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82" r:id="rId3"/>
    <p:sldId id="258" r:id="rId4"/>
    <p:sldId id="266" r:id="rId5"/>
    <p:sldId id="260" r:id="rId6"/>
    <p:sldId id="262" r:id="rId7"/>
    <p:sldId id="264" r:id="rId8"/>
    <p:sldId id="275" r:id="rId9"/>
    <p:sldId id="276" r:id="rId10"/>
    <p:sldId id="277" r:id="rId11"/>
    <p:sldId id="278" r:id="rId12"/>
    <p:sldId id="279" r:id="rId13"/>
    <p:sldId id="280" r:id="rId14"/>
    <p:sldId id="281" r:id="rId15"/>
    <p:sldId id="288" r:id="rId16"/>
    <p:sldId id="267" r:id="rId17"/>
    <p:sldId id="268" r:id="rId18"/>
    <p:sldId id="269" r:id="rId19"/>
    <p:sldId id="270" r:id="rId20"/>
    <p:sldId id="271" r:id="rId21"/>
    <p:sldId id="272" r:id="rId22"/>
    <p:sldId id="273" r:id="rId23"/>
    <p:sldId id="274" r:id="rId24"/>
    <p:sldId id="290" r:id="rId25"/>
    <p:sldId id="283" r:id="rId26"/>
    <p:sldId id="284" r:id="rId27"/>
    <p:sldId id="285" r:id="rId28"/>
    <p:sldId id="291" r:id="rId29"/>
    <p:sldId id="286" r:id="rId30"/>
    <p:sldId id="287" r:id="rId31"/>
    <p:sldId id="292" r:id="rId32"/>
    <p:sldId id="294" r:id="rId33"/>
    <p:sldId id="295" r:id="rId34"/>
    <p:sldId id="297" r:id="rId35"/>
    <p:sldId id="299" r:id="rId36"/>
    <p:sldId id="300" r:id="rId37"/>
    <p:sldId id="301" r:id="rId38"/>
    <p:sldId id="302" r:id="rId39"/>
    <p:sldId id="303" r:id="rId40"/>
    <p:sldId id="30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7132" autoAdjust="0"/>
    <p:restoredTop sz="94660"/>
  </p:normalViewPr>
  <p:slideViewPr>
    <p:cSldViewPr>
      <p:cViewPr varScale="1">
        <p:scale>
          <a:sx n="74" d="100"/>
          <a:sy n="74" d="100"/>
        </p:scale>
        <p:origin x="-1032"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A1B643F3-30F2-44B7-AD66-FACE874C87F8}" type="datetimeFigureOut">
              <a:rPr lang="en-US" smtClean="0"/>
              <a:t>9/15/2018</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FD92D5CF-929C-4DE1-8975-B3D282916432}"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B643F3-30F2-44B7-AD66-FACE874C87F8}" type="datetimeFigureOut">
              <a:rPr lang="en-US" smtClean="0"/>
              <a:t>9/15/2018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2D5CF-929C-4DE1-8975-B3D28291643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B643F3-30F2-44B7-AD66-FACE874C87F8}" type="datetimeFigureOut">
              <a:rPr lang="en-US" smtClean="0"/>
              <a:t>9/15/2018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2D5CF-929C-4DE1-8975-B3D28291643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B643F3-30F2-44B7-AD66-FACE874C87F8}" type="datetimeFigureOut">
              <a:rPr lang="en-US" smtClean="0"/>
              <a:t>9/15/2018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92D5CF-929C-4DE1-8975-B3D28291643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1B643F3-30F2-44B7-AD66-FACE874C87F8}" type="datetimeFigureOut">
              <a:rPr lang="en-US" smtClean="0"/>
              <a:t>9/15/2018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FD92D5CF-929C-4DE1-8975-B3D282916432}"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1B643F3-30F2-44B7-AD66-FACE874C87F8}" type="datetimeFigureOut">
              <a:rPr lang="en-US" smtClean="0"/>
              <a:t>9/15/2018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2D5CF-929C-4DE1-8975-B3D28291643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1B643F3-30F2-44B7-AD66-FACE874C87F8}" type="datetimeFigureOut">
              <a:rPr lang="en-US" smtClean="0"/>
              <a:t>9/15/2018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D92D5CF-929C-4DE1-8975-B3D28291643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1B643F3-30F2-44B7-AD66-FACE874C87F8}" type="datetimeFigureOut">
              <a:rPr lang="en-US" smtClean="0"/>
              <a:t>9/15/2018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D92D5CF-929C-4DE1-8975-B3D28291643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643F3-30F2-44B7-AD66-FACE874C87F8}" type="datetimeFigureOut">
              <a:rPr lang="en-US" smtClean="0"/>
              <a:t>9/15/2018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D92D5CF-929C-4DE1-8975-B3D28291643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1B643F3-30F2-44B7-AD66-FACE874C87F8}" type="datetimeFigureOut">
              <a:rPr lang="en-US" smtClean="0"/>
              <a:t>9/15/2018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2D5CF-929C-4DE1-8975-B3D282916432}"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1B643F3-30F2-44B7-AD66-FACE874C87F8}" type="datetimeFigureOut">
              <a:rPr lang="en-US" smtClean="0"/>
              <a:t>9/15/2018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92D5CF-929C-4DE1-8975-B3D28291643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1B643F3-30F2-44B7-AD66-FACE874C87F8}" type="datetimeFigureOut">
              <a:rPr lang="en-US" smtClean="0"/>
              <a:t>9/15/2018</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D92D5CF-929C-4DE1-8975-B3D282916432}"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BEAUTY AND THE BELIEVER</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6907533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80632" y="1209232"/>
            <a:ext cx="10744200" cy="5734936"/>
          </a:xfrm>
          <a:prstGeom prst="rect">
            <a:avLst/>
          </a:prstGeom>
        </p:spPr>
      </p:pic>
    </p:spTree>
    <p:extLst>
      <p:ext uri="{BB962C8B-B14F-4D97-AF65-F5344CB8AC3E}">
        <p14:creationId xmlns:p14="http://schemas.microsoft.com/office/powerpoint/2010/main" val="399912925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09087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9144000" cy="7239000"/>
          </a:xfrm>
          <a:prstGeom prst="rect">
            <a:avLst/>
          </a:prstGeom>
        </p:spPr>
      </p:pic>
    </p:spTree>
    <p:extLst>
      <p:ext uri="{BB962C8B-B14F-4D97-AF65-F5344CB8AC3E}">
        <p14:creationId xmlns:p14="http://schemas.microsoft.com/office/powerpoint/2010/main" val="313029704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9144000" cy="6705600"/>
          </a:xfrm>
          <a:prstGeom prst="rect">
            <a:avLst/>
          </a:prstGeom>
        </p:spPr>
      </p:pic>
    </p:spTree>
    <p:extLst>
      <p:ext uri="{BB962C8B-B14F-4D97-AF65-F5344CB8AC3E}">
        <p14:creationId xmlns:p14="http://schemas.microsoft.com/office/powerpoint/2010/main" val="78283604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42370150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What is beauty?</a:t>
            </a:r>
          </a:p>
          <a:p>
            <a:r>
              <a:rPr lang="en-US" dirty="0" smtClean="0"/>
              <a:t>Why is it part of creation?</a:t>
            </a:r>
          </a:p>
          <a:p>
            <a:r>
              <a:rPr lang="en-US" dirty="0" smtClean="0"/>
              <a:t>What is it’s purpose?</a:t>
            </a:r>
          </a:p>
          <a:p>
            <a:r>
              <a:rPr lang="en-US" dirty="0" smtClean="0"/>
              <a:t>How does it relate to our faith?</a:t>
            </a:r>
            <a:endParaRPr lang="en-US" dirty="0"/>
          </a:p>
        </p:txBody>
      </p:sp>
    </p:spTree>
    <p:extLst>
      <p:ext uri="{BB962C8B-B14F-4D97-AF65-F5344CB8AC3E}">
        <p14:creationId xmlns:p14="http://schemas.microsoft.com/office/powerpoint/2010/main" val="290492360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Psalms 19:1</a:t>
            </a:r>
          </a:p>
          <a:p>
            <a:r>
              <a:rPr lang="en-US" dirty="0" smtClean="0"/>
              <a:t>The heavens are telling of the glory of God; and their expanse is declaring the work of his hands</a:t>
            </a:r>
            <a:endParaRPr lang="en-US" dirty="0"/>
          </a:p>
        </p:txBody>
      </p:sp>
    </p:spTree>
    <p:extLst>
      <p:ext uri="{BB962C8B-B14F-4D97-AF65-F5344CB8AC3E}">
        <p14:creationId xmlns:p14="http://schemas.microsoft.com/office/powerpoint/2010/main" val="60659260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Psalms 139:14</a:t>
            </a:r>
          </a:p>
          <a:p>
            <a:r>
              <a:rPr lang="en-US" dirty="0" smtClean="0"/>
              <a:t>I will give thanks to you for I am fearfully and wonderfully made, Wonderful are your works, and my soul knows it very well</a:t>
            </a:r>
            <a:endParaRPr lang="en-US" dirty="0"/>
          </a:p>
        </p:txBody>
      </p:sp>
    </p:spTree>
    <p:extLst>
      <p:ext uri="{BB962C8B-B14F-4D97-AF65-F5344CB8AC3E}">
        <p14:creationId xmlns:p14="http://schemas.microsoft.com/office/powerpoint/2010/main" val="108557016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Philippians 4:8</a:t>
            </a:r>
          </a:p>
          <a:p>
            <a:r>
              <a:rPr lang="en-US" dirty="0" smtClean="0"/>
              <a:t>…Whatever is true, whatever is honorable, whatever is right, whatever is pure, whatever is lovely, whatever is of good repute, if there is any excellence and if anything worthy of praise, </a:t>
            </a:r>
            <a:r>
              <a:rPr lang="en-US" dirty="0"/>
              <a:t>d</a:t>
            </a:r>
            <a:r>
              <a:rPr lang="en-US" dirty="0" smtClean="0"/>
              <a:t>well on these things</a:t>
            </a:r>
            <a:endParaRPr lang="en-US" dirty="0"/>
          </a:p>
        </p:txBody>
      </p:sp>
    </p:spTree>
    <p:extLst>
      <p:ext uri="{BB962C8B-B14F-4D97-AF65-F5344CB8AC3E}">
        <p14:creationId xmlns:p14="http://schemas.microsoft.com/office/powerpoint/2010/main" val="251798767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Zechariah 9:16-17</a:t>
            </a:r>
          </a:p>
          <a:p>
            <a:r>
              <a:rPr lang="en-US" dirty="0" smtClean="0"/>
              <a:t>And the Lord their God will save them in that day as the flock of his people; For they are as the stones of a crown, Sparkling in his hand. For what comeliness and beauty will be theirs</a:t>
            </a:r>
            <a:endParaRPr lang="en-US" dirty="0"/>
          </a:p>
        </p:txBody>
      </p:sp>
    </p:spTree>
    <p:extLst>
      <p:ext uri="{BB962C8B-B14F-4D97-AF65-F5344CB8AC3E}">
        <p14:creationId xmlns:p14="http://schemas.microsoft.com/office/powerpoint/2010/main" val="92636822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3216" t="-5256" r="-16507" b="-649"/>
          <a:stretch/>
        </p:blipFill>
        <p:spPr>
          <a:xfrm rot="5400000">
            <a:off x="1297637" y="2440319"/>
            <a:ext cx="6548726" cy="4522124"/>
          </a:xfrm>
        </p:spPr>
      </p:pic>
    </p:spTree>
    <p:extLst>
      <p:ext uri="{BB962C8B-B14F-4D97-AF65-F5344CB8AC3E}">
        <p14:creationId xmlns:p14="http://schemas.microsoft.com/office/powerpoint/2010/main" val="62189580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Revelation 21:2</a:t>
            </a:r>
          </a:p>
          <a:p>
            <a:r>
              <a:rPr lang="en-US" dirty="0" smtClean="0"/>
              <a:t>And I saw the holy city, new Jerusalem, coming down out of heaven from God, made ready as a bride adorned for her husband.</a:t>
            </a:r>
            <a:endParaRPr lang="en-US" dirty="0"/>
          </a:p>
        </p:txBody>
      </p:sp>
    </p:spTree>
    <p:extLst>
      <p:ext uri="{BB962C8B-B14F-4D97-AF65-F5344CB8AC3E}">
        <p14:creationId xmlns:p14="http://schemas.microsoft.com/office/powerpoint/2010/main" val="214056908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Psalms 27:4</a:t>
            </a:r>
          </a:p>
          <a:p>
            <a:r>
              <a:rPr lang="en-US" dirty="0" smtClean="0"/>
              <a:t>One thing that I have asked from the Lord, that I shall seek: That I may dwell in the house of the Lord all the days of my life, To behold the beauty of the Lord.</a:t>
            </a:r>
            <a:endParaRPr lang="en-US" dirty="0"/>
          </a:p>
        </p:txBody>
      </p:sp>
    </p:spTree>
    <p:extLst>
      <p:ext uri="{BB962C8B-B14F-4D97-AF65-F5344CB8AC3E}">
        <p14:creationId xmlns:p14="http://schemas.microsoft.com/office/powerpoint/2010/main" val="51654035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1 Peter 3:3</a:t>
            </a:r>
          </a:p>
          <a:p>
            <a:r>
              <a:rPr lang="en-US" dirty="0" smtClean="0"/>
              <a:t>Your beauty must not be merely external- braiding the hair, and wearing gold jewelry, or putting on dresses; but let it be the hidden person of the heart, with the imperishable quality of a gentle and quiet spirit, which is precious in the sight of God.</a:t>
            </a:r>
            <a:endParaRPr lang="en-US" dirty="0"/>
          </a:p>
        </p:txBody>
      </p:sp>
    </p:spTree>
    <p:extLst>
      <p:ext uri="{BB962C8B-B14F-4D97-AF65-F5344CB8AC3E}">
        <p14:creationId xmlns:p14="http://schemas.microsoft.com/office/powerpoint/2010/main" val="403240482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Psalms 8:5</a:t>
            </a:r>
          </a:p>
          <a:p>
            <a:r>
              <a:rPr lang="en-US" dirty="0" smtClean="0"/>
              <a:t>What is man that you take thought of him, And the son of man that you care for him? Yet you have made him a little lower than God, And you crown him with glory and majesty.</a:t>
            </a:r>
            <a:endParaRPr lang="en-US" dirty="0"/>
          </a:p>
        </p:txBody>
      </p:sp>
    </p:spTree>
    <p:extLst>
      <p:ext uri="{BB962C8B-B14F-4D97-AF65-F5344CB8AC3E}">
        <p14:creationId xmlns:p14="http://schemas.microsoft.com/office/powerpoint/2010/main" val="3316191706"/>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What is beauty?</a:t>
            </a:r>
          </a:p>
          <a:p>
            <a:r>
              <a:rPr lang="en-US" dirty="0" smtClean="0"/>
              <a:t>Why is it part of creation?</a:t>
            </a:r>
          </a:p>
          <a:p>
            <a:r>
              <a:rPr lang="en-US" dirty="0" smtClean="0"/>
              <a:t>What is it’s purpose?</a:t>
            </a:r>
          </a:p>
          <a:p>
            <a:r>
              <a:rPr lang="en-US" dirty="0" smtClean="0"/>
              <a:t>How does it relate to our faith?</a:t>
            </a:r>
            <a:endParaRPr lang="en-US" dirty="0"/>
          </a:p>
        </p:txBody>
      </p:sp>
    </p:spTree>
    <p:extLst>
      <p:ext uri="{BB962C8B-B14F-4D97-AF65-F5344CB8AC3E}">
        <p14:creationId xmlns:p14="http://schemas.microsoft.com/office/powerpoint/2010/main" val="2609709237"/>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blocks of the faith</a:t>
            </a:r>
            <a:endParaRPr lang="en-US" dirty="0"/>
          </a:p>
        </p:txBody>
      </p:sp>
      <p:sp>
        <p:nvSpPr>
          <p:cNvPr id="3" name="Content Placeholder 2"/>
          <p:cNvSpPr>
            <a:spLocks noGrp="1"/>
          </p:cNvSpPr>
          <p:nvPr>
            <p:ph idx="1"/>
          </p:nvPr>
        </p:nvSpPr>
        <p:spPr/>
        <p:txBody>
          <a:bodyPr/>
          <a:lstStyle/>
          <a:p>
            <a:r>
              <a:rPr lang="en-US" dirty="0" smtClean="0"/>
              <a:t>Truth </a:t>
            </a:r>
          </a:p>
          <a:p>
            <a:r>
              <a:rPr lang="en-US" dirty="0" smtClean="0"/>
              <a:t>Goodness</a:t>
            </a:r>
          </a:p>
          <a:p>
            <a:r>
              <a:rPr lang="en-US" dirty="0" smtClean="0"/>
              <a:t>Beauty</a:t>
            </a:r>
            <a:endParaRPr lang="en-US" dirty="0"/>
          </a:p>
        </p:txBody>
      </p:sp>
    </p:spTree>
    <p:extLst>
      <p:ext uri="{BB962C8B-B14F-4D97-AF65-F5344CB8AC3E}">
        <p14:creationId xmlns:p14="http://schemas.microsoft.com/office/powerpoint/2010/main" val="2406337347"/>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John 13:34-35</a:t>
            </a:r>
          </a:p>
          <a:p>
            <a:r>
              <a:rPr lang="en-US" dirty="0" smtClean="0"/>
              <a:t>“A new commandment I give to you, that you love one another, even as I have loved you, that you also love one another. By this all men will know that you are my disciples, if you have love for one another”</a:t>
            </a:r>
            <a:endParaRPr lang="en-US" dirty="0"/>
          </a:p>
        </p:txBody>
      </p:sp>
    </p:spTree>
    <p:extLst>
      <p:ext uri="{BB962C8B-B14F-4D97-AF65-F5344CB8AC3E}">
        <p14:creationId xmlns:p14="http://schemas.microsoft.com/office/powerpoint/2010/main" val="393962956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“Every man is almost always led to believe not through proof, but through that which is attractive….The mind and the heart are like gateways through which truths are received by the soul, but very few enter through the mind….”</a:t>
            </a:r>
          </a:p>
          <a:p>
            <a:r>
              <a:rPr lang="en-US" dirty="0"/>
              <a:t> </a:t>
            </a:r>
            <a:r>
              <a:rPr lang="en-US" dirty="0" smtClean="0"/>
              <a:t>   Blaise Pascal</a:t>
            </a:r>
            <a:endParaRPr lang="en-US" dirty="0"/>
          </a:p>
        </p:txBody>
      </p:sp>
    </p:spTree>
    <p:extLst>
      <p:ext uri="{BB962C8B-B14F-4D97-AF65-F5344CB8AC3E}">
        <p14:creationId xmlns:p14="http://schemas.microsoft.com/office/powerpoint/2010/main" val="167135816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How is beauty about God?</a:t>
            </a:r>
          </a:p>
          <a:p>
            <a:r>
              <a:rPr lang="en-US" dirty="0" smtClean="0"/>
              <a:t>Can it change how we live?</a:t>
            </a:r>
          </a:p>
          <a:p>
            <a:r>
              <a:rPr lang="en-US" dirty="0" smtClean="0"/>
              <a:t>Can beauty be an apologetic for God?</a:t>
            </a:r>
            <a:endParaRPr lang="en-US" dirty="0"/>
          </a:p>
        </p:txBody>
      </p:sp>
    </p:spTree>
    <p:extLst>
      <p:ext uri="{BB962C8B-B14F-4D97-AF65-F5344CB8AC3E}">
        <p14:creationId xmlns:p14="http://schemas.microsoft.com/office/powerpoint/2010/main" val="360094017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57200"/>
            <a:ext cx="8229600" cy="6096000"/>
          </a:xfrm>
        </p:spPr>
        <p:txBody>
          <a:bodyPr>
            <a:normAutofit/>
          </a:bodyPr>
          <a:lstStyle/>
          <a:p>
            <a:r>
              <a:rPr lang="en-US" dirty="0" smtClean="0"/>
              <a:t>Creatures are not born with desires unless satisfaction for those desires exist. A baby feels hunger: well, there is such a thing as food. A duckling wants to swim: well, there is such a thing as water. Men feel sexual desire: well, there is such a thing as sex. If I find in myself a desire which no experience in this world can satisfy, the most probable explanation is that I was made for another world.             C. S. Lewis</a:t>
            </a:r>
            <a:endParaRPr lang="en-US" dirty="0"/>
          </a:p>
        </p:txBody>
      </p:sp>
    </p:spTree>
    <p:extLst>
      <p:ext uri="{BB962C8B-B14F-4D97-AF65-F5344CB8AC3E}">
        <p14:creationId xmlns:p14="http://schemas.microsoft.com/office/powerpoint/2010/main" val="251321558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2801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463117"/>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81000"/>
            <a:ext cx="8229600" cy="6172200"/>
          </a:xfrm>
        </p:spPr>
        <p:txBody>
          <a:bodyPr>
            <a:normAutofit/>
          </a:bodyPr>
          <a:lstStyle/>
          <a:p>
            <a:r>
              <a:rPr lang="en-US" dirty="0" smtClean="0"/>
              <a:t>The existence of beauty is God’s tease: we crave beauty, we always want more, yet it never satisfies. We are seeing through a glass darkly, in our heart we believe in satisfaction, yet our head knows it can’t be had in this lifetime. Beauty is God’s early warning system of the complete and total and permanent satisfaction that we were made for. The satisfaction we can only experience in the presence of Jesus Christ. </a:t>
            </a:r>
            <a:endParaRPr lang="en-US" dirty="0"/>
          </a:p>
        </p:txBody>
      </p:sp>
    </p:spTree>
    <p:extLst>
      <p:ext uri="{BB962C8B-B14F-4D97-AF65-F5344CB8AC3E}">
        <p14:creationId xmlns:p14="http://schemas.microsoft.com/office/powerpoint/2010/main" val="1765366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BEAUTY AND THE BELIEVER</a:t>
            </a:r>
            <a:endParaRPr lang="en-US" dirty="0"/>
          </a:p>
        </p:txBody>
      </p:sp>
      <p:sp>
        <p:nvSpPr>
          <p:cNvPr id="3" name="Subtitle 2"/>
          <p:cNvSpPr>
            <a:spLocks noGrp="1"/>
          </p:cNvSpPr>
          <p:nvPr>
            <p:ph type="subTitle" idx="1"/>
          </p:nvPr>
        </p:nvSpPr>
        <p:spPr/>
        <p:txBody>
          <a:bodyPr/>
          <a:lstStyle/>
          <a:p>
            <a:r>
              <a:rPr lang="en-US" dirty="0" smtClean="0"/>
              <a:t>Or</a:t>
            </a:r>
          </a:p>
          <a:p>
            <a:r>
              <a:rPr lang="en-US" dirty="0" smtClean="0"/>
              <a:t>HOW TO NOT EAT STRAWBERRY PIE LIKE AN ATHEIST</a:t>
            </a:r>
            <a:endParaRPr lang="en-US" dirty="0"/>
          </a:p>
        </p:txBody>
      </p:sp>
    </p:spTree>
    <p:extLst>
      <p:ext uri="{BB962C8B-B14F-4D97-AF65-F5344CB8AC3E}">
        <p14:creationId xmlns:p14="http://schemas.microsoft.com/office/powerpoint/2010/main" val="492874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Psalms 19:1</a:t>
            </a:r>
          </a:p>
          <a:p>
            <a:r>
              <a:rPr lang="en-US" dirty="0" smtClean="0"/>
              <a:t>The heavens are telling of the glory of God; and their expanse is declaring the work of his hands</a:t>
            </a:r>
            <a:endParaRPr lang="en-US" dirty="0"/>
          </a:p>
        </p:txBody>
      </p:sp>
    </p:spTree>
    <p:extLst>
      <p:ext uri="{BB962C8B-B14F-4D97-AF65-F5344CB8AC3E}">
        <p14:creationId xmlns:p14="http://schemas.microsoft.com/office/powerpoint/2010/main" val="608942483"/>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blocks of the faith</a:t>
            </a:r>
            <a:endParaRPr lang="en-US" dirty="0"/>
          </a:p>
        </p:txBody>
      </p:sp>
      <p:sp>
        <p:nvSpPr>
          <p:cNvPr id="3" name="Content Placeholder 2"/>
          <p:cNvSpPr>
            <a:spLocks noGrp="1"/>
          </p:cNvSpPr>
          <p:nvPr>
            <p:ph idx="1"/>
          </p:nvPr>
        </p:nvSpPr>
        <p:spPr/>
        <p:txBody>
          <a:bodyPr/>
          <a:lstStyle/>
          <a:p>
            <a:r>
              <a:rPr lang="en-US" dirty="0" smtClean="0"/>
              <a:t>Truth </a:t>
            </a:r>
          </a:p>
          <a:p>
            <a:r>
              <a:rPr lang="en-US" dirty="0" smtClean="0"/>
              <a:t>Goodness</a:t>
            </a:r>
          </a:p>
          <a:p>
            <a:r>
              <a:rPr lang="en-US" dirty="0" smtClean="0"/>
              <a:t>Beauty</a:t>
            </a:r>
            <a:endParaRPr lang="en-US" dirty="0"/>
          </a:p>
        </p:txBody>
      </p:sp>
    </p:spTree>
    <p:extLst>
      <p:ext uri="{BB962C8B-B14F-4D97-AF65-F5344CB8AC3E}">
        <p14:creationId xmlns:p14="http://schemas.microsoft.com/office/powerpoint/2010/main" val="1919146652"/>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Philippians 4:8</a:t>
            </a:r>
          </a:p>
          <a:p>
            <a:r>
              <a:rPr lang="en-US" dirty="0" smtClean="0"/>
              <a:t>…Whatever is true, whatever is honorable, whatever is right, whatever is pure, whatever is lovely, whatever is of good repute, if there is any excellence and if anything worthy of praise, </a:t>
            </a:r>
            <a:r>
              <a:rPr lang="en-US" dirty="0"/>
              <a:t>d</a:t>
            </a:r>
            <a:r>
              <a:rPr lang="en-US" dirty="0" smtClean="0"/>
              <a:t>well on these things</a:t>
            </a:r>
            <a:endParaRPr lang="en-US" dirty="0"/>
          </a:p>
        </p:txBody>
      </p:sp>
    </p:spTree>
    <p:extLst>
      <p:ext uri="{BB962C8B-B14F-4D97-AF65-F5344CB8AC3E}">
        <p14:creationId xmlns:p14="http://schemas.microsoft.com/office/powerpoint/2010/main" val="331659405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John 13:34-35</a:t>
            </a:r>
          </a:p>
          <a:p>
            <a:r>
              <a:rPr lang="en-US" dirty="0" smtClean="0"/>
              <a:t>“A new commandment I give to you, that you love one another, even as I have loved you, that you also love one another. By this all men will know that you are my disciples, if you have love for one another”</a:t>
            </a:r>
            <a:endParaRPr lang="en-US" dirty="0"/>
          </a:p>
        </p:txBody>
      </p:sp>
    </p:spTree>
    <p:extLst>
      <p:ext uri="{BB962C8B-B14F-4D97-AF65-F5344CB8AC3E}">
        <p14:creationId xmlns:p14="http://schemas.microsoft.com/office/powerpoint/2010/main" val="386409432"/>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“Strawberry pie is eaten around the world every day. Yet if I simply eat and enjoy it for it’s own sake without thought of God as the creator and giver of the pleasure, then I am eating strawberry pie like an atheist. My wonder and delight are being experienced for their own sake. In other words, when we fail to acknowledge God as both the giver of the pleasure and the beauty behind the beauty, we are missing beauty’s intended purpose-to lead us to him.”</a:t>
            </a:r>
            <a:endParaRPr lang="en-US" dirty="0"/>
          </a:p>
        </p:txBody>
      </p:sp>
    </p:spTree>
    <p:extLst>
      <p:ext uri="{BB962C8B-B14F-4D97-AF65-F5344CB8AC3E}">
        <p14:creationId xmlns:p14="http://schemas.microsoft.com/office/powerpoint/2010/main" val="30122826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5257800"/>
          </a:xfrm>
        </p:spPr>
        <p:txBody>
          <a:bodyPr/>
          <a:lstStyle/>
          <a:p>
            <a:r>
              <a:rPr lang="en-US" dirty="0" smtClean="0"/>
              <a:t>One thing I have asked from the LORD, that I shall seek: That I may dwell in the house of the LORD all the days of my life, To behold the beauty of the LORD and to meditate in his temple.   Psalms 27:4</a:t>
            </a:r>
          </a:p>
          <a:p>
            <a:r>
              <a:rPr lang="en-US" dirty="0" smtClean="0"/>
              <a:t>On the glorious splendor of your majesty and on your wonderful works, I will meditate. Psalms 145:5</a:t>
            </a:r>
          </a:p>
          <a:p>
            <a:endParaRPr lang="en-US" dirty="0"/>
          </a:p>
        </p:txBody>
      </p:sp>
    </p:spTree>
    <p:extLst>
      <p:ext uri="{BB962C8B-B14F-4D97-AF65-F5344CB8AC3E}">
        <p14:creationId xmlns:p14="http://schemas.microsoft.com/office/powerpoint/2010/main" val="36483116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137160" indent="0">
              <a:buNone/>
            </a:pPr>
            <a:r>
              <a:rPr lang="en-US" dirty="0" smtClean="0"/>
              <a:t>“Beauty must once again play a central role in our understanding of the Christian faith. Without a positive theological evaluation of beauty there is no motive to delight in God and no compelling reason to love him.”</a:t>
            </a:r>
          </a:p>
          <a:p>
            <a:pPr marL="137160" indent="0">
              <a:buNone/>
            </a:pPr>
            <a:r>
              <a:rPr lang="en-US" dirty="0" smtClean="0"/>
              <a:t>-Author Richard Harries</a:t>
            </a:r>
            <a:endParaRPr lang="en-US" dirty="0"/>
          </a:p>
        </p:txBody>
      </p:sp>
    </p:spTree>
    <p:extLst>
      <p:ext uri="{BB962C8B-B14F-4D97-AF65-F5344CB8AC3E}">
        <p14:creationId xmlns:p14="http://schemas.microsoft.com/office/powerpoint/2010/main" val="432688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“Whether, then, you eat or drink or whatever you do, do all to the glory of God.</a:t>
            </a:r>
          </a:p>
          <a:p>
            <a:r>
              <a:rPr lang="en-US" dirty="0" smtClean="0"/>
              <a:t>1 Corinthians 10:31</a:t>
            </a:r>
            <a:endParaRPr lang="en-US" dirty="0"/>
          </a:p>
        </p:txBody>
      </p:sp>
    </p:spTree>
    <p:extLst>
      <p:ext uri="{BB962C8B-B14F-4D97-AF65-F5344CB8AC3E}">
        <p14:creationId xmlns:p14="http://schemas.microsoft.com/office/powerpoint/2010/main" val="4105740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2801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6581714"/>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“Lord, help us eat this meal like Christians”</a:t>
            </a:r>
            <a:endParaRPr lang="en-US" dirty="0"/>
          </a:p>
        </p:txBody>
      </p:sp>
    </p:spTree>
    <p:extLst>
      <p:ext uri="{BB962C8B-B14F-4D97-AF65-F5344CB8AC3E}">
        <p14:creationId xmlns:p14="http://schemas.microsoft.com/office/powerpoint/2010/main" val="708533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2801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531152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2801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578210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2801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8599070"/>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20752831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0" y="869373"/>
            <a:ext cx="9144000" cy="5143500"/>
          </a:xfrm>
          <a:prstGeom prst="rect">
            <a:avLst/>
          </a:prstGeom>
        </p:spPr>
      </p:pic>
    </p:spTree>
    <p:extLst>
      <p:ext uri="{BB962C8B-B14F-4D97-AF65-F5344CB8AC3E}">
        <p14:creationId xmlns:p14="http://schemas.microsoft.com/office/powerpoint/2010/main" val="4109608680"/>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1384</TotalTime>
  <Words>1043</Words>
  <Application>Microsoft Office PowerPoint</Application>
  <PresentationFormat>On-screen Show (4:3)</PresentationFormat>
  <Paragraphs>59</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Apex</vt:lpstr>
      <vt:lpstr>BEAUTY AND THE BELIEVER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blocks of the faith</vt:lpstr>
      <vt:lpstr>PowerPoint Presentation</vt:lpstr>
      <vt:lpstr>PowerPoint Presentation</vt:lpstr>
      <vt:lpstr>PowerPoint Presentation</vt:lpstr>
      <vt:lpstr>PowerPoint Presentation</vt:lpstr>
      <vt:lpstr>PowerPoint Presentation</vt:lpstr>
      <vt:lpstr>BEAUTY AND THE BELIEVER</vt:lpstr>
      <vt:lpstr>PowerPoint Presentation</vt:lpstr>
      <vt:lpstr>Building blocks of the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BEAUTY AND THE BELIEVER</dc:title>
  <dc:creator>Ross Hoagland</dc:creator>
  <cp:lastModifiedBy>Ross Hoagland</cp:lastModifiedBy>
  <cp:revision>37</cp:revision>
  <dcterms:created xsi:type="dcterms:W3CDTF">2018-09-08T22:38:28Z</dcterms:created>
  <dcterms:modified xsi:type="dcterms:W3CDTF">2018-09-16T16:42:08Z</dcterms:modified>
</cp:coreProperties>
</file>