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75" r:id="rId7"/>
    <p:sldId id="276" r:id="rId8"/>
    <p:sldId id="277" r:id="rId9"/>
    <p:sldId id="278" r:id="rId10"/>
    <p:sldId id="279" r:id="rId11"/>
    <p:sldId id="281" r:id="rId12"/>
    <p:sldId id="280" r:id="rId13"/>
    <p:sldId id="262" r:id="rId14"/>
    <p:sldId id="263" r:id="rId15"/>
    <p:sldId id="282" r:id="rId16"/>
    <p:sldId id="264" r:id="rId17"/>
    <p:sldId id="265" r:id="rId18"/>
    <p:sldId id="266" r:id="rId19"/>
    <p:sldId id="267" r:id="rId20"/>
    <p:sldId id="268" r:id="rId21"/>
    <p:sldId id="269" r:id="rId22"/>
    <p:sldId id="270" r:id="rId23"/>
    <p:sldId id="271" r:id="rId24"/>
    <p:sldId id="272" r:id="rId25"/>
    <p:sldId id="273" r:id="rId26"/>
    <p:sldId id="274" r:id="rId27"/>
    <p:sldId id="283" r:id="rId28"/>
    <p:sldId id="284" r:id="rId29"/>
    <p:sldId id="285" r:id="rId30"/>
    <p:sldId id="286" r:id="rId31"/>
    <p:sldId id="287"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22F5FF-0D32-4C8A-9B6F-C4D6EC354015}"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1524171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2F5FF-0D32-4C8A-9B6F-C4D6EC354015}"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269825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2F5FF-0D32-4C8A-9B6F-C4D6EC354015}"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2507162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2F5FF-0D32-4C8A-9B6F-C4D6EC354015}"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833407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22F5FF-0D32-4C8A-9B6F-C4D6EC354015}"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3711271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22F5FF-0D32-4C8A-9B6F-C4D6EC354015}" type="datetimeFigureOut">
              <a:rPr lang="en-US" smtClean="0"/>
              <a:t>9/7/2014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43180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22F5FF-0D32-4C8A-9B6F-C4D6EC354015}" type="datetimeFigureOut">
              <a:rPr lang="en-US" smtClean="0"/>
              <a:t>9/7/2014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284444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22F5FF-0D32-4C8A-9B6F-C4D6EC354015}" type="datetimeFigureOut">
              <a:rPr lang="en-US" smtClean="0"/>
              <a:t>9/7/2014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684713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2F5FF-0D32-4C8A-9B6F-C4D6EC354015}" type="datetimeFigureOut">
              <a:rPr lang="en-US" smtClean="0"/>
              <a:t>9/7/2014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1360790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2F5FF-0D32-4C8A-9B6F-C4D6EC354015}" type="datetimeFigureOut">
              <a:rPr lang="en-US" smtClean="0"/>
              <a:t>9/7/2014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4092878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2F5FF-0D32-4C8A-9B6F-C4D6EC354015}" type="datetimeFigureOut">
              <a:rPr lang="en-US" smtClean="0"/>
              <a:t>9/7/2014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320837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2F5FF-0D32-4C8A-9B6F-C4D6EC354015}" type="datetimeFigureOut">
              <a:rPr lang="en-US" smtClean="0"/>
              <a:t>9/7/2014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D345D-1C07-4752-AC84-96BBF0DD1C57}" type="slidenum">
              <a:rPr lang="en-US" smtClean="0"/>
              <a:t>‹#›</a:t>
            </a:fld>
            <a:endParaRPr lang="en-US"/>
          </a:p>
        </p:txBody>
      </p:sp>
    </p:spTree>
    <p:extLst>
      <p:ext uri="{BB962C8B-B14F-4D97-AF65-F5344CB8AC3E}">
        <p14:creationId xmlns:p14="http://schemas.microsoft.com/office/powerpoint/2010/main" val="1081425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SHOULD WE SHARE OUR FAITH?</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21260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 17:24</a:t>
            </a:r>
            <a:r>
              <a:rPr lang="en-US" dirty="0"/>
              <a:t>  The God who made the world and all things in it, since He is Lord of Heaven and earth, does not dwell in temples made with hands, </a:t>
            </a:r>
          </a:p>
          <a:p>
            <a:r>
              <a:rPr lang="en-US" dirty="0"/>
              <a:t>Act 17:25  nor is served with men's hands, </a:t>
            </a:r>
            <a:r>
              <a:rPr lang="en-US" i="1" dirty="0"/>
              <a:t>as though</a:t>
            </a:r>
            <a:r>
              <a:rPr lang="en-US" dirty="0"/>
              <a:t> He needed anything, </a:t>
            </a:r>
            <a:r>
              <a:rPr lang="en-US" i="1" dirty="0"/>
              <a:t>since</a:t>
            </a:r>
            <a:r>
              <a:rPr lang="en-US" dirty="0"/>
              <a:t> He gives life and breath and all things to all. </a:t>
            </a:r>
            <a:endParaRPr lang="en-US" dirty="0"/>
          </a:p>
        </p:txBody>
      </p:sp>
    </p:spTree>
    <p:extLst>
      <p:ext uri="{BB962C8B-B14F-4D97-AF65-F5344CB8AC3E}">
        <p14:creationId xmlns:p14="http://schemas.microsoft.com/office/powerpoint/2010/main" val="191916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 17:26</a:t>
            </a:r>
            <a:r>
              <a:rPr lang="en-US" dirty="0"/>
              <a:t>  And He has made all nations of men of one blood to dwell on all the face of the earth, ordaining fore-appointed seasons and boundaries of their dwelling, </a:t>
            </a:r>
          </a:p>
          <a:p>
            <a:r>
              <a:rPr lang="en-US" dirty="0"/>
              <a:t>Act 17:27  to seek the Lord, if perhaps they might feel after Him and find Him, though indeed </a:t>
            </a:r>
            <a:r>
              <a:rPr lang="en-US" i="1" dirty="0"/>
              <a:t>He</a:t>
            </a:r>
            <a:r>
              <a:rPr lang="en-US" dirty="0"/>
              <a:t> is not far from each one of us. </a:t>
            </a:r>
            <a:endParaRPr lang="en-US" dirty="0"/>
          </a:p>
        </p:txBody>
      </p:sp>
    </p:spTree>
    <p:extLst>
      <p:ext uri="{BB962C8B-B14F-4D97-AF65-F5344CB8AC3E}">
        <p14:creationId xmlns:p14="http://schemas.microsoft.com/office/powerpoint/2010/main" val="1704909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 17:28  For in Him we live and move and have our being, as also certain of your own poets have said, For we are also His offspring. </a:t>
            </a:r>
          </a:p>
          <a:p>
            <a:pPr marL="0" indent="0">
              <a:buNone/>
            </a:pPr>
            <a:endParaRPr lang="en-US" dirty="0"/>
          </a:p>
        </p:txBody>
      </p:sp>
    </p:spTree>
    <p:extLst>
      <p:ext uri="{BB962C8B-B14F-4D97-AF65-F5344CB8AC3E}">
        <p14:creationId xmlns:p14="http://schemas.microsoft.com/office/powerpoint/2010/main" val="786831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DOCTRINE                                  EXPERIENCE</a:t>
            </a:r>
            <a:endParaRPr lang="en-US" dirty="0"/>
          </a:p>
        </p:txBody>
      </p:sp>
    </p:spTree>
    <p:extLst>
      <p:ext uri="{BB962C8B-B14F-4D97-AF65-F5344CB8AC3E}">
        <p14:creationId xmlns:p14="http://schemas.microsoft.com/office/powerpoint/2010/main" val="2608314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CERTAINTY                               MYSTERY</a:t>
            </a:r>
            <a:endParaRPr lang="en-US" dirty="0"/>
          </a:p>
        </p:txBody>
      </p:sp>
    </p:spTree>
    <p:extLst>
      <p:ext uri="{BB962C8B-B14F-4D97-AF65-F5344CB8AC3E}">
        <p14:creationId xmlns:p14="http://schemas.microsoft.com/office/powerpoint/2010/main" val="22341232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TRUTH IS ABSOLUTE  /TRUTH IS PERSONAL</a:t>
            </a:r>
            <a:endParaRPr lang="en-US" dirty="0"/>
          </a:p>
        </p:txBody>
      </p:sp>
    </p:spTree>
    <p:extLst>
      <p:ext uri="{BB962C8B-B14F-4D97-AF65-F5344CB8AC3E}">
        <p14:creationId xmlns:p14="http://schemas.microsoft.com/office/powerpoint/2010/main" val="29344428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RULES                                        RELATIONSHIPS</a:t>
            </a:r>
            <a:endParaRPr lang="en-US" dirty="0"/>
          </a:p>
        </p:txBody>
      </p:sp>
    </p:spTree>
    <p:extLst>
      <p:ext uri="{BB962C8B-B14F-4D97-AF65-F5344CB8AC3E}">
        <p14:creationId xmlns:p14="http://schemas.microsoft.com/office/powerpoint/2010/main" val="492652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INDIVIDUAL                             GROUP</a:t>
            </a:r>
            <a:endParaRPr lang="en-US" dirty="0"/>
          </a:p>
        </p:txBody>
      </p:sp>
    </p:spTree>
    <p:extLst>
      <p:ext uri="{BB962C8B-B14F-4D97-AF65-F5344CB8AC3E}">
        <p14:creationId xmlns:p14="http://schemas.microsoft.com/office/powerpoint/2010/main" val="3388679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RIGHT THINKING                     RIGHT DOING</a:t>
            </a:r>
            <a:endParaRPr lang="en-US" dirty="0"/>
          </a:p>
        </p:txBody>
      </p:sp>
    </p:spTree>
    <p:extLst>
      <p:ext uri="{BB962C8B-B14F-4D97-AF65-F5344CB8AC3E}">
        <p14:creationId xmlns:p14="http://schemas.microsoft.com/office/powerpoint/2010/main" val="27114148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GOD IS JUDGEMENTAL       GOD IS GRACIOUS</a:t>
            </a:r>
            <a:endParaRPr lang="en-US" dirty="0"/>
          </a:p>
        </p:txBody>
      </p:sp>
    </p:spTree>
    <p:extLst>
      <p:ext uri="{BB962C8B-B14F-4D97-AF65-F5344CB8AC3E}">
        <p14:creationId xmlns:p14="http://schemas.microsoft.com/office/powerpoint/2010/main" val="3635608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Mat 28:19  Therefore go and teach all nations, baptizing them in the name of the Father and of the Son and of the Holy Spirit, </a:t>
            </a:r>
          </a:p>
          <a:p>
            <a:r>
              <a:rPr lang="en-US" dirty="0"/>
              <a:t>Mat 28:20  teaching them to observe all things, whatever I commanded you. </a:t>
            </a:r>
          </a:p>
        </p:txBody>
      </p:sp>
    </p:spTree>
    <p:extLst>
      <p:ext uri="{BB962C8B-B14F-4D97-AF65-F5344CB8AC3E}">
        <p14:creationId xmlns:p14="http://schemas.microsoft.com/office/powerpoint/2010/main" val="3448444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MAINTAINING APPEARANCES</a:t>
            </a:r>
          </a:p>
          <a:p>
            <a:r>
              <a:rPr lang="en-US" dirty="0" smtClean="0"/>
              <a:t>                                   BEING HONEST</a:t>
            </a:r>
            <a:endParaRPr lang="en-US" dirty="0"/>
          </a:p>
        </p:txBody>
      </p:sp>
    </p:spTree>
    <p:extLst>
      <p:ext uri="{BB962C8B-B14F-4D97-AF65-F5344CB8AC3E}">
        <p14:creationId xmlns:p14="http://schemas.microsoft.com/office/powerpoint/2010/main" val="3440278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CERTAINTY                            HUMILITY</a:t>
            </a:r>
            <a:endParaRPr lang="en-US" dirty="0"/>
          </a:p>
        </p:txBody>
      </p:sp>
    </p:spTree>
    <p:extLst>
      <p:ext uri="{BB962C8B-B14F-4D97-AF65-F5344CB8AC3E}">
        <p14:creationId xmlns:p14="http://schemas.microsoft.com/office/powerpoint/2010/main" val="589362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TEACHING ONLY      TEACHING AND LEARNING</a:t>
            </a:r>
            <a:endParaRPr lang="en-US" dirty="0"/>
          </a:p>
        </p:txBody>
      </p:sp>
    </p:spTree>
    <p:extLst>
      <p:ext uri="{BB962C8B-B14F-4D97-AF65-F5344CB8AC3E}">
        <p14:creationId xmlns:p14="http://schemas.microsoft.com/office/powerpoint/2010/main" val="857545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SALVATION FOR:</a:t>
            </a:r>
          </a:p>
          <a:p>
            <a:r>
              <a:rPr lang="en-US" dirty="0" smtClean="0"/>
              <a:t>THE AFTERLIFE    OR</a:t>
            </a:r>
          </a:p>
          <a:p>
            <a:r>
              <a:rPr lang="en-US" dirty="0" smtClean="0"/>
              <a:t>A WAY TO LIVE THIS LIFE THAT IS MEANINGFUL  AND LIFE GIVING</a:t>
            </a:r>
          </a:p>
          <a:p>
            <a:endParaRPr lang="en-US" dirty="0"/>
          </a:p>
        </p:txBody>
      </p:sp>
    </p:spTree>
    <p:extLst>
      <p:ext uri="{BB962C8B-B14F-4D97-AF65-F5344CB8AC3E}">
        <p14:creationId xmlns:p14="http://schemas.microsoft.com/office/powerpoint/2010/main" val="2218774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DESTINATION                         JOURNEY</a:t>
            </a:r>
            <a:endParaRPr lang="en-US" dirty="0"/>
          </a:p>
        </p:txBody>
      </p:sp>
    </p:spTree>
    <p:extLst>
      <p:ext uri="{BB962C8B-B14F-4D97-AF65-F5344CB8AC3E}">
        <p14:creationId xmlns:p14="http://schemas.microsoft.com/office/powerpoint/2010/main" val="920694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LOGICAL STEP BY STEP PROCESS</a:t>
            </a:r>
          </a:p>
          <a:p>
            <a:r>
              <a:rPr lang="en-US" dirty="0" smtClean="0"/>
              <a:t>STORY AND NARRATIVE</a:t>
            </a:r>
            <a:endParaRPr lang="en-US" dirty="0"/>
          </a:p>
        </p:txBody>
      </p:sp>
    </p:spTree>
    <p:extLst>
      <p:ext uri="{BB962C8B-B14F-4D97-AF65-F5344CB8AC3E}">
        <p14:creationId xmlns:p14="http://schemas.microsoft.com/office/powerpoint/2010/main" val="2747084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SELF SUFFICIENCY      BEING VULNERABLE</a:t>
            </a:r>
            <a:endParaRPr lang="en-US"/>
          </a:p>
        </p:txBody>
      </p:sp>
    </p:spTree>
    <p:extLst>
      <p:ext uri="{BB962C8B-B14F-4D97-AF65-F5344CB8AC3E}">
        <p14:creationId xmlns:p14="http://schemas.microsoft.com/office/powerpoint/2010/main" val="1043679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 having the right doctrine more important than being known as a loving person?</a:t>
            </a:r>
            <a:endParaRPr lang="en-US" dirty="0"/>
          </a:p>
        </p:txBody>
      </p:sp>
    </p:spTree>
    <p:extLst>
      <p:ext uri="{BB962C8B-B14F-4D97-AF65-F5344CB8AC3E}">
        <p14:creationId xmlns:p14="http://schemas.microsoft.com/office/powerpoint/2010/main" val="3861433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 being able to defend the Bible and our faith from a rational perspective more of an issue than taking care of the poor and needy?</a:t>
            </a:r>
            <a:endParaRPr lang="en-US" dirty="0"/>
          </a:p>
        </p:txBody>
      </p:sp>
    </p:spTree>
    <p:extLst>
      <p:ext uri="{BB962C8B-B14F-4D97-AF65-F5344CB8AC3E}">
        <p14:creationId xmlns:p14="http://schemas.microsoft.com/office/powerpoint/2010/main" val="518423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 presenting an image of having it all together a better witness than letting people see your flaws and brokenness AND your absolute need for redemption and forgiveness?</a:t>
            </a:r>
            <a:endParaRPr lang="en-US" dirty="0"/>
          </a:p>
        </p:txBody>
      </p:sp>
    </p:spTree>
    <p:extLst>
      <p:ext uri="{BB962C8B-B14F-4D97-AF65-F5344CB8AC3E}">
        <p14:creationId xmlns:p14="http://schemas.microsoft.com/office/powerpoint/2010/main" val="3726852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Gen 12:1</a:t>
            </a:r>
            <a:r>
              <a:rPr lang="en-US" dirty="0"/>
              <a:t>  And Jehovah said to Abram, Go out of your country, and from your kindred, and from your father's house into a land that I will show you. </a:t>
            </a:r>
          </a:p>
          <a:p>
            <a:r>
              <a:rPr lang="en-US" dirty="0"/>
              <a:t>Gen 12:2  And I will make you a great nation. And I will bless you and make your name great. And you shall be a blessing. </a:t>
            </a:r>
          </a:p>
          <a:p>
            <a:r>
              <a:rPr lang="en-US" dirty="0"/>
              <a:t>Gen 12:3  And I will bless those that bless you and curse the one who curses you. And in you shall all families of the earth be blessed. </a:t>
            </a:r>
          </a:p>
          <a:p>
            <a:endParaRPr lang="en-US" dirty="0"/>
          </a:p>
        </p:txBody>
      </p:sp>
    </p:spTree>
    <p:extLst>
      <p:ext uri="{BB962C8B-B14F-4D97-AF65-F5344CB8AC3E}">
        <p14:creationId xmlns:p14="http://schemas.microsoft.com/office/powerpoint/2010/main" val="38806428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presents a more compelling image of Jesus to others: a well thought out intellectual understanding of God or a passionate, risk taking love for Jesus Christ?</a:t>
            </a:r>
            <a:endParaRPr lang="en-US" dirty="0"/>
          </a:p>
        </p:txBody>
      </p:sp>
    </p:spTree>
    <p:extLst>
      <p:ext uri="{BB962C8B-B14F-4D97-AF65-F5344CB8AC3E}">
        <p14:creationId xmlns:p14="http://schemas.microsoft.com/office/powerpoint/2010/main" val="3466248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 believers we would like to be:</a:t>
            </a:r>
          </a:p>
          <a:p>
            <a:r>
              <a:rPr lang="en-US" dirty="0" smtClean="0"/>
              <a:t>A LOVER </a:t>
            </a:r>
          </a:p>
          <a:p>
            <a:r>
              <a:rPr lang="en-US" dirty="0" smtClean="0"/>
              <a:t>A DOER </a:t>
            </a:r>
          </a:p>
          <a:p>
            <a:r>
              <a:rPr lang="en-US" dirty="0" smtClean="0"/>
              <a:t>A THINKER</a:t>
            </a:r>
            <a:endParaRPr lang="en-US" dirty="0"/>
          </a:p>
        </p:txBody>
      </p:sp>
    </p:spTree>
    <p:extLst>
      <p:ext uri="{BB962C8B-B14F-4D97-AF65-F5344CB8AC3E}">
        <p14:creationId xmlns:p14="http://schemas.microsoft.com/office/powerpoint/2010/main" val="2033314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“Preach the gospel always, and when necessary use words”</a:t>
            </a:r>
          </a:p>
          <a:p>
            <a:pPr marL="0" indent="0">
              <a:buNone/>
            </a:pPr>
            <a:r>
              <a:rPr lang="en-US" dirty="0"/>
              <a:t> </a:t>
            </a:r>
            <a:r>
              <a:rPr lang="en-US" dirty="0" smtClean="0"/>
              <a:t>                                  -Francis of Assisi</a:t>
            </a:r>
            <a:endParaRPr lang="en-US" dirty="0"/>
          </a:p>
        </p:txBody>
      </p:sp>
    </p:spTree>
    <p:extLst>
      <p:ext uri="{BB962C8B-B14F-4D97-AF65-F5344CB8AC3E}">
        <p14:creationId xmlns:p14="http://schemas.microsoft.com/office/powerpoint/2010/main" val="1487077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err="1"/>
              <a:t>Psa</a:t>
            </a:r>
            <a:r>
              <a:rPr lang="en-US" b="1" dirty="0"/>
              <a:t> </a:t>
            </a:r>
            <a:r>
              <a:rPr lang="en-US" b="1" dirty="0" smtClean="0"/>
              <a:t>67:1 </a:t>
            </a:r>
            <a:r>
              <a:rPr lang="en-US" dirty="0" smtClean="0"/>
              <a:t>May </a:t>
            </a:r>
            <a:r>
              <a:rPr lang="en-US" dirty="0"/>
              <a:t>God be merciful to us, and bless us, and cause His face to shine on us. Selah. </a:t>
            </a:r>
          </a:p>
          <a:p>
            <a:r>
              <a:rPr lang="en-US" dirty="0" err="1"/>
              <a:t>Psa</a:t>
            </a:r>
            <a:r>
              <a:rPr lang="en-US" dirty="0"/>
              <a:t> 67:2  So that Your way may be known on earth, Your salvation among all nations. </a:t>
            </a:r>
          </a:p>
          <a:p>
            <a:r>
              <a:rPr lang="en-US" dirty="0" err="1"/>
              <a:t>Psa</a:t>
            </a:r>
            <a:r>
              <a:rPr lang="en-US" dirty="0"/>
              <a:t> 67:3  Let the peoples praise You, O God; let all the peoples thank You. </a:t>
            </a:r>
          </a:p>
          <a:p>
            <a:r>
              <a:rPr lang="en-US" dirty="0" err="1"/>
              <a:t>Psa</a:t>
            </a:r>
            <a:r>
              <a:rPr lang="en-US" dirty="0"/>
              <a:t> 67:4  O let the nations be glad and sing for joy; for You shall judge the peoples righteously and govern the nations on earth.</a:t>
            </a:r>
          </a:p>
        </p:txBody>
      </p:sp>
    </p:spTree>
    <p:extLst>
      <p:ext uri="{BB962C8B-B14F-4D97-AF65-F5344CB8AC3E}">
        <p14:creationId xmlns:p14="http://schemas.microsoft.com/office/powerpoint/2010/main" val="2724275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Isa 49:6  And He said, It is but a little </a:t>
            </a:r>
            <a:r>
              <a:rPr lang="en-US" i="1" dirty="0"/>
              <a:t>thing</a:t>
            </a:r>
            <a:r>
              <a:rPr lang="en-US" dirty="0"/>
              <a:t> that You should be My servant to raise up the tribes of Jacob, and to bring back the preserved ones of Israel; I will also give You for a light to the nations, to be My salvation to the end of the earth. </a:t>
            </a:r>
          </a:p>
          <a:p>
            <a:endParaRPr lang="en-US" dirty="0"/>
          </a:p>
        </p:txBody>
      </p:sp>
    </p:spTree>
    <p:extLst>
      <p:ext uri="{BB962C8B-B14F-4D97-AF65-F5344CB8AC3E}">
        <p14:creationId xmlns:p14="http://schemas.microsoft.com/office/powerpoint/2010/main" val="2703584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Act 17:15</a:t>
            </a:r>
            <a:r>
              <a:rPr lang="en-US" dirty="0"/>
              <a:t>  And those conducting Paul brought him to Athens. And receiving a command to Silas and Timothy to come to him with all speed, they departed. </a:t>
            </a:r>
          </a:p>
          <a:p>
            <a:r>
              <a:rPr lang="en-US" dirty="0"/>
              <a:t>Act 17:16  But awaiting them in Athens, Paul's spirit was pained within him, seeing the city full of idols. </a:t>
            </a:r>
          </a:p>
          <a:p>
            <a:r>
              <a:rPr lang="en-US" dirty="0"/>
              <a:t>Act 17:17  Then indeed he addressed the Jews in the synagogue, and those worshiping, and daily in the market, to those happening to be </a:t>
            </a:r>
            <a:r>
              <a:rPr lang="en-US" i="1" dirty="0"/>
              <a:t>there</a:t>
            </a:r>
            <a:r>
              <a:rPr lang="en-US" dirty="0"/>
              <a:t>. </a:t>
            </a:r>
          </a:p>
          <a:p>
            <a:endParaRPr lang="en-US" dirty="0"/>
          </a:p>
        </p:txBody>
      </p:sp>
    </p:spTree>
    <p:extLst>
      <p:ext uri="{BB962C8B-B14F-4D97-AF65-F5344CB8AC3E}">
        <p14:creationId xmlns:p14="http://schemas.microsoft.com/office/powerpoint/2010/main" val="3076466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Act 17:18</a:t>
            </a:r>
            <a:r>
              <a:rPr lang="en-US" dirty="0"/>
              <a:t>  And certain philosophers from the Epicureans and from the Stoics met him. And some said, What will this babbler say? And others said, He seems to be an announcer of foreign demons (because he preached Jesus and the resurrection to them). </a:t>
            </a:r>
          </a:p>
          <a:p>
            <a:r>
              <a:rPr lang="en-US" dirty="0"/>
              <a:t>Act 17:19  And taking hold of him, they led </a:t>
            </a:r>
            <a:r>
              <a:rPr lang="en-US" i="1" dirty="0"/>
              <a:t>him</a:t>
            </a:r>
            <a:r>
              <a:rPr lang="en-US" dirty="0"/>
              <a:t> to the </a:t>
            </a:r>
            <a:r>
              <a:rPr lang="en-US" dirty="0" err="1"/>
              <a:t>Areopagus</a:t>
            </a:r>
            <a:r>
              <a:rPr lang="en-US" dirty="0"/>
              <a:t>, saying, Are we able to know what </a:t>
            </a:r>
            <a:r>
              <a:rPr lang="en-US" i="1" dirty="0"/>
              <a:t>is</a:t>
            </a:r>
            <a:r>
              <a:rPr lang="en-US" dirty="0"/>
              <a:t> this new doctrine of which you speak? </a:t>
            </a:r>
            <a:endParaRPr lang="en-US" dirty="0"/>
          </a:p>
        </p:txBody>
      </p:sp>
    </p:spTree>
    <p:extLst>
      <p:ext uri="{BB962C8B-B14F-4D97-AF65-F5344CB8AC3E}">
        <p14:creationId xmlns:p14="http://schemas.microsoft.com/office/powerpoint/2010/main" val="4268823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 17:20</a:t>
            </a:r>
            <a:r>
              <a:rPr lang="en-US" dirty="0"/>
              <a:t>  For you bring certain strange things to our ears, therefore we are minded to know what these things mean. </a:t>
            </a:r>
          </a:p>
          <a:p>
            <a:r>
              <a:rPr lang="en-US" dirty="0"/>
              <a:t>Act 17:21  (For all the Athenians and strangers who were </a:t>
            </a:r>
            <a:r>
              <a:rPr lang="en-US" i="1" dirty="0"/>
              <a:t>there</a:t>
            </a:r>
            <a:r>
              <a:rPr lang="en-US" dirty="0"/>
              <a:t> spent their time in nothing else except to tell or to hear something newer.) </a:t>
            </a:r>
          </a:p>
          <a:p>
            <a:endParaRPr lang="en-US" dirty="0"/>
          </a:p>
        </p:txBody>
      </p:sp>
    </p:spTree>
    <p:extLst>
      <p:ext uri="{BB962C8B-B14F-4D97-AF65-F5344CB8AC3E}">
        <p14:creationId xmlns:p14="http://schemas.microsoft.com/office/powerpoint/2010/main" val="1341399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 17:22</a:t>
            </a:r>
            <a:r>
              <a:rPr lang="en-US" dirty="0"/>
              <a:t>  And standing in </a:t>
            </a:r>
            <a:r>
              <a:rPr lang="en-US" i="1" dirty="0"/>
              <a:t>the</a:t>
            </a:r>
            <a:r>
              <a:rPr lang="en-US" dirty="0"/>
              <a:t> middle of the </a:t>
            </a:r>
            <a:r>
              <a:rPr lang="en-US" dirty="0" err="1"/>
              <a:t>Areopagus</a:t>
            </a:r>
            <a:r>
              <a:rPr lang="en-US" dirty="0"/>
              <a:t>, Paul said, Men, Athenians, I see that you </a:t>
            </a:r>
            <a:r>
              <a:rPr lang="en-US" i="1" dirty="0"/>
              <a:t>are</a:t>
            </a:r>
            <a:r>
              <a:rPr lang="en-US" dirty="0"/>
              <a:t> fearful of gods in everything. </a:t>
            </a:r>
          </a:p>
          <a:p>
            <a:r>
              <a:rPr lang="en-US" dirty="0"/>
              <a:t>Act 17:23  For </a:t>
            </a:r>
            <a:r>
              <a:rPr lang="en-US" i="1" dirty="0"/>
              <a:t>as I</a:t>
            </a:r>
            <a:r>
              <a:rPr lang="en-US" dirty="0"/>
              <a:t> passed by and saw the things you worship, I also found an altar with this inscription: TO THE UNKNOWN GOD. Not knowing then whom you worship, I make Him known to you. </a:t>
            </a:r>
            <a:endParaRPr lang="en-US" dirty="0"/>
          </a:p>
        </p:txBody>
      </p:sp>
    </p:spTree>
    <p:extLst>
      <p:ext uri="{BB962C8B-B14F-4D97-AF65-F5344CB8AC3E}">
        <p14:creationId xmlns:p14="http://schemas.microsoft.com/office/powerpoint/2010/main" val="880946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10109</TotalTime>
  <Words>922</Words>
  <Application>Microsoft Office PowerPoint</Application>
  <PresentationFormat>On-screen Show (4:3)</PresentationFormat>
  <Paragraphs>53</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HOW SHOULD WE SHARE OUR FAITH?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0517</dc:creator>
  <cp:lastModifiedBy>0517</cp:lastModifiedBy>
  <cp:revision>11</cp:revision>
  <dcterms:created xsi:type="dcterms:W3CDTF">2014-09-07T15:19:47Z</dcterms:created>
  <dcterms:modified xsi:type="dcterms:W3CDTF">2014-09-14T17:33:58Z</dcterms:modified>
</cp:coreProperties>
</file>