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6" r:id="rId2"/>
  </p:sldMasterIdLst>
  <p:notesMasterIdLst>
    <p:notesMasterId r:id="rId13"/>
  </p:notesMasterIdLst>
  <p:sldIdLst>
    <p:sldId id="395" r:id="rId3"/>
    <p:sldId id="410" r:id="rId4"/>
    <p:sldId id="396" r:id="rId5"/>
    <p:sldId id="399" r:id="rId6"/>
    <p:sldId id="398" r:id="rId7"/>
    <p:sldId id="411" r:id="rId8"/>
    <p:sldId id="412" r:id="rId9"/>
    <p:sldId id="394" r:id="rId10"/>
    <p:sldId id="397" r:id="rId11"/>
    <p:sldId id="415" r:id="rId12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16" y="65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7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Vostok (720,000 years)</a:t>
            </a:r>
          </a:p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red line is temperature</a:t>
            </a:r>
          </a:p>
        </p:txBody>
      </p:sp>
    </p:spTree>
    <p:extLst>
      <p:ext uri="{BB962C8B-B14F-4D97-AF65-F5344CB8AC3E}">
        <p14:creationId xmlns:p14="http://schemas.microsoft.com/office/powerpoint/2010/main" val="292291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NEEM (150,000 years)</a:t>
            </a:r>
          </a:p>
        </p:txBody>
      </p:sp>
    </p:spTree>
    <p:extLst>
      <p:ext uri="{BB962C8B-B14F-4D97-AF65-F5344CB8AC3E}">
        <p14:creationId xmlns:p14="http://schemas.microsoft.com/office/powerpoint/2010/main" val="160043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31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54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8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0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519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1151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32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7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63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9530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56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1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101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90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62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354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51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62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42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4821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028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130048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ounded Rectangle 2"/>
          <p:cNvSpPr>
            <a:spLocks noChangeArrowheads="1"/>
          </p:cNvSpPr>
          <p:nvPr/>
        </p:nvSpPr>
        <p:spPr bwMode="auto">
          <a:xfrm>
            <a:off x="0" y="2895600"/>
            <a:ext cx="1092200" cy="914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116" name="TextBox 3"/>
          <p:cNvSpPr txBox="1">
            <a:spLocks noChangeArrowheads="1"/>
          </p:cNvSpPr>
          <p:nvPr/>
        </p:nvSpPr>
        <p:spPr bwMode="auto">
          <a:xfrm>
            <a:off x="1114425" y="2844800"/>
            <a:ext cx="4433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The Long Summer</a:t>
            </a:r>
          </a:p>
        </p:txBody>
      </p:sp>
      <p:sp>
        <p:nvSpPr>
          <p:cNvPr id="2181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ffectLst/>
              </a:rPr>
              <a:t>The Long Summer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921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9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3085762" cy="1216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b="1443"/>
          <a:stretch>
            <a:fillRect/>
          </a:stretch>
        </p:blipFill>
        <p:spPr bwMode="auto">
          <a:xfrm>
            <a:off x="0" y="0"/>
            <a:ext cx="1304925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2524"/>
          <a:stretch>
            <a:fillRect/>
          </a:stretch>
        </p:blipFill>
        <p:spPr bwMode="auto">
          <a:xfrm>
            <a:off x="0" y="231775"/>
            <a:ext cx="13004800" cy="929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2750" r="2608" b="4178"/>
          <a:stretch>
            <a:fillRect/>
          </a:stretch>
        </p:blipFill>
        <p:spPr bwMode="auto">
          <a:xfrm>
            <a:off x="0" y="457200"/>
            <a:ext cx="130175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Pages>0</Pages>
  <Words>20</Words>
  <Characters>0</Characters>
  <Application>Microsoft Office PowerPoint</Application>
  <PresentationFormat>Custom</PresentationFormat>
  <Lines>0</Lines>
  <Paragraphs>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Gill Sans</vt:lpstr>
      <vt:lpstr>ヒラギノ角ゴ ProN W3</vt:lpstr>
      <vt:lpstr>Arial</vt:lpstr>
      <vt:lpstr>Helvetica Neue</vt:lpstr>
      <vt:lpstr>Helvetica</vt:lpstr>
      <vt:lpstr>Helvetica Neue Light</vt:lpstr>
      <vt:lpstr>Arial Italic</vt:lpstr>
      <vt:lpstr>Lucida Grande</vt:lpstr>
      <vt:lpstr>Arial Narrow</vt:lpstr>
      <vt:lpstr>Helvetica Neue Medium</vt:lpstr>
      <vt:lpstr>ヒラギノ角ゴ ProN W6</vt:lpstr>
      <vt:lpstr>Arial Bold</vt:lpstr>
      <vt:lpstr>Title &amp; Bullets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Long Summer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7</cp:revision>
  <dcterms:modified xsi:type="dcterms:W3CDTF">2014-05-26T02:31:44Z</dcterms:modified>
</cp:coreProperties>
</file>