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502" r:id="rId2"/>
    <p:sldId id="504" r:id="rId3"/>
    <p:sldId id="511" r:id="rId4"/>
    <p:sldId id="509" r:id="rId5"/>
    <p:sldId id="512" r:id="rId6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6CBB8FF1-D9AA-43F3-AF6F-95CC898621D3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6CF032E9-A68F-4430-A527-53CF55B1CC91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4973F879-42C0-477C-B708-D6C4A5CA07B1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6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86263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70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70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787400" y="1371600"/>
            <a:ext cx="11303000" cy="3505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787400" y="4864100"/>
            <a:ext cx="11303000" cy="30099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143500" cy="3505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143500" cy="30099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0739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i="0" u="none">
                <a:solidFill>
                  <a:srgbClr val="000000"/>
                </a:solidFill>
                <a:uFillTx/>
              </a:defRPr>
            </a:pPr>
            <a:r>
              <a:rPr sz="6800" i="1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–"/>
            </a:lvl2pPr>
            <a:lvl4pPr marL="2401243" indent="-334408">
              <a:spcBef>
                <a:spcPts val="1500"/>
              </a:spcBef>
              <a:defRPr sz="6000"/>
            </a:lvl4pPr>
            <a:lvl5pPr marL="3070062" indent="-334410">
              <a:spcBef>
                <a:spcPts val="1500"/>
              </a:spcBef>
              <a:defRPr sz="6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46100" y="0"/>
            <a:ext cx="12026900" cy="18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 i="0" u="none">
                <a:solidFill>
                  <a:srgbClr val="000000"/>
                </a:solidFill>
                <a:uFillTx/>
              </a:defRPr>
            </a:pPr>
            <a:r>
              <a:rPr sz="6800" i="1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46100" y="2057400"/>
            <a:ext cx="11925300" cy="769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2pPr>
              <a:buChar char="–"/>
            </a:lvl2pPr>
            <a:lvl4pPr marL="2401243" indent="-334408">
              <a:spcBef>
                <a:spcPts val="1500"/>
              </a:spcBef>
              <a:defRPr sz="6000"/>
            </a:lvl4pPr>
            <a:lvl5pPr marL="3070062" indent="-334410">
              <a:spcBef>
                <a:spcPts val="1500"/>
              </a:spcBef>
              <a:defRPr sz="6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92595" y="9139395"/>
            <a:ext cx="481584" cy="4844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660400">
              <a:def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80" r:id="rId30"/>
  </p:sldLayoutIdLst>
  <p:transition spd="med"/>
  <p:timing>
    <p:tnLst>
      <p:par>
        <p:cTn id="1" dur="indefinite" restart="never" nodeType="tmRoot"/>
      </p:par>
    </p:tnLst>
  </p:timing>
  <p:txStyles>
    <p:titleStyle>
      <a:lvl1pPr marL="60379" marR="60379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60379" marR="60379" indent="2286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60379" marR="60379" indent="4572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L="60379" marR="60379" indent="6858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L="60379" marR="60379" indent="9144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L="60379" marR="60379" indent="11430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L="60379" marR="60379" indent="13716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L="60379" marR="60379" indent="16002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L="60379" marR="60379" indent="18288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384175" marR="60379" indent="-34290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784225" marR="60379" indent="-28575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1184275" marR="60379" indent="-22860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indent="2286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indent="4572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indent="6858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indent="9144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indent="11430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indent="13716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indent="16002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indent="18288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" name="ross-ice-shelf-antarctica-glaciers-4284.png"/>
          <p:cNvPicPr/>
          <p:nvPr/>
        </p:nvPicPr>
        <p:blipFill rotWithShape="1">
          <a:blip r:embed="rId2">
            <a:extLst/>
          </a:blip>
          <a:srcRect l="17546" t="468" r="359" b="855"/>
          <a:stretch/>
        </p:blipFill>
        <p:spPr>
          <a:xfrm>
            <a:off x="-25400" y="-12700"/>
            <a:ext cx="13042900" cy="97663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-25400" y="0"/>
            <a:ext cx="13030200" cy="97663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7200" b="1" dirty="0">
                <a:solidFill>
                  <a:srgbClr val="971817"/>
                </a:solidFill>
              </a:rPr>
              <a:t>Ice Age Cycle Benefits</a:t>
            </a:r>
            <a:r>
              <a:rPr lang="en-US" sz="7200" b="1" dirty="0">
                <a:solidFill>
                  <a:srgbClr val="ABDBD8"/>
                </a:solidFill>
              </a:rPr>
              <a:t/>
            </a:r>
            <a:br>
              <a:rPr lang="en-US" sz="7200" b="1" dirty="0">
                <a:solidFill>
                  <a:srgbClr val="ABDBD8"/>
                </a:solidFill>
              </a:rPr>
            </a:br>
            <a:endParaRPr lang="en-US" sz="7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44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melting glaciers water the plains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912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90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" name="ross-ice-shelf-antarctica-glaciers-4284.png"/>
          <p:cNvPicPr/>
          <p:nvPr/>
        </p:nvPicPr>
        <p:blipFill rotWithShape="1">
          <a:blip r:embed="rId2">
            <a:extLst/>
          </a:blip>
          <a:srcRect l="17546" t="468" r="359" b="855"/>
          <a:stretch/>
        </p:blipFill>
        <p:spPr>
          <a:xfrm>
            <a:off x="-25400" y="-12700"/>
            <a:ext cx="13042900" cy="97663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-25400" y="0"/>
            <a:ext cx="13030200" cy="97663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7200" b="1" dirty="0">
                <a:solidFill>
                  <a:srgbClr val="971817"/>
                </a:solidFill>
              </a:rPr>
              <a:t>Ice Age Cycle Benefits</a:t>
            </a:r>
            <a:r>
              <a:rPr lang="en-US" sz="7200" b="1" dirty="0">
                <a:solidFill>
                  <a:srgbClr val="ABDBD8"/>
                </a:solidFill>
              </a:rPr>
              <a:t/>
            </a:r>
            <a:br>
              <a:rPr lang="en-US" sz="7200" b="1" dirty="0">
                <a:solidFill>
                  <a:srgbClr val="ABDBD8"/>
                </a:solidFill>
              </a:rPr>
            </a:br>
            <a:endParaRPr lang="en-US" sz="7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44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melting glaciers water the </a:t>
            </a:r>
            <a:r>
              <a:rPr lang="en-US" sz="4400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plains</a:t>
            </a:r>
          </a:p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wind-blown dust enriches the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855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711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" name="ross-ice-shelf-antarctica-glaciers-4284.png"/>
          <p:cNvPicPr/>
          <p:nvPr/>
        </p:nvPicPr>
        <p:blipFill rotWithShape="1">
          <a:blip r:embed="rId2">
            <a:extLst/>
          </a:blip>
          <a:srcRect l="17546" t="468" r="359" b="855"/>
          <a:stretch/>
        </p:blipFill>
        <p:spPr>
          <a:xfrm>
            <a:off x="-25400" y="-12700"/>
            <a:ext cx="13042900" cy="97663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-25400" y="0"/>
            <a:ext cx="13030200" cy="97663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7200" b="1" dirty="0">
                <a:solidFill>
                  <a:srgbClr val="971817"/>
                </a:solidFill>
              </a:rPr>
              <a:t>Ice Age Cycle Benefits</a:t>
            </a:r>
            <a:r>
              <a:rPr lang="en-US" sz="7200" b="1" dirty="0">
                <a:solidFill>
                  <a:srgbClr val="ABDBD8"/>
                </a:solidFill>
              </a:rPr>
              <a:t/>
            </a:r>
            <a:br>
              <a:rPr lang="en-US" sz="7200" b="1" dirty="0">
                <a:solidFill>
                  <a:srgbClr val="ABDBD8"/>
                </a:solidFill>
              </a:rPr>
            </a:br>
            <a:endParaRPr lang="en-US" sz="7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44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melting glaciers water the </a:t>
            </a:r>
            <a:r>
              <a:rPr lang="en-US" sz="4400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plains</a:t>
            </a:r>
          </a:p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wind-blown dust enriches the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plains</a:t>
            </a:r>
          </a:p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 retreat create millions of lakes</a:t>
            </a:r>
          </a:p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lakes transform deserts</a:t>
            </a:r>
          </a:p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relief yields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hydropower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306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51</Words>
  <Application>Microsoft Office PowerPoint</Application>
  <PresentationFormat>Custom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Gill Sans</vt:lpstr>
      <vt:lpstr>Helvetica</vt:lpstr>
      <vt:lpstr>Helvetica Neue Light</vt:lpstr>
      <vt:lpstr>Lucida Grande</vt:lpstr>
      <vt:lpstr>Black</vt:lpstr>
      <vt:lpstr>Ice Age Cycle Benefits </vt:lpstr>
      <vt:lpstr>PowerPoint Presentation</vt:lpstr>
      <vt:lpstr>Ice Age Cycle Benefits </vt:lpstr>
      <vt:lpstr>PowerPoint Presentation</vt:lpstr>
      <vt:lpstr>Ice Age Cycle Benefits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Deemr</dc:creator>
  <cp:lastModifiedBy>Richard Deem</cp:lastModifiedBy>
  <cp:revision>12</cp:revision>
  <dcterms:modified xsi:type="dcterms:W3CDTF">2014-11-17T02:21:36Z</dcterms:modified>
</cp:coreProperties>
</file>