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256" r:id="rId2"/>
    <p:sldId id="268" r:id="rId3"/>
    <p:sldId id="270" r:id="rId4"/>
    <p:sldId id="269" r:id="rId5"/>
    <p:sldId id="271" r:id="rId6"/>
    <p:sldId id="298" r:id="rId7"/>
    <p:sldId id="337" r:id="rId8"/>
    <p:sldId id="367" r:id="rId9"/>
    <p:sldId id="322" r:id="rId10"/>
    <p:sldId id="368" r:id="rId11"/>
    <p:sldId id="369" r:id="rId12"/>
    <p:sldId id="370" r:id="rId13"/>
    <p:sldId id="289" r:id="rId14"/>
    <p:sldId id="394" r:id="rId15"/>
    <p:sldId id="323" r:id="rId16"/>
    <p:sldId id="374" r:id="rId17"/>
    <p:sldId id="375" r:id="rId18"/>
    <p:sldId id="373" r:id="rId19"/>
    <p:sldId id="376" r:id="rId20"/>
    <p:sldId id="377" r:id="rId21"/>
    <p:sldId id="383" r:id="rId22"/>
    <p:sldId id="324" r:id="rId23"/>
    <p:sldId id="325" r:id="rId24"/>
    <p:sldId id="326" r:id="rId25"/>
    <p:sldId id="327" r:id="rId26"/>
    <p:sldId id="336" r:id="rId27"/>
    <p:sldId id="384" r:id="rId28"/>
    <p:sldId id="385" r:id="rId29"/>
    <p:sldId id="379" r:id="rId30"/>
    <p:sldId id="386" r:id="rId31"/>
    <p:sldId id="273" r:id="rId32"/>
    <p:sldId id="294" r:id="rId33"/>
    <p:sldId id="328" r:id="rId34"/>
    <p:sldId id="329" r:id="rId35"/>
    <p:sldId id="286" r:id="rId36"/>
    <p:sldId id="287" r:id="rId37"/>
    <p:sldId id="388" r:id="rId38"/>
    <p:sldId id="292" r:id="rId39"/>
    <p:sldId id="399" r:id="rId40"/>
    <p:sldId id="293" r:id="rId41"/>
    <p:sldId id="391" r:id="rId42"/>
    <p:sldId id="283" r:id="rId43"/>
    <p:sldId id="281" r:id="rId44"/>
    <p:sldId id="392" r:id="rId45"/>
    <p:sldId id="387" r:id="rId46"/>
    <p:sldId id="340" r:id="rId47"/>
    <p:sldId id="341" r:id="rId48"/>
    <p:sldId id="342" r:id="rId49"/>
    <p:sldId id="393" r:id="rId50"/>
    <p:sldId id="343" r:id="rId51"/>
    <p:sldId id="276" r:id="rId52"/>
    <p:sldId id="344" r:id="rId53"/>
    <p:sldId id="319" r:id="rId54"/>
    <p:sldId id="396" r:id="rId55"/>
    <p:sldId id="397" r:id="rId56"/>
    <p:sldId id="398" r:id="rId57"/>
    <p:sldId id="366" r:id="rId58"/>
    <p:sldId id="352" r:id="rId59"/>
    <p:sldId id="357" r:id="rId6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485" autoAdjust="0"/>
    <p:restoredTop sz="83659" autoAdjust="0"/>
  </p:normalViewPr>
  <p:slideViewPr>
    <p:cSldViewPr>
      <p:cViewPr varScale="1">
        <p:scale>
          <a:sx n="94" d="100"/>
          <a:sy n="94" d="100"/>
        </p:scale>
        <p:origin x="1770"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94C3FB9-8EAE-4DF1-9FB8-2AED5C61E633}" type="datetimeFigureOut">
              <a:rPr lang="en-US" smtClean="0"/>
              <a:pPr/>
              <a:t>8/4/2013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1D045E6-8EA8-4B12-A7F7-D125A4D37AF2}" type="slidenum">
              <a:rPr lang="en-US" smtClean="0"/>
              <a:pPr/>
              <a:t>‹#›</a:t>
            </a:fld>
            <a:endParaRPr lang="en-US" dirty="0"/>
          </a:p>
        </p:txBody>
      </p:sp>
    </p:spTree>
    <p:extLst>
      <p:ext uri="{BB962C8B-B14F-4D97-AF65-F5344CB8AC3E}">
        <p14:creationId xmlns:p14="http://schemas.microsoft.com/office/powerpoint/2010/main" val="27499429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brainyquote.com/quotes/quotes/o/orsonscott372072.html"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www.brainyquote.com/quotes/authors/o/orson_scott_card.html"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So today we are going to be considering several questions: </a:t>
            </a:r>
          </a:p>
          <a:p>
            <a:r>
              <a:rPr lang="en-US" sz="1200" kern="1200" dirty="0" smtClean="0">
                <a:solidFill>
                  <a:schemeClr val="tx1"/>
                </a:solidFill>
                <a:effectLst/>
                <a:latin typeface="+mn-lt"/>
                <a:ea typeface="+mn-ea"/>
                <a:cs typeface="+mn-cs"/>
              </a:rPr>
              <a:t>Do you genes decide your fate?  Are we all run away biochemical reactors? </a:t>
            </a:r>
          </a:p>
          <a:p>
            <a:r>
              <a:rPr lang="en-US" sz="1200" kern="1200" dirty="0" smtClean="0">
                <a:solidFill>
                  <a:schemeClr val="tx1"/>
                </a:solidFill>
                <a:effectLst/>
                <a:latin typeface="+mn-lt"/>
                <a:ea typeface="+mn-ea"/>
                <a:cs typeface="+mn-cs"/>
              </a:rPr>
              <a:t>How does our will change us? In light of what we know, how then should we live?</a:t>
            </a:r>
          </a:p>
          <a:p>
            <a:r>
              <a:rPr lang="en-US" sz="1200" kern="1200" dirty="0" smtClean="0">
                <a:solidFill>
                  <a:schemeClr val="tx1"/>
                </a:solidFill>
                <a:effectLst/>
                <a:latin typeface="+mn-lt"/>
                <a:ea typeface="+mn-ea"/>
                <a:cs typeface="+mn-cs"/>
              </a:rPr>
              <a:t>This talk began as an answer to a number of questions that arose as a result of popular news reports indicating the ‘such-n-such’ gene had been discovered.</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dirty="0" smtClean="0">
                <a:solidFill>
                  <a:schemeClr val="tx1"/>
                </a:solidFill>
                <a:effectLst/>
                <a:latin typeface="+mn-lt"/>
                <a:ea typeface="+mn-ea"/>
                <a:cs typeface="+mn-cs"/>
                <a:hlinkClick r:id="rId3" tooltip="view quote"/>
              </a:rPr>
              <a:t>God, our genes, our environment, or some stupid programmer keying in code at an ancient terminal - there's no way free will can ever exist if we as individuals are the result of some external cause.</a:t>
            </a:r>
            <a:r>
              <a:rPr lang="en-US" sz="1200" u="none" strike="noStrike" kern="1200" dirty="0" smtClean="0">
                <a:solidFill>
                  <a:schemeClr val="tx1"/>
                </a:solidFill>
                <a:effectLst/>
                <a:latin typeface="+mn-lt"/>
                <a:ea typeface="+mn-ea"/>
                <a:cs typeface="+mn-cs"/>
              </a:rPr>
              <a:t/>
            </a:r>
            <a:br>
              <a:rPr lang="en-US" sz="1200" u="none" strike="noStrike" kern="1200" dirty="0" smtClean="0">
                <a:solidFill>
                  <a:schemeClr val="tx1"/>
                </a:solidFill>
                <a:effectLst/>
                <a:latin typeface="+mn-lt"/>
                <a:ea typeface="+mn-ea"/>
                <a:cs typeface="+mn-cs"/>
              </a:rPr>
            </a:br>
            <a:r>
              <a:rPr lang="en-US" sz="1200" u="none" strike="noStrike" kern="1200" dirty="0" smtClean="0">
                <a:solidFill>
                  <a:schemeClr val="tx1"/>
                </a:solidFill>
                <a:effectLst/>
                <a:latin typeface="+mn-lt"/>
                <a:ea typeface="+mn-ea"/>
                <a:cs typeface="+mn-cs"/>
                <a:hlinkClick r:id="rId4" tooltip="view author"/>
              </a:rPr>
              <a:t>Orson Scott Card</a:t>
            </a:r>
            <a:r>
              <a:rPr lang="en-US" sz="1200" u="none" strike="noStrike" kern="1200" dirty="0" smtClean="0">
                <a:solidFill>
                  <a:schemeClr val="tx1"/>
                </a:solidFill>
                <a:effectLst/>
                <a:latin typeface="+mn-lt"/>
                <a:ea typeface="+mn-ea"/>
                <a:cs typeface="+mn-cs"/>
              </a:rPr>
              <a:t> </a:t>
            </a:r>
            <a:br>
              <a:rPr lang="en-US" sz="1200" u="none" strike="noStrike" kern="1200" dirty="0" smtClean="0">
                <a:solidFill>
                  <a:schemeClr val="tx1"/>
                </a:solidFill>
                <a:effectLst/>
                <a:latin typeface="+mn-lt"/>
                <a:ea typeface="+mn-ea"/>
                <a:cs typeface="+mn-cs"/>
              </a:rPr>
            </a:br>
            <a:endParaRPr lang="en-US" sz="1200" u="none" strike="noStrike"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C1D045E6-8EA8-4B12-A7F7-D125A4D37AF2}" type="slidenum">
              <a:rPr lang="en-US" smtClean="0"/>
              <a:pPr/>
              <a:t>1</a:t>
            </a:fld>
            <a:endParaRPr lang="en-US" dirty="0"/>
          </a:p>
        </p:txBody>
      </p:sp>
    </p:spTree>
    <p:extLst>
      <p:ext uri="{BB962C8B-B14F-4D97-AF65-F5344CB8AC3E}">
        <p14:creationId xmlns:p14="http://schemas.microsoft.com/office/powerpoint/2010/main" val="31557732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Perhaps far more curiously, in humans 98% of this DNA is turned into RNA, meaning cells spend an enormous amount of resources on things that don’t have an apparent physical product. </a:t>
            </a:r>
          </a:p>
          <a:p>
            <a:endParaRPr lang="en-US" baseline="0" dirty="0" smtClean="0"/>
          </a:p>
        </p:txBody>
      </p:sp>
      <p:sp>
        <p:nvSpPr>
          <p:cNvPr id="4" name="Slide Number Placeholder 3"/>
          <p:cNvSpPr>
            <a:spLocks noGrp="1"/>
          </p:cNvSpPr>
          <p:nvPr>
            <p:ph type="sldNum" sz="quarter" idx="10"/>
          </p:nvPr>
        </p:nvSpPr>
        <p:spPr/>
        <p:txBody>
          <a:bodyPr/>
          <a:lstStyle/>
          <a:p>
            <a:fld id="{6BEA678F-B965-497F-A176-CF3E493EFC2A}" type="slidenum">
              <a:rPr lang="en-US" smtClean="0"/>
              <a:pPr/>
              <a:t>17</a:t>
            </a:fld>
            <a:endParaRPr lang="en-US"/>
          </a:p>
        </p:txBody>
      </p:sp>
    </p:spTree>
    <p:extLst>
      <p:ext uri="{BB962C8B-B14F-4D97-AF65-F5344CB8AC3E}">
        <p14:creationId xmlns:p14="http://schemas.microsoft.com/office/powerpoint/2010/main" val="34303993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EA678F-B965-497F-A176-CF3E493EFC2A}" type="slidenum">
              <a:rPr lang="en-US" smtClean="0"/>
              <a:pPr/>
              <a:t>18</a:t>
            </a:fld>
            <a:endParaRPr lang="en-US" dirty="0"/>
          </a:p>
        </p:txBody>
      </p:sp>
    </p:spTree>
    <p:extLst>
      <p:ext uri="{BB962C8B-B14F-4D97-AF65-F5344CB8AC3E}">
        <p14:creationId xmlns:p14="http://schemas.microsoft.com/office/powerpoint/2010/main" val="13819304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05684">
              <a:defRPr/>
            </a:pPr>
            <a:r>
              <a:rPr lang="en-US" baseline="0" dirty="0" smtClean="0"/>
              <a:t>What we now suspect and are beginning to confirm, is that non-coding RNA is critical for controlling gene expression and ultimately cell fate. </a:t>
            </a:r>
          </a:p>
          <a:p>
            <a:pPr defTabSz="905684">
              <a:defRPr/>
            </a:pPr>
            <a:endParaRPr lang="en-US" baseline="0" dirty="0" smtClean="0"/>
          </a:p>
          <a:p>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6BEA678F-B965-497F-A176-CF3E493EFC2A}" type="slidenum">
              <a:rPr lang="en-US" smtClean="0"/>
              <a:pPr/>
              <a:t>19</a:t>
            </a:fld>
            <a:endParaRPr lang="en-US"/>
          </a:p>
        </p:txBody>
      </p:sp>
    </p:spTree>
    <p:extLst>
      <p:ext uri="{BB962C8B-B14F-4D97-AF65-F5344CB8AC3E}">
        <p14:creationId xmlns:p14="http://schemas.microsoft.com/office/powerpoint/2010/main" val="4231217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05684">
              <a:defRPr/>
            </a:pPr>
            <a:r>
              <a:rPr lang="en-US" baseline="0" dirty="0" smtClean="0"/>
              <a:t>Post-transcriptional processing, the steps after RNA is made, generates significant protein diversity, directing cellular fate. </a:t>
            </a:r>
          </a:p>
          <a:p>
            <a:pPr defTabSz="905684">
              <a:defRPr/>
            </a:pPr>
            <a:endParaRPr lang="en-US" baseline="0" dirty="0" smtClean="0"/>
          </a:p>
          <a:p>
            <a:pPr defTabSz="905684">
              <a:defRPr/>
            </a:pPr>
            <a:r>
              <a:rPr lang="en-US" baseline="0" dirty="0" smtClean="0"/>
              <a:t>So non-coding RNA is one significant way nature controls fate, as w</a:t>
            </a:r>
            <a:r>
              <a:rPr lang="en-US" dirty="0" smtClean="0"/>
              <a:t>e are</a:t>
            </a:r>
            <a:r>
              <a:rPr lang="en-US" baseline="0" dirty="0" smtClean="0"/>
              <a:t> looking to understand natural control schemes, we are simultaneously engineering synthetic RNA controllers. </a:t>
            </a:r>
            <a:endParaRPr lang="en-US" dirty="0" smtClean="0"/>
          </a:p>
          <a:p>
            <a:pPr defTabSz="905684">
              <a:defRPr/>
            </a:pPr>
            <a:endParaRPr lang="en-US" dirty="0" smtClean="0"/>
          </a:p>
          <a:p>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6BEA678F-B965-497F-A176-CF3E493EFC2A}" type="slidenum">
              <a:rPr lang="en-US" smtClean="0"/>
              <a:pPr/>
              <a:t>20</a:t>
            </a:fld>
            <a:endParaRPr lang="en-US"/>
          </a:p>
        </p:txBody>
      </p:sp>
    </p:spTree>
    <p:extLst>
      <p:ext uri="{BB962C8B-B14F-4D97-AF65-F5344CB8AC3E}">
        <p14:creationId xmlns:p14="http://schemas.microsoft.com/office/powerpoint/2010/main" val="16463888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Following the sequencing of the human</a:t>
            </a:r>
            <a:r>
              <a:rPr lang="en-US" baseline="0" dirty="0" smtClean="0"/>
              <a:t> genome and the genomes of other organisms, a curiosity emerged.  There are far fewer genes than expected. </a:t>
            </a:r>
            <a:endParaRPr lang="en-US" dirty="0"/>
          </a:p>
        </p:txBody>
      </p:sp>
      <p:sp>
        <p:nvSpPr>
          <p:cNvPr id="4" name="Slide Number Placeholder 3"/>
          <p:cNvSpPr>
            <a:spLocks noGrp="1"/>
          </p:cNvSpPr>
          <p:nvPr>
            <p:ph type="sldNum" sz="quarter" idx="10"/>
          </p:nvPr>
        </p:nvSpPr>
        <p:spPr/>
        <p:txBody>
          <a:bodyPr/>
          <a:lstStyle/>
          <a:p>
            <a:fld id="{6BEA678F-B965-497F-A176-CF3E493EFC2A}" type="slidenum">
              <a:rPr lang="en-US" smtClean="0"/>
              <a:pPr/>
              <a:t>21</a:t>
            </a:fld>
            <a:endParaRPr lang="en-US" dirty="0"/>
          </a:p>
        </p:txBody>
      </p:sp>
    </p:spTree>
    <p:extLst>
      <p:ext uri="{BB962C8B-B14F-4D97-AF65-F5344CB8AC3E}">
        <p14:creationId xmlns:p14="http://schemas.microsoft.com/office/powerpoint/2010/main" val="544782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Finally,</a:t>
            </a:r>
            <a:r>
              <a:rPr lang="en-US" baseline="0" dirty="0" smtClean="0"/>
              <a:t> proteins are the cell’s work horses….they provide structure, they store ,convert, and generate energy, and they ultimately define the various cell types.</a:t>
            </a:r>
            <a:endParaRPr lang="en-US" dirty="0"/>
          </a:p>
        </p:txBody>
      </p:sp>
      <p:sp>
        <p:nvSpPr>
          <p:cNvPr id="4" name="Slide Number Placeholder 3"/>
          <p:cNvSpPr>
            <a:spLocks noGrp="1"/>
          </p:cNvSpPr>
          <p:nvPr>
            <p:ph type="sldNum" sz="quarter" idx="10"/>
          </p:nvPr>
        </p:nvSpPr>
        <p:spPr/>
        <p:txBody>
          <a:bodyPr/>
          <a:lstStyle/>
          <a:p>
            <a:fld id="{6BEA678F-B965-497F-A176-CF3E493EFC2A}" type="slidenum">
              <a:rPr lang="en-US" smtClean="0"/>
              <a:pPr/>
              <a:t>22</a:t>
            </a:fld>
            <a:endParaRPr lang="en-US"/>
          </a:p>
        </p:txBody>
      </p:sp>
    </p:spTree>
    <p:extLst>
      <p:ext uri="{BB962C8B-B14F-4D97-AF65-F5344CB8AC3E}">
        <p14:creationId xmlns:p14="http://schemas.microsoft.com/office/powerpoint/2010/main" val="2833507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again</a:t>
            </a:r>
            <a:r>
              <a:rPr lang="en-US" baseline="0" dirty="0" smtClean="0"/>
              <a:t> if you if you consider the different tissues, they are genetically identical… they all have genes for proteins 1 through N…but obviously they are different. What makes them different is gene expression. </a:t>
            </a:r>
          </a:p>
        </p:txBody>
      </p:sp>
      <p:sp>
        <p:nvSpPr>
          <p:cNvPr id="4" name="Slide Number Placeholder 3"/>
          <p:cNvSpPr>
            <a:spLocks noGrp="1"/>
          </p:cNvSpPr>
          <p:nvPr>
            <p:ph type="sldNum" sz="quarter" idx="10"/>
          </p:nvPr>
        </p:nvSpPr>
        <p:spPr/>
        <p:txBody>
          <a:bodyPr/>
          <a:lstStyle/>
          <a:p>
            <a:fld id="{6BEA678F-B965-497F-A176-CF3E493EFC2A}" type="slidenum">
              <a:rPr lang="en-US" smtClean="0"/>
              <a:pPr/>
              <a:t>23</a:t>
            </a:fld>
            <a:endParaRPr lang="en-US"/>
          </a:p>
        </p:txBody>
      </p:sp>
    </p:spTree>
    <p:extLst>
      <p:ext uri="{BB962C8B-B14F-4D97-AF65-F5344CB8AC3E}">
        <p14:creationId xmlns:p14="http://schemas.microsoft.com/office/powerpoint/2010/main" val="25533010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295">
              <a:defRPr/>
            </a:pPr>
            <a:r>
              <a:rPr lang="en-US" baseline="0" dirty="0" smtClean="0"/>
              <a:t>The levels of gene expression defines cells type. In a simplified version, proteins 1 through N are made in the cells and what may define the cells are the levels and ratios of these proteins relative to each other.</a:t>
            </a:r>
          </a:p>
          <a:p>
            <a:endParaRPr lang="en-US" baseline="0" dirty="0" smtClean="0"/>
          </a:p>
          <a:p>
            <a:endParaRPr lang="en-US" dirty="0" smtClean="0"/>
          </a:p>
          <a:p>
            <a:endParaRPr lang="en-US" dirty="0" smtClean="0"/>
          </a:p>
          <a:p>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6BEA678F-B965-497F-A176-CF3E493EFC2A}" type="slidenum">
              <a:rPr lang="en-US" smtClean="0"/>
              <a:pPr/>
              <a:t>24</a:t>
            </a:fld>
            <a:endParaRPr lang="en-US"/>
          </a:p>
        </p:txBody>
      </p:sp>
    </p:spTree>
    <p:extLst>
      <p:ext uri="{BB962C8B-B14F-4D97-AF65-F5344CB8AC3E}">
        <p14:creationId xmlns:p14="http://schemas.microsoft.com/office/powerpoint/2010/main" val="40250127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By building programs that change the levels of gene expression we can shift these ratios and thus we can change cell fate.</a:t>
            </a:r>
          </a:p>
          <a:p>
            <a:endParaRPr lang="en-US" baseline="0" dirty="0" smtClean="0"/>
          </a:p>
          <a:p>
            <a:r>
              <a:rPr lang="en-US" baseline="0" dirty="0" smtClean="0"/>
              <a:t>But we can’t just change any genes to control cell fate…we need to focus on the genes that already control cell fate… and to do that we turn towards the master regulators of fate, MAPK pathways.</a:t>
            </a:r>
            <a:endParaRPr lang="en-US" dirty="0" smtClean="0"/>
          </a:p>
          <a:p>
            <a:endParaRPr lang="en-US" dirty="0" smtClean="0"/>
          </a:p>
          <a:p>
            <a:endParaRPr lang="en-US" dirty="0" smtClean="0"/>
          </a:p>
          <a:p>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6BEA678F-B965-497F-A176-CF3E493EFC2A}" type="slidenum">
              <a:rPr lang="en-US" smtClean="0"/>
              <a:pPr/>
              <a:t>25</a:t>
            </a:fld>
            <a:endParaRPr lang="en-US"/>
          </a:p>
        </p:txBody>
      </p:sp>
    </p:spTree>
    <p:extLst>
      <p:ext uri="{BB962C8B-B14F-4D97-AF65-F5344CB8AC3E}">
        <p14:creationId xmlns:p14="http://schemas.microsoft.com/office/powerpoint/2010/main" val="24073411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There necessarily exists an antagonistic relationship between reprogramming and differentiation. Synthetic control systems may allow optimization of both reprogramming and differentiation. Further synthetic control systems may be programmed to resist undesirable responses from </a:t>
            </a:r>
            <a:r>
              <a:rPr lang="en-US" baseline="0" dirty="0" err="1" smtClean="0"/>
              <a:t>therapuetic</a:t>
            </a:r>
            <a:r>
              <a:rPr lang="en-US" baseline="0" dirty="0" smtClean="0"/>
              <a:t> cells such as </a:t>
            </a:r>
            <a:r>
              <a:rPr lang="en-US" baseline="0" dirty="0" err="1" smtClean="0"/>
              <a:t>teratoma</a:t>
            </a:r>
            <a:r>
              <a:rPr lang="en-US" baseline="0" dirty="0" smtClean="0"/>
              <a:t> formation or fibrosis at the site of injury/inflammation.</a:t>
            </a:r>
            <a:endParaRPr lang="en-US" dirty="0" smtClean="0"/>
          </a:p>
        </p:txBody>
      </p:sp>
      <p:sp>
        <p:nvSpPr>
          <p:cNvPr id="4" name="Slide Number Placeholder 3"/>
          <p:cNvSpPr>
            <a:spLocks noGrp="1"/>
          </p:cNvSpPr>
          <p:nvPr>
            <p:ph type="sldNum" sz="quarter" idx="10"/>
          </p:nvPr>
        </p:nvSpPr>
        <p:spPr/>
        <p:txBody>
          <a:bodyPr/>
          <a:lstStyle/>
          <a:p>
            <a:fld id="{6BEA678F-B965-497F-A176-CF3E493EFC2A}" type="slidenum">
              <a:rPr lang="en-US" smtClean="0"/>
              <a:pPr/>
              <a:t>26</a:t>
            </a:fld>
            <a:endParaRPr lang="en-US"/>
          </a:p>
        </p:txBody>
      </p:sp>
    </p:spTree>
    <p:extLst>
      <p:ext uri="{BB962C8B-B14F-4D97-AF65-F5344CB8AC3E}">
        <p14:creationId xmlns:p14="http://schemas.microsoft.com/office/powerpoint/2010/main" val="20373001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Reports got generally translated into “Here is the fat gene…if you have the fat gene you will be fat…</a:t>
            </a:r>
            <a:endParaRPr lang="en-US" dirty="0"/>
          </a:p>
        </p:txBody>
      </p:sp>
      <p:sp>
        <p:nvSpPr>
          <p:cNvPr id="4" name="Slide Number Placeholder 3"/>
          <p:cNvSpPr>
            <a:spLocks noGrp="1"/>
          </p:cNvSpPr>
          <p:nvPr>
            <p:ph type="sldNum" sz="quarter" idx="10"/>
          </p:nvPr>
        </p:nvSpPr>
        <p:spPr/>
        <p:txBody>
          <a:bodyPr/>
          <a:lstStyle/>
          <a:p>
            <a:fld id="{C1D045E6-8EA8-4B12-A7F7-D125A4D37AF2}" type="slidenum">
              <a:rPr lang="en-US" smtClean="0"/>
              <a:pPr/>
              <a:t>2</a:t>
            </a:fld>
            <a:endParaRPr lang="en-US" dirty="0"/>
          </a:p>
        </p:txBody>
      </p:sp>
    </p:spTree>
    <p:extLst>
      <p:ext uri="{BB962C8B-B14F-4D97-AF65-F5344CB8AC3E}">
        <p14:creationId xmlns:p14="http://schemas.microsoft.com/office/powerpoint/2010/main" val="21339294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Finally,</a:t>
            </a:r>
            <a:r>
              <a:rPr lang="en-US" baseline="0" dirty="0" smtClean="0"/>
              <a:t> proteins are the cell’s work horses….they provide structure, they store ,convert, and generate energy, and they ultimately define the various cell types.</a:t>
            </a:r>
            <a:endParaRPr lang="en-US" dirty="0"/>
          </a:p>
        </p:txBody>
      </p:sp>
      <p:sp>
        <p:nvSpPr>
          <p:cNvPr id="4" name="Slide Number Placeholder 3"/>
          <p:cNvSpPr>
            <a:spLocks noGrp="1"/>
          </p:cNvSpPr>
          <p:nvPr>
            <p:ph type="sldNum" sz="quarter" idx="10"/>
          </p:nvPr>
        </p:nvSpPr>
        <p:spPr/>
        <p:txBody>
          <a:bodyPr/>
          <a:lstStyle/>
          <a:p>
            <a:fld id="{6BEA678F-B965-497F-A176-CF3E493EFC2A}" type="slidenum">
              <a:rPr lang="en-US" smtClean="0"/>
              <a:pPr/>
              <a:t>29</a:t>
            </a:fld>
            <a:endParaRPr lang="en-US"/>
          </a:p>
        </p:txBody>
      </p:sp>
    </p:spTree>
    <p:extLst>
      <p:ext uri="{BB962C8B-B14F-4D97-AF65-F5344CB8AC3E}">
        <p14:creationId xmlns:p14="http://schemas.microsoft.com/office/powerpoint/2010/main" val="10281693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17">
              <a:defRPr/>
            </a:pPr>
            <a:r>
              <a:rPr lang="en-US" baseline="0" dirty="0" smtClean="0"/>
              <a:t>and the first things we need are these regulators…</a:t>
            </a:r>
            <a:endParaRPr lang="en-US" dirty="0" smtClean="0"/>
          </a:p>
          <a:p>
            <a:endParaRPr lang="en-US" dirty="0"/>
          </a:p>
        </p:txBody>
      </p:sp>
      <p:sp>
        <p:nvSpPr>
          <p:cNvPr id="4" name="Slide Number Placeholder 3"/>
          <p:cNvSpPr>
            <a:spLocks noGrp="1"/>
          </p:cNvSpPr>
          <p:nvPr>
            <p:ph type="sldNum" sz="quarter" idx="10"/>
          </p:nvPr>
        </p:nvSpPr>
        <p:spPr/>
        <p:txBody>
          <a:bodyPr/>
          <a:lstStyle/>
          <a:p>
            <a:fld id="{D2DF5562-A5C1-4189-A25E-68B5A884E4DD}" type="slidenum">
              <a:rPr lang="en-US" smtClean="0"/>
              <a:pPr/>
              <a:t>32</a:t>
            </a:fld>
            <a:endParaRPr lang="en-US"/>
          </a:p>
        </p:txBody>
      </p:sp>
    </p:spTree>
    <p:extLst>
      <p:ext uri="{BB962C8B-B14F-4D97-AF65-F5344CB8AC3E}">
        <p14:creationId xmlns:p14="http://schemas.microsoft.com/office/powerpoint/2010/main" val="36155419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MAPK pathways are an important class of highly conserved signaling pathways. By “conserved,” I mean that means across multiple organisms, from yeast to mammals, the same forms and often functions are preserved in these pathways.</a:t>
            </a:r>
            <a:endParaRPr lang="en-US" dirty="0" smtClean="0"/>
          </a:p>
          <a:p>
            <a:endParaRPr lang="en-US" dirty="0" smtClean="0"/>
          </a:p>
          <a:p>
            <a:r>
              <a:rPr lang="en-US" dirty="0" smtClean="0"/>
              <a:t>The signal</a:t>
            </a:r>
            <a:r>
              <a:rPr lang="en-US" baseline="0" dirty="0" smtClean="0"/>
              <a:t> in the MAPK pathway starts with an extracellular stimulus that is </a:t>
            </a:r>
            <a:r>
              <a:rPr lang="en-US" baseline="0" dirty="0" err="1" smtClean="0"/>
              <a:t>transduced</a:t>
            </a:r>
            <a:r>
              <a:rPr lang="en-US" baseline="0" dirty="0" smtClean="0"/>
              <a:t> across the cell membrane and relayed down to a three-tiered MAPK cascade, which ultimately induces a phenotypic response (or “fate” choice) generally involving up- and down-regulation of critical genes. Responses like Mating in yeast and growth, specialization, and death in mammals are the programmed rational response of these pathways.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2DF5562-A5C1-4189-A25E-68B5A884E4DD}" type="slidenum">
              <a:rPr lang="en-US" smtClean="0"/>
              <a:pPr/>
              <a:t>33</a:t>
            </a:fld>
            <a:endParaRPr lang="en-US"/>
          </a:p>
        </p:txBody>
      </p:sp>
    </p:spTree>
    <p:extLst>
      <p:ext uri="{BB962C8B-B14F-4D97-AF65-F5344CB8AC3E}">
        <p14:creationId xmlns:p14="http://schemas.microsoft.com/office/powerpoint/2010/main" val="470975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Because MAPK pathways control cell fate, they are extremely important in controlling stem cell differentiation, an important objective for tissue engineering and other regenerative medicines. These pathways are also important in the development and onset of cancer.</a:t>
            </a:r>
          </a:p>
          <a:p>
            <a:endParaRPr lang="en-US" baseline="0" dirty="0" smtClean="0"/>
          </a:p>
          <a:p>
            <a:pPr defTabSz="931717">
              <a:defRPr/>
            </a:pPr>
            <a:r>
              <a:rPr lang="en-US" baseline="0" dirty="0" smtClean="0"/>
              <a:t>Importance of the MAPK pathways has generated an extensive body of knowledge, but it has only been recently, with the advent of systems biology,  that some of the systems level properties of these networks have been elucidated. These systems properties shed light on how we can control these pathway and thus control cell fate.</a:t>
            </a:r>
          </a:p>
        </p:txBody>
      </p:sp>
      <p:sp>
        <p:nvSpPr>
          <p:cNvPr id="4" name="Slide Number Placeholder 3"/>
          <p:cNvSpPr>
            <a:spLocks noGrp="1"/>
          </p:cNvSpPr>
          <p:nvPr>
            <p:ph type="sldNum" sz="quarter" idx="10"/>
          </p:nvPr>
        </p:nvSpPr>
        <p:spPr/>
        <p:txBody>
          <a:bodyPr/>
          <a:lstStyle/>
          <a:p>
            <a:fld id="{F4DA4538-AB47-4FCD-BAA0-8E5F34B201AD}"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2483063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690">
              <a:defRPr/>
            </a:pPr>
            <a:r>
              <a:rPr lang="en-US" baseline="0" dirty="0" smtClean="0"/>
              <a:t>Researchers determined that the growth factors induced different network structures. NGF stimulated positive feedback allowing sustained activity, EGF showed negative feedback resulting in transient pathway activation.  </a:t>
            </a:r>
            <a:endParaRPr lang="en-US" dirty="0"/>
          </a:p>
        </p:txBody>
      </p:sp>
      <p:sp>
        <p:nvSpPr>
          <p:cNvPr id="4" name="Slide Number Placeholder 3"/>
          <p:cNvSpPr>
            <a:spLocks noGrp="1"/>
          </p:cNvSpPr>
          <p:nvPr>
            <p:ph type="sldNum" sz="quarter" idx="10"/>
          </p:nvPr>
        </p:nvSpPr>
        <p:spPr/>
        <p:txBody>
          <a:bodyPr/>
          <a:lstStyle/>
          <a:p>
            <a:fld id="{5FE61775-82FB-4DF3-B7A8-EAC9964B0BE3}" type="slidenum">
              <a:rPr lang="en-US" smtClean="0"/>
              <a:pPr/>
              <a:t>35</a:t>
            </a:fld>
            <a:endParaRPr lang="en-US"/>
          </a:p>
        </p:txBody>
      </p:sp>
    </p:spTree>
    <p:extLst>
      <p:ext uri="{BB962C8B-B14F-4D97-AF65-F5344CB8AC3E}">
        <p14:creationId xmlns:p14="http://schemas.microsoft.com/office/powerpoint/2010/main" val="18568263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By synthetically switching the regulation, cells could be cross-wired to achieve the opposite fate. </a:t>
            </a:r>
          </a:p>
          <a:p>
            <a:pPr defTabSz="931690">
              <a:defRPr/>
            </a:pPr>
            <a:endParaRPr lang="en-US" baseline="0" dirty="0" smtClean="0"/>
          </a:p>
          <a:p>
            <a:pPr defTabSz="931690">
              <a:defRPr/>
            </a:pPr>
            <a:r>
              <a:rPr lang="en-US" baseline="0" dirty="0" smtClean="0"/>
              <a:t>So we see how by reshaping the network, different responses can be programmed. </a:t>
            </a:r>
          </a:p>
          <a:p>
            <a:pPr defTabSz="931690">
              <a:defRPr/>
            </a:pPr>
            <a:endParaRPr lang="en-US" baseline="0" dirty="0" smtClean="0"/>
          </a:p>
          <a:p>
            <a:pPr defTabSz="931690">
              <a:defRPr/>
            </a:pPr>
            <a:r>
              <a:rPr lang="en-US" baseline="0" dirty="0" smtClean="0"/>
              <a:t>Next we are going to look at how we can reshape the yeast mating pathway.</a:t>
            </a:r>
            <a:endParaRPr lang="en-US" dirty="0"/>
          </a:p>
        </p:txBody>
      </p:sp>
      <p:sp>
        <p:nvSpPr>
          <p:cNvPr id="4" name="Slide Number Placeholder 3"/>
          <p:cNvSpPr>
            <a:spLocks noGrp="1"/>
          </p:cNvSpPr>
          <p:nvPr>
            <p:ph type="sldNum" sz="quarter" idx="10"/>
          </p:nvPr>
        </p:nvSpPr>
        <p:spPr/>
        <p:txBody>
          <a:bodyPr/>
          <a:lstStyle/>
          <a:p>
            <a:fld id="{5FE61775-82FB-4DF3-B7A8-EAC9964B0BE3}" type="slidenum">
              <a:rPr lang="en-US" smtClean="0"/>
              <a:pPr/>
              <a:t>36</a:t>
            </a:fld>
            <a:endParaRPr lang="en-US"/>
          </a:p>
        </p:txBody>
      </p:sp>
    </p:spTree>
    <p:extLst>
      <p:ext uri="{BB962C8B-B14F-4D97-AF65-F5344CB8AC3E}">
        <p14:creationId xmlns:p14="http://schemas.microsoft.com/office/powerpoint/2010/main" val="27621625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Christianity is not a self-help program… to obtain happiness or your best life.</a:t>
            </a:r>
          </a:p>
        </p:txBody>
      </p:sp>
      <p:sp>
        <p:nvSpPr>
          <p:cNvPr id="4" name="Slide Number Placeholder 3"/>
          <p:cNvSpPr>
            <a:spLocks noGrp="1"/>
          </p:cNvSpPr>
          <p:nvPr>
            <p:ph type="sldNum" sz="quarter" idx="10"/>
          </p:nvPr>
        </p:nvSpPr>
        <p:spPr/>
        <p:txBody>
          <a:bodyPr/>
          <a:lstStyle/>
          <a:p>
            <a:fld id="{C1D045E6-8EA8-4B12-A7F7-D125A4D37AF2}" type="slidenum">
              <a:rPr lang="en-US" smtClean="0"/>
              <a:pPr/>
              <a:t>57</a:t>
            </a:fld>
            <a:endParaRPr lang="en-US" dirty="0"/>
          </a:p>
        </p:txBody>
      </p:sp>
    </p:spTree>
    <p:extLst>
      <p:ext uri="{BB962C8B-B14F-4D97-AF65-F5344CB8AC3E}">
        <p14:creationId xmlns:p14="http://schemas.microsoft.com/office/powerpoint/2010/main" val="1763033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 found the infidelity gene and if you have it is not possible to be faithful. </a:t>
            </a:r>
            <a:endParaRPr lang="en-US" dirty="0"/>
          </a:p>
        </p:txBody>
      </p:sp>
      <p:sp>
        <p:nvSpPr>
          <p:cNvPr id="4" name="Slide Number Placeholder 3"/>
          <p:cNvSpPr>
            <a:spLocks noGrp="1"/>
          </p:cNvSpPr>
          <p:nvPr>
            <p:ph type="sldNum" sz="quarter" idx="10"/>
          </p:nvPr>
        </p:nvSpPr>
        <p:spPr/>
        <p:txBody>
          <a:bodyPr/>
          <a:lstStyle/>
          <a:p>
            <a:fld id="{C1D045E6-8EA8-4B12-A7F7-D125A4D37AF2}" type="slidenum">
              <a:rPr lang="en-US" smtClean="0"/>
              <a:pPr/>
              <a:t>3</a:t>
            </a:fld>
            <a:endParaRPr lang="en-US" dirty="0"/>
          </a:p>
        </p:txBody>
      </p:sp>
    </p:spTree>
    <p:extLst>
      <p:ext uri="{BB962C8B-B14F-4D97-AF65-F5344CB8AC3E}">
        <p14:creationId xmlns:p14="http://schemas.microsoft.com/office/powerpoint/2010/main" val="39706782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Ah, and now we have the God gene…you believe in God because you have been deluded by your genes…etc.” </a:t>
            </a:r>
            <a:endParaRPr lang="en-US" dirty="0"/>
          </a:p>
        </p:txBody>
      </p:sp>
      <p:sp>
        <p:nvSpPr>
          <p:cNvPr id="4" name="Slide Number Placeholder 3"/>
          <p:cNvSpPr>
            <a:spLocks noGrp="1"/>
          </p:cNvSpPr>
          <p:nvPr>
            <p:ph type="sldNum" sz="quarter" idx="10"/>
          </p:nvPr>
        </p:nvSpPr>
        <p:spPr/>
        <p:txBody>
          <a:bodyPr/>
          <a:lstStyle/>
          <a:p>
            <a:fld id="{C1D045E6-8EA8-4B12-A7F7-D125A4D37AF2}" type="slidenum">
              <a:rPr lang="en-US" smtClean="0"/>
              <a:pPr/>
              <a:t>4</a:t>
            </a:fld>
            <a:endParaRPr lang="en-US" dirty="0"/>
          </a:p>
        </p:txBody>
      </p:sp>
    </p:spTree>
    <p:extLst>
      <p:ext uri="{BB962C8B-B14F-4D97-AF65-F5344CB8AC3E}">
        <p14:creationId xmlns:p14="http://schemas.microsoft.com/office/powerpoint/2010/main" val="3194764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These poor translations of real research adopted a bottom-up model of how genes drive cells and cells drive systems which in turn drive behavior. We call this bottom-up because it is at the smallest scale that processes are controlled. Additionally, when interpreted from the perspective of naturalism you end up with a rather depressing result summarized here by Richard Dawkins:</a:t>
            </a:r>
          </a:p>
          <a:p>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“We are survival machines – robot vehicles blindly programmed to preserve the selfish molecules known as genes.”</a:t>
            </a:r>
            <a:br>
              <a:rPr lang="en-US" sz="1200" b="1"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 Richard Dawkins, biologist</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Let me just say…We have no idea how his wife feels about this statement. :s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1D045E6-8EA8-4B12-A7F7-D125A4D37AF2}" type="slidenum">
              <a:rPr lang="en-US" smtClean="0"/>
              <a:pPr/>
              <a:t>6</a:t>
            </a:fld>
            <a:endParaRPr lang="en-US" dirty="0"/>
          </a:p>
        </p:txBody>
      </p:sp>
    </p:spTree>
    <p:extLst>
      <p:ext uri="{BB962C8B-B14F-4D97-AF65-F5344CB8AC3E}">
        <p14:creationId xmlns:p14="http://schemas.microsoft.com/office/powerpoint/2010/main" val="734635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Despite the depressing conclusion, there is evidence that your genes do influence a number of factors in your life. Your proclivity to certain vices, your disposition, your metabolism, your level of optimism, your resilience to stress can all be changed by what happens at the genetic level and not just to you, but even your parents and what has happened to them. So is it true then? Are we fated to a particular condition?  Fate to a predetermined  life?  Locked into belief or disbelief? Or is this actually part of God’s grace? Is there hope?</a:t>
            </a:r>
          </a:p>
          <a:p>
            <a:r>
              <a:rPr lang="en-US" sz="1200" kern="1200" dirty="0" smtClean="0">
                <a:solidFill>
                  <a:schemeClr val="tx1"/>
                </a:solidFill>
                <a:effectLst/>
                <a:latin typeface="+mn-lt"/>
                <a:ea typeface="+mn-ea"/>
                <a:cs typeface="+mn-cs"/>
              </a:rPr>
              <a:t>Today we are going to look at what biology can tell us about the material factors that shape our lives. What I think you will see is that at every level we observe there is both order and design. And while this order and design does not preclude the possibility of alternative, naturalistic explanations, it supports the Biblical claims that God carefully ordered the universe, designed biological systems, and endowed humans with the image of God.  Also, I hope you will see though this talk that how biological system are designed provides for God’s mercy and grace in our life and that it also provides for our free will as well as the gift of the Holy Spirit. </a:t>
            </a:r>
          </a:p>
          <a:p>
            <a:endParaRPr lang="en-US" dirty="0"/>
          </a:p>
        </p:txBody>
      </p:sp>
      <p:sp>
        <p:nvSpPr>
          <p:cNvPr id="4" name="Slide Number Placeholder 3"/>
          <p:cNvSpPr>
            <a:spLocks noGrp="1"/>
          </p:cNvSpPr>
          <p:nvPr>
            <p:ph type="sldNum" sz="quarter" idx="10"/>
          </p:nvPr>
        </p:nvSpPr>
        <p:spPr/>
        <p:txBody>
          <a:bodyPr/>
          <a:lstStyle/>
          <a:p>
            <a:fld id="{C1D045E6-8EA8-4B12-A7F7-D125A4D37AF2}" type="slidenum">
              <a:rPr lang="en-US" smtClean="0"/>
              <a:pPr/>
              <a:t>7</a:t>
            </a:fld>
            <a:endParaRPr lang="en-US" dirty="0"/>
          </a:p>
        </p:txBody>
      </p:sp>
    </p:spTree>
    <p:extLst>
      <p:ext uri="{BB962C8B-B14F-4D97-AF65-F5344CB8AC3E}">
        <p14:creationId xmlns:p14="http://schemas.microsoft.com/office/powerpoint/2010/main" val="37056597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Different parts control how the program is run…at</a:t>
            </a:r>
            <a:r>
              <a:rPr lang="en-US" baseline="0" dirty="0" smtClean="0"/>
              <a:t> the DNA level a promoter dictates how much RNA is made from the DNA template.</a:t>
            </a:r>
            <a:endParaRPr lang="en-US" dirty="0"/>
          </a:p>
        </p:txBody>
      </p:sp>
      <p:sp>
        <p:nvSpPr>
          <p:cNvPr id="4" name="Slide Number Placeholder 3"/>
          <p:cNvSpPr>
            <a:spLocks noGrp="1"/>
          </p:cNvSpPr>
          <p:nvPr>
            <p:ph type="sldNum" sz="quarter" idx="10"/>
          </p:nvPr>
        </p:nvSpPr>
        <p:spPr/>
        <p:txBody>
          <a:bodyPr/>
          <a:lstStyle/>
          <a:p>
            <a:fld id="{6BEA678F-B965-497F-A176-CF3E493EFC2A}" type="slidenum">
              <a:rPr lang="en-US" smtClean="0"/>
              <a:pPr/>
              <a:t>9</a:t>
            </a:fld>
            <a:endParaRPr lang="en-US"/>
          </a:p>
        </p:txBody>
      </p:sp>
    </p:spTree>
    <p:extLst>
      <p:ext uri="{BB962C8B-B14F-4D97-AF65-F5344CB8AC3E}">
        <p14:creationId xmlns:p14="http://schemas.microsoft.com/office/powerpoint/2010/main" val="26677411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mRNA is translated into proteins and this</a:t>
            </a:r>
            <a:r>
              <a:rPr lang="en-US" baseline="0" dirty="0" smtClean="0"/>
              <a:t> process can be controlled by non-coding RNAs, increasing or reducing protein output</a:t>
            </a:r>
            <a:endParaRPr lang="en-US" dirty="0"/>
          </a:p>
        </p:txBody>
      </p:sp>
      <p:sp>
        <p:nvSpPr>
          <p:cNvPr id="4" name="Slide Number Placeholder 3"/>
          <p:cNvSpPr>
            <a:spLocks noGrp="1"/>
          </p:cNvSpPr>
          <p:nvPr>
            <p:ph type="sldNum" sz="quarter" idx="10"/>
          </p:nvPr>
        </p:nvSpPr>
        <p:spPr/>
        <p:txBody>
          <a:bodyPr/>
          <a:lstStyle/>
          <a:p>
            <a:fld id="{6BEA678F-B965-497F-A176-CF3E493EFC2A}" type="slidenum">
              <a:rPr lang="en-US" smtClean="0"/>
              <a:pPr/>
              <a:t>15</a:t>
            </a:fld>
            <a:endParaRPr lang="en-US"/>
          </a:p>
        </p:txBody>
      </p:sp>
    </p:spTree>
    <p:extLst>
      <p:ext uri="{BB962C8B-B14F-4D97-AF65-F5344CB8AC3E}">
        <p14:creationId xmlns:p14="http://schemas.microsoft.com/office/powerpoint/2010/main" val="33246172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answer may lie</a:t>
            </a:r>
            <a:r>
              <a:rPr lang="en-US" baseline="0" dirty="0" smtClean="0"/>
              <a:t> in another </a:t>
            </a:r>
            <a:r>
              <a:rPr lang="en-US" baseline="0" dirty="0" err="1" smtClean="0"/>
              <a:t>curiousity</a:t>
            </a:r>
            <a:r>
              <a:rPr lang="en-US" baseline="0" dirty="0" smtClean="0"/>
              <a:t> that researchers have been unraveling. </a:t>
            </a:r>
          </a:p>
          <a:p>
            <a:endParaRPr lang="en-US" baseline="0" dirty="0" smtClean="0"/>
          </a:p>
          <a:p>
            <a:r>
              <a:rPr lang="en-US" baseline="0" dirty="0" smtClean="0"/>
              <a:t>For humans and other complex </a:t>
            </a:r>
            <a:r>
              <a:rPr lang="en-US" baseline="0" dirty="0" err="1" smtClean="0"/>
              <a:t>multicellular</a:t>
            </a:r>
            <a:r>
              <a:rPr lang="en-US" baseline="0" dirty="0" smtClean="0"/>
              <a:t> life forms, most of the genome is devoted to non-coding DNA, or DNA that doesn’t code for proteins. </a:t>
            </a:r>
          </a:p>
        </p:txBody>
      </p:sp>
      <p:sp>
        <p:nvSpPr>
          <p:cNvPr id="4" name="Slide Number Placeholder 3"/>
          <p:cNvSpPr>
            <a:spLocks noGrp="1"/>
          </p:cNvSpPr>
          <p:nvPr>
            <p:ph type="sldNum" sz="quarter" idx="10"/>
          </p:nvPr>
        </p:nvSpPr>
        <p:spPr/>
        <p:txBody>
          <a:bodyPr/>
          <a:lstStyle/>
          <a:p>
            <a:fld id="{6BEA678F-B965-497F-A176-CF3E493EFC2A}" type="slidenum">
              <a:rPr lang="en-US" smtClean="0"/>
              <a:pPr/>
              <a:t>16</a:t>
            </a:fld>
            <a:endParaRPr lang="en-US"/>
          </a:p>
        </p:txBody>
      </p:sp>
    </p:spTree>
    <p:extLst>
      <p:ext uri="{BB962C8B-B14F-4D97-AF65-F5344CB8AC3E}">
        <p14:creationId xmlns:p14="http://schemas.microsoft.com/office/powerpoint/2010/main" val="10880872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E9BC3C9-696D-4E68-95C0-2A52FE0EF875}" type="datetimeFigureOut">
              <a:rPr lang="en-US" smtClean="0"/>
              <a:pPr/>
              <a:t>8/4/2013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D3DD64-EC76-49FC-BC3B-25545A85271C}" type="slidenum">
              <a:rPr lang="en-US" smtClean="0"/>
              <a:pPr/>
              <a:t>‹#›</a:t>
            </a:fld>
            <a:endParaRPr lang="en-US" dirty="0"/>
          </a:p>
        </p:txBody>
      </p:sp>
    </p:spTree>
    <p:extLst>
      <p:ext uri="{BB962C8B-B14F-4D97-AF65-F5344CB8AC3E}">
        <p14:creationId xmlns:p14="http://schemas.microsoft.com/office/powerpoint/2010/main" val="38183258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9BC3C9-696D-4E68-95C0-2A52FE0EF875}" type="datetimeFigureOut">
              <a:rPr lang="en-US" smtClean="0"/>
              <a:pPr/>
              <a:t>8/4/2013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D3DD64-EC76-49FC-BC3B-25545A85271C}" type="slidenum">
              <a:rPr lang="en-US" smtClean="0"/>
              <a:pPr/>
              <a:t>‹#›</a:t>
            </a:fld>
            <a:endParaRPr lang="en-US" dirty="0"/>
          </a:p>
        </p:txBody>
      </p:sp>
    </p:spTree>
    <p:extLst>
      <p:ext uri="{BB962C8B-B14F-4D97-AF65-F5344CB8AC3E}">
        <p14:creationId xmlns:p14="http://schemas.microsoft.com/office/powerpoint/2010/main" val="3257405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9BC3C9-696D-4E68-95C0-2A52FE0EF875}" type="datetimeFigureOut">
              <a:rPr lang="en-US" smtClean="0"/>
              <a:pPr/>
              <a:t>8/4/2013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D3DD64-EC76-49FC-BC3B-25545A85271C}" type="slidenum">
              <a:rPr lang="en-US" smtClean="0"/>
              <a:pPr/>
              <a:t>‹#›</a:t>
            </a:fld>
            <a:endParaRPr lang="en-US" dirty="0"/>
          </a:p>
        </p:txBody>
      </p:sp>
    </p:spTree>
    <p:extLst>
      <p:ext uri="{BB962C8B-B14F-4D97-AF65-F5344CB8AC3E}">
        <p14:creationId xmlns:p14="http://schemas.microsoft.com/office/powerpoint/2010/main" val="1302423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9BC3C9-696D-4E68-95C0-2A52FE0EF875}" type="datetimeFigureOut">
              <a:rPr lang="en-US" smtClean="0"/>
              <a:pPr/>
              <a:t>8/4/2013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D3DD64-EC76-49FC-BC3B-25545A85271C}" type="slidenum">
              <a:rPr lang="en-US" smtClean="0"/>
              <a:pPr/>
              <a:t>‹#›</a:t>
            </a:fld>
            <a:endParaRPr lang="en-US" dirty="0"/>
          </a:p>
        </p:txBody>
      </p:sp>
    </p:spTree>
    <p:extLst>
      <p:ext uri="{BB962C8B-B14F-4D97-AF65-F5344CB8AC3E}">
        <p14:creationId xmlns:p14="http://schemas.microsoft.com/office/powerpoint/2010/main" val="580820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E9BC3C9-696D-4E68-95C0-2A52FE0EF875}" type="datetimeFigureOut">
              <a:rPr lang="en-US" smtClean="0"/>
              <a:pPr/>
              <a:t>8/4/2013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D3DD64-EC76-49FC-BC3B-25545A85271C}" type="slidenum">
              <a:rPr lang="en-US" smtClean="0"/>
              <a:pPr/>
              <a:t>‹#›</a:t>
            </a:fld>
            <a:endParaRPr lang="en-US" dirty="0"/>
          </a:p>
        </p:txBody>
      </p:sp>
    </p:spTree>
    <p:extLst>
      <p:ext uri="{BB962C8B-B14F-4D97-AF65-F5344CB8AC3E}">
        <p14:creationId xmlns:p14="http://schemas.microsoft.com/office/powerpoint/2010/main" val="960690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E9BC3C9-696D-4E68-95C0-2A52FE0EF875}" type="datetimeFigureOut">
              <a:rPr lang="en-US" smtClean="0"/>
              <a:pPr/>
              <a:t>8/4/2013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D3DD64-EC76-49FC-BC3B-25545A85271C}" type="slidenum">
              <a:rPr lang="en-US" smtClean="0"/>
              <a:pPr/>
              <a:t>‹#›</a:t>
            </a:fld>
            <a:endParaRPr lang="en-US" dirty="0"/>
          </a:p>
        </p:txBody>
      </p:sp>
    </p:spTree>
    <p:extLst>
      <p:ext uri="{BB962C8B-B14F-4D97-AF65-F5344CB8AC3E}">
        <p14:creationId xmlns:p14="http://schemas.microsoft.com/office/powerpoint/2010/main" val="2614038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E9BC3C9-696D-4E68-95C0-2A52FE0EF875}" type="datetimeFigureOut">
              <a:rPr lang="en-US" smtClean="0"/>
              <a:pPr/>
              <a:t>8/4/2013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0D3DD64-EC76-49FC-BC3B-25545A85271C}" type="slidenum">
              <a:rPr lang="en-US" smtClean="0"/>
              <a:pPr/>
              <a:t>‹#›</a:t>
            </a:fld>
            <a:endParaRPr lang="en-US" dirty="0"/>
          </a:p>
        </p:txBody>
      </p:sp>
    </p:spTree>
    <p:extLst>
      <p:ext uri="{BB962C8B-B14F-4D97-AF65-F5344CB8AC3E}">
        <p14:creationId xmlns:p14="http://schemas.microsoft.com/office/powerpoint/2010/main" val="2813896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E9BC3C9-696D-4E68-95C0-2A52FE0EF875}" type="datetimeFigureOut">
              <a:rPr lang="en-US" smtClean="0"/>
              <a:pPr/>
              <a:t>8/4/2013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0D3DD64-EC76-49FC-BC3B-25545A85271C}" type="slidenum">
              <a:rPr lang="en-US" smtClean="0"/>
              <a:pPr/>
              <a:t>‹#›</a:t>
            </a:fld>
            <a:endParaRPr lang="en-US" dirty="0"/>
          </a:p>
        </p:txBody>
      </p:sp>
    </p:spTree>
    <p:extLst>
      <p:ext uri="{BB962C8B-B14F-4D97-AF65-F5344CB8AC3E}">
        <p14:creationId xmlns:p14="http://schemas.microsoft.com/office/powerpoint/2010/main" val="2391164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9BC3C9-696D-4E68-95C0-2A52FE0EF875}" type="datetimeFigureOut">
              <a:rPr lang="en-US" smtClean="0"/>
              <a:pPr/>
              <a:t>8/4/2013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0D3DD64-EC76-49FC-BC3B-25545A85271C}" type="slidenum">
              <a:rPr lang="en-US" smtClean="0"/>
              <a:pPr/>
              <a:t>‹#›</a:t>
            </a:fld>
            <a:endParaRPr lang="en-US" dirty="0"/>
          </a:p>
        </p:txBody>
      </p:sp>
    </p:spTree>
    <p:extLst>
      <p:ext uri="{BB962C8B-B14F-4D97-AF65-F5344CB8AC3E}">
        <p14:creationId xmlns:p14="http://schemas.microsoft.com/office/powerpoint/2010/main" val="405741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9BC3C9-696D-4E68-95C0-2A52FE0EF875}" type="datetimeFigureOut">
              <a:rPr lang="en-US" smtClean="0"/>
              <a:pPr/>
              <a:t>8/4/2013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D3DD64-EC76-49FC-BC3B-25545A85271C}" type="slidenum">
              <a:rPr lang="en-US" smtClean="0"/>
              <a:pPr/>
              <a:t>‹#›</a:t>
            </a:fld>
            <a:endParaRPr lang="en-US" dirty="0"/>
          </a:p>
        </p:txBody>
      </p:sp>
    </p:spTree>
    <p:extLst>
      <p:ext uri="{BB962C8B-B14F-4D97-AF65-F5344CB8AC3E}">
        <p14:creationId xmlns:p14="http://schemas.microsoft.com/office/powerpoint/2010/main" val="3360309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9BC3C9-696D-4E68-95C0-2A52FE0EF875}" type="datetimeFigureOut">
              <a:rPr lang="en-US" smtClean="0"/>
              <a:pPr/>
              <a:t>8/4/2013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D3DD64-EC76-49FC-BC3B-25545A85271C}" type="slidenum">
              <a:rPr lang="en-US" smtClean="0"/>
              <a:pPr/>
              <a:t>‹#›</a:t>
            </a:fld>
            <a:endParaRPr lang="en-US" dirty="0"/>
          </a:p>
        </p:txBody>
      </p:sp>
    </p:spTree>
    <p:extLst>
      <p:ext uri="{BB962C8B-B14F-4D97-AF65-F5344CB8AC3E}">
        <p14:creationId xmlns:p14="http://schemas.microsoft.com/office/powerpoint/2010/main" val="7789119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9BC3C9-696D-4E68-95C0-2A52FE0EF875}" type="datetimeFigureOut">
              <a:rPr lang="en-US" smtClean="0"/>
              <a:pPr/>
              <a:t>8/4/2013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D3DD64-EC76-49FC-BC3B-25545A85271C}" type="slidenum">
              <a:rPr lang="en-US" smtClean="0"/>
              <a:pPr/>
              <a:t>‹#›</a:t>
            </a:fld>
            <a:endParaRPr lang="en-US" dirty="0"/>
          </a:p>
        </p:txBody>
      </p:sp>
    </p:spTree>
    <p:extLst>
      <p:ext uri="{BB962C8B-B14F-4D97-AF65-F5344CB8AC3E}">
        <p14:creationId xmlns:p14="http://schemas.microsoft.com/office/powerpoint/2010/main" val="38560387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google.com/url?sa=i&amp;source=images&amp;cd=&amp;cad=rja&amp;docid=05Feex3nFBWFGM&amp;tbnid=ZG-KjSoPQW6EgM:&amp;ved=0CAUQjRw&amp;url=http://modencode.sciencemag.org/chromatin/introduction&amp;ei=_GHoUa34BKzWiAK82YHIDg&amp;psig=AFQjCNEG9mMwzhir-58kkj8W6aNZS03i7A&amp;ust=1374270294666250" TargetMode="Externa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hyperlink" Target="http://www.google.com/url?sa=i&amp;source=images&amp;cd=&amp;cad=rja&amp;docid=05Feex3nFBWFGM&amp;tbnid=ZG-KjSoPQW6EgM:&amp;ved=0CAUQjRw&amp;url=http://www.studyblue.com/notes/note/n/chapter-4-dna-chromosomes-and-genomes/deck/1404309&amp;ei=GGboUa_xMYjxiwLO-YGwCA&amp;psig=AFQjCNEG9mMwzhir-58kkj8W6aNZS03i7A&amp;ust=1374270294666250"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google.com/url?sa=i&amp;source=images&amp;cd=&amp;cad=rja&amp;docid=05Feex3nFBWFGM&amp;tbnid=ZG-KjSoPQW6EgM:&amp;ved=0CAUQjRw&amp;url=http://modencode.sciencemag.org/chromatin/introduction&amp;ei=_GHoUa34BKzWiAK82YHIDg&amp;psig=AFQjCNEG9mMwzhir-58kkj8W6aNZS03i7A&amp;ust=1374270294666250" TargetMode="Externa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hyperlink" Target="http://www.google.com/url?sa=i&amp;source=images&amp;cd=&amp;cad=rja&amp;docid=05Feex3nFBWFGM&amp;tbnid=ZG-KjSoPQW6EgM:&amp;ved=0CAUQjRw&amp;url=http://www.studyblue.com/notes/note/n/chapter-4-dna-chromosomes-and-genomes/deck/1404309&amp;ei=GGboUa_xMYjxiwLO-YGwCA&amp;psig=AFQjCNEG9mMwzhir-58kkj8W6aNZS03i7A&amp;ust=1374270294666250"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google.com/url?sa=i&amp;source=images&amp;cd=&amp;cad=rja&amp;docid=05Feex3nFBWFGM&amp;tbnid=ZG-KjSoPQW6EgM:&amp;ved=0CAUQjRw&amp;url=http://modencode.sciencemag.org/chromatin/introduction&amp;ei=_GHoUa34BKzWiAK82YHIDg&amp;psig=AFQjCNEG9mMwzhir-58kkj8W6aNZS03i7A&amp;ust=1374270294666250" TargetMode="Externa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hyperlink" Target="http://www.google.com/url?sa=i&amp;source=images&amp;cd=&amp;cad=rja&amp;docid=05Feex3nFBWFGM&amp;tbnid=ZG-KjSoPQW6EgM:&amp;ved=0CAUQjRw&amp;url=http://www.studyblue.com/notes/note/n/chapter-4-dna-chromosomes-and-genomes/deck/1404309&amp;ei=GGboUa_xMYjxiwLO-YGwCA&amp;psig=AFQjCNEG9mMwzhir-58kkj8W6aNZS03i7A&amp;ust=1374270294666250"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google.com/url?sa=i&amp;source=images&amp;cd=&amp;cad=rja&amp;docid=05Feex3nFBWFGM&amp;tbnid=ZG-KjSoPQW6EgM:&amp;ved=0CAUQjRw&amp;url=http://modencode.sciencemag.org/chromatin/introduction&amp;ei=_GHoUa34BKzWiAK82YHIDg&amp;psig=AFQjCNEG9mMwzhir-58kkj8W6aNZS03i7A&amp;ust=1374270294666250" TargetMode="Externa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hyperlink" Target="http://www.google.com/url?sa=i&amp;source=images&amp;cd=&amp;cad=rja&amp;docid=05Feex3nFBWFGM&amp;tbnid=ZG-KjSoPQW6EgM:&amp;ved=0CAUQjRw&amp;url=http://www.studyblue.com/notes/note/n/chapter-4-dna-chromosomes-and-genomes/deck/1404309&amp;ei=GGboUa_xMYjxiwLO-YGwCA&amp;psig=AFQjCNEG9mMwzhir-58kkj8W6aNZS03i7A&amp;ust=1374270294666250"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UEBiwhUeO2JcM&amp;tbnid=0Kv9zGs6YesmtM:&amp;ved=0CAUQjRw&amp;url=http://www.cartoonstock.com/newscartoons/directory/j/jeans.asp&amp;ei=LNnmUa-MBejUiwKSwYHACg&amp;bvm=bv.49478099,d.cGE&amp;psig=AFQjCNF6X5-zueq8SIoRy0wpBbshP3sGfA&amp;ust=1374169700095414"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www.google.com/url?sa=i&amp;rct=j&amp;q=&amp;esrc=s&amp;frm=1&amp;source=images&amp;cd=&amp;cad=rja&amp;docid=SLsYM4aAXhmJEM&amp;tbnid=WTHoW-ge-byhyM:&amp;ved=0CAUQjRw&amp;url=http://www.chemistry.emory.edu/faculty/dyer/protein.php&amp;ei=LSP9UbG1DuPliAKWqYAQ&amp;bvm=bv.50165853,d.cGE&amp;psig=AFQjCNHhdlxwhLpxWkpnAaoWxeoMQl8eSw&amp;ust=1375630055942661" TargetMode="Externa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google.com/url?sa=i&amp;source=images&amp;cd=&amp;cad=rja&amp;docid=0IidrC-D3TK-lM&amp;tbnid=xYlDiHJURpuzzM:&amp;ved=0CAUQjRw&amp;url=http://www.nature.com/nature/journal/v475/n7356/full/nature10317.html&amp;ei=5-_3UeeVGOSCjAL-2oCoBQ&amp;psig=AFQjCNGQENumm58BOLkKald0hvbjNtkzHg&amp;ust=1375288903993655" TargetMode="Externa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www.google.com/url?sa=i&amp;rct=j&amp;q=&amp;esrc=s&amp;frm=1&amp;source=images&amp;cd=&amp;cad=rja&amp;docid=qt9EfuljEYcXRM&amp;tbnid=FBmU4nMbjfB_EM:&amp;ved=0CAUQjRw&amp;url=http://www.vzaccess.com/106/verizon-readies-4g-network/&amp;ei=APTuUfX6LsjwiwL0tIHIAQ&amp;bvm=bv.49641647,d.cGE&amp;psig=AFQjCNFZXlxowWZN4FyZR12XcD-vaRyYZA&amp;ust=1374700912751998" TargetMode="Externa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36.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37.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dCaCqdh0spWdbM&amp;tbnid=XYD6QhCvFjagWM:&amp;ved=0CAUQjRw&amp;url=http://www.interactive-biology.com/3583/neuroglia-the-army/&amp;ei=AzD9UcOgNI2ujAL8mIHgCw&amp;bvm=bv.50165853,d.cGE&amp;psig=AFQjCNGsdzdTta3mIUkGmUmIX-9fKM9nWw&amp;ust=1375633652654012" TargetMode="External"/><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31.jpeg"/></Relationships>
</file>

<file path=ppt/slides/_rels/slide3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z6W56QB9X3YoRM&amp;tbnid=67sq_Ykki0LCIM:&amp;ved=0CAUQjRw&amp;url=http://blog.lib.umn.edu/meriw007/myblog/2012/02/can-our-religious-faith-be-found-in-a-gene.html&amp;ei=Z9vmUeGRD8rAigKcx4CQAQ&amp;bvm=bv.49478099,d.cGE&amp;psig=AFQjCNHlgTP7lJYzBjVzAkiGNkuMXlNI3g&amp;ust=1374170329688782"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hyperlink" Target="http://www.google.com/url?sa=i&amp;rct=j&amp;q=&amp;esrc=s&amp;frm=1&amp;source=images&amp;cd=&amp;cad=rja&amp;docid=N1Z_Igq9RRsG0M&amp;tbnid=tzMR__AuedIuMM:&amp;ved=0CAUQjRw&amp;url=http://www.articles4health.net/all-about-cns-and-information-on-the-nervous-system/&amp;ei=rS_9UfSCEaGCiwLt5oHgCA&amp;bvm=bv.50165853,d.cGE&amp;psig=AFQjCNGsdzdTta3mIUkGmUmIX-9fKM9nWw&amp;ust=1375633652654012" TargetMode="External"/><Relationship Id="rId7" Type="http://schemas.openxmlformats.org/officeDocument/2006/relationships/image" Target="../media/image22.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hyperlink" Target="http://www.google.com/url?sa=i&amp;rct=j&amp;q=&amp;esrc=s&amp;frm=1&amp;source=images&amp;cd=&amp;cad=rja&amp;docid=dCaCqdh0spWdbM&amp;tbnid=XYD6QhCvFjagWM:&amp;ved=0CAUQjRw&amp;url=http://www.interactive-biology.com/3583/neuroglia-the-army/&amp;ei=AzD9UcOgNI2ujAL8mIHgCw&amp;bvm=bv.50165853,d.cGE&amp;psig=AFQjCNGsdzdTta3mIUkGmUmIX-9fKM9nWw&amp;ust=1375633652654012" TargetMode="External"/><Relationship Id="rId4" Type="http://schemas.openxmlformats.org/officeDocument/2006/relationships/image" Target="../media/image34.jpeg"/></Relationships>
</file>

<file path=ppt/slides/_rels/slide4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hyperlink" Target="http://www.google.com/url?sa=i&amp;rct=j&amp;q=&amp;esrc=s&amp;frm=1&amp;source=images&amp;cd=&amp;cad=rja&amp;docid=2qff_1ciQW0SFM&amp;tbnid=xbhrtq4DIXUgeM:&amp;ved=0CAUQjRw&amp;url=http://www.nature.com/nrn/journal/v10/n6/fig_tab/nrn2649_F1.html&amp;ei=dH_5UZmyJYr1iQKRxoGYAw&amp;bvm=bv.50165853,d.cGE&amp;psig=AFQjCNE5tfZOI178EPSLxjAoJ6wPD-v4bA&amp;ust=1375391758720671" TargetMode="External"/><Relationship Id="rId1" Type="http://schemas.openxmlformats.org/officeDocument/2006/relationships/slideLayout" Target="../slideLayouts/slideLayout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hyperlink" Target="http://www.google.com/url?sa=i&amp;source=images&amp;cd=&amp;cad=rja&amp;docid=7tO2j0bOr0-w3M&amp;tbnid=xTJ63HgbqvtsDM:&amp;ved=0CAgQjRwwAA&amp;url=http://startempathy.org/blog/2012/11/how-nurturing-babies-cultivates-empathy&amp;ei=hHH9UZjwNZCvigLvs4GABQ&amp;psig=AFQjCNFaz26-d8t2BQw4d9R7cv5tq2YgQQ&amp;ust=1375650564929042" TargetMode="External"/></Relationships>
</file>

<file path=ppt/slides/_rels/slide45.xml.rels><?xml version="1.0" encoding="UTF-8" standalone="yes"?>
<Relationships xmlns="http://schemas.openxmlformats.org/package/2006/relationships"><Relationship Id="rId8" Type="http://schemas.openxmlformats.org/officeDocument/2006/relationships/hyperlink" Target="http://www.google.com/url?sa=i&amp;source=images&amp;cd=&amp;cad=rja&amp;docid=7tO2j0bOr0-w3M&amp;tbnid=xTJ63HgbqvtsDM:&amp;ved=0CAgQjRwwAA&amp;url=http://startempathy.org/blog/2012/11/how-nurturing-babies-cultivates-empathy&amp;ei=hHH9UZjwNZCvigLvs4GABQ&amp;psig=AFQjCNFaz26-d8t2BQw4d9R7cv5tq2YgQQ&amp;ust=1375650564929042" TargetMode="External"/><Relationship Id="rId3" Type="http://schemas.openxmlformats.org/officeDocument/2006/relationships/hyperlink" Target="http://www.google.com/url?sa=i&amp;rct=j&amp;q=&amp;esrc=s&amp;frm=1&amp;source=images&amp;cd=&amp;cad=rja&amp;docid=N1Z_Igq9RRsG0M&amp;tbnid=tzMR__AuedIuMM:&amp;ved=0CAUQjRw&amp;url=http://www.articles4health.net/all-about-cns-and-information-on-the-nervous-system/&amp;ei=rS_9UfSCEaGCiwLt5oHgCA&amp;bvm=bv.50165853,d.cGE&amp;psig=AFQjCNGsdzdTta3mIUkGmUmIX-9fKM9nWw&amp;ust=1375633652654012" TargetMode="External"/><Relationship Id="rId7" Type="http://schemas.openxmlformats.org/officeDocument/2006/relationships/image" Target="../media/image22.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hyperlink" Target="http://www.google.com/url?sa=i&amp;rct=j&amp;q=&amp;esrc=s&amp;frm=1&amp;source=images&amp;cd=&amp;cad=rja&amp;docid=dCaCqdh0spWdbM&amp;tbnid=XYD6QhCvFjagWM:&amp;ved=0CAUQjRw&amp;url=http://www.interactive-biology.com/3583/neuroglia-the-army/&amp;ei=AzD9UcOgNI2ujAL8mIHgCw&amp;bvm=bv.50165853,d.cGE&amp;psig=AFQjCNGsdzdTta3mIUkGmUmIX-9fKM9nWw&amp;ust=1375633652654012" TargetMode="External"/><Relationship Id="rId4" Type="http://schemas.openxmlformats.org/officeDocument/2006/relationships/image" Target="../media/image34.jpeg"/><Relationship Id="rId9" Type="http://schemas.openxmlformats.org/officeDocument/2006/relationships/image" Target="../media/image41.jpeg"/></Relationships>
</file>

<file path=ppt/slides/_rels/slide4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8" Type="http://schemas.openxmlformats.org/officeDocument/2006/relationships/hyperlink" Target="http://www.google.com/url?sa=i&amp;source=images&amp;cd=&amp;cad=rja&amp;docid=7tO2j0bOr0-w3M&amp;tbnid=xTJ63HgbqvtsDM:&amp;ved=0CAgQjRwwAA&amp;url=http://startempathy.org/blog/2012/11/how-nurturing-babies-cultivates-empathy&amp;ei=hHH9UZjwNZCvigLvs4GABQ&amp;psig=AFQjCNFaz26-d8t2BQw4d9R7cv5tq2YgQQ&amp;ust=1375650564929042" TargetMode="External"/><Relationship Id="rId3" Type="http://schemas.openxmlformats.org/officeDocument/2006/relationships/hyperlink" Target="http://www.google.com/url?sa=i&amp;rct=j&amp;q=&amp;esrc=s&amp;frm=1&amp;source=images&amp;cd=&amp;cad=rja&amp;docid=N1Z_Igq9RRsG0M&amp;tbnid=tzMR__AuedIuMM:&amp;ved=0CAUQjRw&amp;url=http://www.articles4health.net/all-about-cns-and-information-on-the-nervous-system/&amp;ei=rS_9UfSCEaGCiwLt5oHgCA&amp;bvm=bv.50165853,d.cGE&amp;psig=AFQjCNGsdzdTta3mIUkGmUmIX-9fKM9nWw&amp;ust=1375633652654012" TargetMode="External"/><Relationship Id="rId7" Type="http://schemas.openxmlformats.org/officeDocument/2006/relationships/image" Target="../media/image22.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hyperlink" Target="http://www.google.com/url?sa=i&amp;rct=j&amp;q=&amp;esrc=s&amp;frm=1&amp;source=images&amp;cd=&amp;cad=rja&amp;docid=dCaCqdh0spWdbM&amp;tbnid=XYD6QhCvFjagWM:&amp;ved=0CAUQjRw&amp;url=http://www.interactive-biology.com/3583/neuroglia-the-army/&amp;ei=AzD9UcOgNI2ujAL8mIHgCw&amp;bvm=bv.50165853,d.cGE&amp;psig=AFQjCNGsdzdTta3mIUkGmUmIX-9fKM9nWw&amp;ust=1375633652654012" TargetMode="External"/><Relationship Id="rId4" Type="http://schemas.openxmlformats.org/officeDocument/2006/relationships/image" Target="../media/image34.jpeg"/><Relationship Id="rId9" Type="http://schemas.openxmlformats.org/officeDocument/2006/relationships/image" Target="../media/image41.jpeg"/></Relationships>
</file>

<file path=ppt/slides/_rels/slide5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grayscl/>
            <a:extLst>
              <a:ext uri="{28A0092B-C50C-407E-A947-70E740481C1C}">
                <a14:useLocalDpi xmlns:a14="http://schemas.microsoft.com/office/drawing/2010/main" val="0"/>
              </a:ext>
            </a:extLst>
          </a:blip>
          <a:srcRect/>
          <a:stretch>
            <a:fillRect/>
          </a:stretch>
        </p:blipFill>
        <p:spPr bwMode="auto">
          <a:xfrm>
            <a:off x="-76200" y="1"/>
            <a:ext cx="9229673" cy="6922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762000" y="-228600"/>
            <a:ext cx="7772400" cy="1470025"/>
          </a:xfrm>
        </p:spPr>
        <p:txBody>
          <a:bodyPr>
            <a:normAutofit/>
          </a:bodyPr>
          <a:lstStyle/>
          <a:p>
            <a:r>
              <a:rPr lang="en-US" sz="7300" dirty="0" smtClean="0">
                <a:solidFill>
                  <a:schemeClr val="bg1"/>
                </a:solidFill>
                <a:latin typeface="Algerian" pitchFamily="82" charset="0"/>
                <a:cs typeface="Helvetica" pitchFamily="34" charset="0"/>
              </a:rPr>
              <a:t>Fated ?</a:t>
            </a:r>
            <a:r>
              <a:rPr lang="en-US" dirty="0" smtClean="0">
                <a:solidFill>
                  <a:schemeClr val="bg1"/>
                </a:solidFill>
                <a:latin typeface="Helvetica" pitchFamily="34" charset="0"/>
                <a:cs typeface="Helvetica" pitchFamily="34" charset="0"/>
              </a:rPr>
              <a:t>  </a:t>
            </a:r>
            <a:endParaRPr lang="en-US" dirty="0">
              <a:latin typeface="Helvetica" pitchFamily="34" charset="0"/>
              <a:cs typeface="Helvetica" pitchFamily="34" charset="0"/>
            </a:endParaRPr>
          </a:p>
        </p:txBody>
      </p:sp>
      <p:sp>
        <p:nvSpPr>
          <p:cNvPr id="3" name="Subtitle 2"/>
          <p:cNvSpPr>
            <a:spLocks noGrp="1"/>
          </p:cNvSpPr>
          <p:nvPr>
            <p:ph type="subTitle" idx="1"/>
          </p:nvPr>
        </p:nvSpPr>
        <p:spPr>
          <a:xfrm>
            <a:off x="6019800" y="5867400"/>
            <a:ext cx="3352800" cy="1752600"/>
          </a:xfrm>
        </p:spPr>
        <p:txBody>
          <a:bodyPr>
            <a:noAutofit/>
          </a:bodyPr>
          <a:lstStyle/>
          <a:p>
            <a:r>
              <a:rPr lang="en-US" sz="2400" dirty="0" smtClean="0">
                <a:solidFill>
                  <a:schemeClr val="bg1"/>
                </a:solidFill>
                <a:latin typeface="Algerian" pitchFamily="82" charset="0"/>
                <a:cs typeface="Helvetica" pitchFamily="34" charset="0"/>
              </a:rPr>
              <a:t>Paradoxes</a:t>
            </a:r>
          </a:p>
          <a:p>
            <a:r>
              <a:rPr lang="en-US" sz="2400" dirty="0" smtClean="0">
                <a:solidFill>
                  <a:schemeClr val="bg1"/>
                </a:solidFill>
                <a:latin typeface="Algerian" pitchFamily="82" charset="0"/>
                <a:cs typeface="Helvetica" pitchFamily="34" charset="0"/>
              </a:rPr>
              <a:t>August </a:t>
            </a:r>
            <a:r>
              <a:rPr lang="en-US" sz="2400" dirty="0">
                <a:solidFill>
                  <a:schemeClr val="bg1"/>
                </a:solidFill>
                <a:latin typeface="Algerian" pitchFamily="82" charset="0"/>
                <a:cs typeface="Helvetica" pitchFamily="34" charset="0"/>
              </a:rPr>
              <a:t>4</a:t>
            </a:r>
            <a:r>
              <a:rPr lang="en-US" sz="2400" dirty="0" smtClean="0">
                <a:solidFill>
                  <a:schemeClr val="bg1"/>
                </a:solidFill>
                <a:latin typeface="Algerian" pitchFamily="82" charset="0"/>
                <a:cs typeface="Helvetica" pitchFamily="34" charset="0"/>
              </a:rPr>
              <a:t>, 2013</a:t>
            </a:r>
          </a:p>
          <a:p>
            <a:endParaRPr lang="en-US" sz="2400" dirty="0">
              <a:solidFill>
                <a:schemeClr val="bg1"/>
              </a:solidFill>
              <a:latin typeface="Algerian" pitchFamily="82" charset="0"/>
              <a:cs typeface="Helvetica" pitchFamily="34" charset="0"/>
            </a:endParaRPr>
          </a:p>
        </p:txBody>
      </p:sp>
      <p:sp>
        <p:nvSpPr>
          <p:cNvPr id="4" name="Rectangle 3"/>
          <p:cNvSpPr/>
          <p:nvPr/>
        </p:nvSpPr>
        <p:spPr>
          <a:xfrm>
            <a:off x="-76200" y="6015335"/>
            <a:ext cx="4572000" cy="461665"/>
          </a:xfrm>
          <a:prstGeom prst="rect">
            <a:avLst/>
          </a:prstGeom>
        </p:spPr>
        <p:txBody>
          <a:bodyPr>
            <a:spAutoFit/>
          </a:bodyPr>
          <a:lstStyle/>
          <a:p>
            <a:r>
              <a:rPr lang="en-US" sz="2400" dirty="0">
                <a:solidFill>
                  <a:schemeClr val="bg1"/>
                </a:solidFill>
                <a:latin typeface="Algerian" pitchFamily="82" charset="0"/>
                <a:cs typeface="Helvetica" pitchFamily="34" charset="0"/>
              </a:rPr>
              <a:t>Dr. Katie </a:t>
            </a:r>
            <a:r>
              <a:rPr lang="en-US" sz="2400" dirty="0" smtClean="0">
                <a:solidFill>
                  <a:schemeClr val="bg1"/>
                </a:solidFill>
                <a:latin typeface="Algerian" pitchFamily="82" charset="0"/>
                <a:cs typeface="Helvetica" pitchFamily="34" charset="0"/>
              </a:rPr>
              <a:t>Galloway</a:t>
            </a:r>
            <a:endParaRPr lang="en-US" sz="2400" dirty="0">
              <a:solidFill>
                <a:schemeClr val="bg1"/>
              </a:solidFill>
              <a:latin typeface="Algerian" pitchFamily="82" charset="0"/>
              <a:cs typeface="Helvetica" pitchFamily="34" charset="0"/>
            </a:endParaRPr>
          </a:p>
        </p:txBody>
      </p:sp>
      <p:sp>
        <p:nvSpPr>
          <p:cNvPr id="5" name="Rectangle 4"/>
          <p:cNvSpPr/>
          <p:nvPr/>
        </p:nvSpPr>
        <p:spPr>
          <a:xfrm>
            <a:off x="2438400" y="4343400"/>
            <a:ext cx="4572000" cy="1384995"/>
          </a:xfrm>
          <a:prstGeom prst="rect">
            <a:avLst/>
          </a:prstGeom>
        </p:spPr>
        <p:txBody>
          <a:bodyPr>
            <a:spAutoFit/>
          </a:bodyPr>
          <a:lstStyle/>
          <a:p>
            <a:r>
              <a:rPr lang="en-US" sz="2800" dirty="0">
                <a:latin typeface="Algerian" pitchFamily="82" charset="0"/>
                <a:cs typeface="Helvetica" pitchFamily="34" charset="0"/>
              </a:rPr>
              <a:t>Do your genes </a:t>
            </a:r>
            <a:br>
              <a:rPr lang="en-US" sz="2800" dirty="0">
                <a:latin typeface="Algerian" pitchFamily="82" charset="0"/>
                <a:cs typeface="Helvetica" pitchFamily="34" charset="0"/>
              </a:rPr>
            </a:br>
            <a:r>
              <a:rPr lang="en-US" sz="2800" dirty="0">
                <a:latin typeface="Algerian" pitchFamily="82" charset="0"/>
                <a:cs typeface="Helvetica" pitchFamily="34" charset="0"/>
              </a:rPr>
              <a:t>    decide your </a:t>
            </a:r>
            <a:endParaRPr lang="en-US" sz="2800" dirty="0" smtClean="0">
              <a:latin typeface="Algerian" pitchFamily="82" charset="0"/>
              <a:cs typeface="Helvetica" pitchFamily="34" charset="0"/>
            </a:endParaRPr>
          </a:p>
          <a:p>
            <a:r>
              <a:rPr lang="en-US" sz="2800" dirty="0">
                <a:latin typeface="Algerian" pitchFamily="82" charset="0"/>
                <a:cs typeface="Helvetica" pitchFamily="34" charset="0"/>
              </a:rPr>
              <a:t>	</a:t>
            </a:r>
            <a:r>
              <a:rPr lang="en-US" sz="2800" dirty="0" smtClean="0">
                <a:latin typeface="Algerian" pitchFamily="82" charset="0"/>
                <a:cs typeface="Helvetica" pitchFamily="34" charset="0"/>
              </a:rPr>
              <a:t>fate</a:t>
            </a:r>
            <a:r>
              <a:rPr lang="en-US" sz="2800" dirty="0">
                <a:latin typeface="Algerian" pitchFamily="82" charset="0"/>
                <a:cs typeface="Helvetica" pitchFamily="34" charset="0"/>
              </a:rPr>
              <a:t>?</a:t>
            </a:r>
            <a:endParaRPr lang="en-US" sz="2800" dirty="0">
              <a:latin typeface="Algerian" pitchFamily="82" charset="0"/>
            </a:endParaRPr>
          </a:p>
        </p:txBody>
      </p:sp>
    </p:spTree>
    <p:extLst>
      <p:ext uri="{BB962C8B-B14F-4D97-AF65-F5344CB8AC3E}">
        <p14:creationId xmlns:p14="http://schemas.microsoft.com/office/powerpoint/2010/main" val="26424241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52400"/>
            <a:ext cx="8763000" cy="461665"/>
          </a:xfrm>
          <a:prstGeom prst="rect">
            <a:avLst/>
          </a:prstGeom>
          <a:noFill/>
        </p:spPr>
        <p:txBody>
          <a:bodyPr wrap="square" rtlCol="0">
            <a:spAutoFit/>
          </a:bodyPr>
          <a:lstStyle/>
          <a:p>
            <a:pPr algn="ctr"/>
            <a:r>
              <a:rPr lang="en-US" sz="2400" dirty="0" smtClean="0"/>
              <a:t>Epigenetics and structure of DNA</a:t>
            </a:r>
            <a:endParaRPr lang="en-US" sz="2400" dirty="0"/>
          </a:p>
        </p:txBody>
      </p:sp>
      <p:pic>
        <p:nvPicPr>
          <p:cNvPr id="2050" name="Picture 2" descr="http://modencode.sciencemag.org/img/chromatin/introduction/F2.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1071265"/>
            <a:ext cx="4096657" cy="562152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classconnection.s3.amazonaws.com/185/flashcards/82185/jpg/ch_4_481320339152355.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87000" y="567898"/>
            <a:ext cx="4279750" cy="58674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0515600" y="-152400"/>
            <a:ext cx="4572000" cy="923330"/>
          </a:xfrm>
          <a:prstGeom prst="rect">
            <a:avLst/>
          </a:prstGeom>
        </p:spPr>
        <p:txBody>
          <a:bodyPr>
            <a:spAutoFit/>
          </a:bodyPr>
          <a:lstStyle/>
          <a:p>
            <a:r>
              <a:rPr lang="en-US" dirty="0"/>
              <a:t>http://www.studyblue.com/notes/note/n/chapter-4-dna-chromosomes-and-genomes/deck/1404309</a:t>
            </a:r>
          </a:p>
        </p:txBody>
      </p:sp>
      <p:sp>
        <p:nvSpPr>
          <p:cNvPr id="6" name="Rectangle 5"/>
          <p:cNvSpPr/>
          <p:nvPr/>
        </p:nvSpPr>
        <p:spPr>
          <a:xfrm>
            <a:off x="228600" y="2667000"/>
            <a:ext cx="4381500" cy="40257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05106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modencode.sciencemag.org/img/chromatin/introduction/F2.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1071265"/>
            <a:ext cx="4096657" cy="562152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classconnection.s3.amazonaws.com/185/flashcards/82185/jpg/ch_4_481320339152355.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87000" y="567898"/>
            <a:ext cx="4279750" cy="58674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0515600" y="-152400"/>
            <a:ext cx="4572000" cy="923330"/>
          </a:xfrm>
          <a:prstGeom prst="rect">
            <a:avLst/>
          </a:prstGeom>
        </p:spPr>
        <p:txBody>
          <a:bodyPr>
            <a:spAutoFit/>
          </a:bodyPr>
          <a:lstStyle/>
          <a:p>
            <a:r>
              <a:rPr lang="en-US" dirty="0"/>
              <a:t>http://www.studyblue.com/notes/note/n/chapter-4-dna-chromosomes-and-genomes/deck/1404309</a:t>
            </a:r>
          </a:p>
        </p:txBody>
      </p:sp>
      <p:sp>
        <p:nvSpPr>
          <p:cNvPr id="6" name="Rectangle 5"/>
          <p:cNvSpPr/>
          <p:nvPr/>
        </p:nvSpPr>
        <p:spPr>
          <a:xfrm>
            <a:off x="228600" y="4419600"/>
            <a:ext cx="4381500" cy="22731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28600" y="152400"/>
            <a:ext cx="8763000" cy="461665"/>
          </a:xfrm>
          <a:prstGeom prst="rect">
            <a:avLst/>
          </a:prstGeom>
          <a:noFill/>
        </p:spPr>
        <p:txBody>
          <a:bodyPr wrap="square" rtlCol="0">
            <a:spAutoFit/>
          </a:bodyPr>
          <a:lstStyle/>
          <a:p>
            <a:pPr algn="ctr"/>
            <a:r>
              <a:rPr lang="en-US" sz="2400" dirty="0" smtClean="0"/>
              <a:t> Loose packing of DNA turns  on genes</a:t>
            </a:r>
            <a:endParaRPr lang="en-US" sz="2400" dirty="0"/>
          </a:p>
        </p:txBody>
      </p:sp>
    </p:spTree>
    <p:extLst>
      <p:ext uri="{BB962C8B-B14F-4D97-AF65-F5344CB8AC3E}">
        <p14:creationId xmlns:p14="http://schemas.microsoft.com/office/powerpoint/2010/main" val="20948982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modencode.sciencemag.org/img/chromatin/introduction/F2.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1071265"/>
            <a:ext cx="4096657" cy="562152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classconnection.s3.amazonaws.com/185/flashcards/82185/jpg/ch_4_481320339152355.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87000" y="567898"/>
            <a:ext cx="4279750" cy="58674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0515600" y="-152400"/>
            <a:ext cx="4572000" cy="923330"/>
          </a:xfrm>
          <a:prstGeom prst="rect">
            <a:avLst/>
          </a:prstGeom>
        </p:spPr>
        <p:txBody>
          <a:bodyPr>
            <a:spAutoFit/>
          </a:bodyPr>
          <a:lstStyle/>
          <a:p>
            <a:r>
              <a:rPr lang="en-US" dirty="0"/>
              <a:t>http://www.studyblue.com/notes/note/n/chapter-4-dna-chromosomes-and-genomes/deck/1404309</a:t>
            </a:r>
          </a:p>
        </p:txBody>
      </p:sp>
      <p:sp>
        <p:nvSpPr>
          <p:cNvPr id="7" name="TextBox 6"/>
          <p:cNvSpPr txBox="1"/>
          <p:nvPr/>
        </p:nvSpPr>
        <p:spPr>
          <a:xfrm>
            <a:off x="228600" y="152400"/>
            <a:ext cx="8763000" cy="461665"/>
          </a:xfrm>
          <a:prstGeom prst="rect">
            <a:avLst/>
          </a:prstGeom>
          <a:noFill/>
        </p:spPr>
        <p:txBody>
          <a:bodyPr wrap="square" rtlCol="0">
            <a:spAutoFit/>
          </a:bodyPr>
          <a:lstStyle/>
          <a:p>
            <a:pPr algn="ctr"/>
            <a:r>
              <a:rPr lang="en-US" sz="2400" dirty="0" smtClean="0"/>
              <a:t> Tight packing of DNA turns off genes</a:t>
            </a:r>
            <a:endParaRPr lang="en-US" sz="2400" dirty="0"/>
          </a:p>
        </p:txBody>
      </p:sp>
      <p:sp>
        <p:nvSpPr>
          <p:cNvPr id="8" name="TextBox 7"/>
          <p:cNvSpPr txBox="1"/>
          <p:nvPr/>
        </p:nvSpPr>
        <p:spPr>
          <a:xfrm>
            <a:off x="4495800" y="6111710"/>
            <a:ext cx="5105400" cy="369332"/>
          </a:xfrm>
          <a:prstGeom prst="rect">
            <a:avLst/>
          </a:prstGeom>
          <a:noFill/>
        </p:spPr>
        <p:txBody>
          <a:bodyPr wrap="square" rtlCol="0">
            <a:spAutoFit/>
          </a:bodyPr>
          <a:lstStyle/>
          <a:p>
            <a:r>
              <a:rPr lang="en-US" dirty="0" smtClean="0"/>
              <a:t>10,000 fold packing during cell division!</a:t>
            </a:r>
            <a:endParaRPr lang="en-US" dirty="0"/>
          </a:p>
        </p:txBody>
      </p:sp>
    </p:spTree>
    <p:extLst>
      <p:ext uri="{BB962C8B-B14F-4D97-AF65-F5344CB8AC3E}">
        <p14:creationId xmlns:p14="http://schemas.microsoft.com/office/powerpoint/2010/main" val="34847853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52400"/>
            <a:ext cx="8763000" cy="461665"/>
          </a:xfrm>
          <a:prstGeom prst="rect">
            <a:avLst/>
          </a:prstGeom>
          <a:noFill/>
        </p:spPr>
        <p:txBody>
          <a:bodyPr wrap="square" rtlCol="0">
            <a:spAutoFit/>
          </a:bodyPr>
          <a:lstStyle/>
          <a:p>
            <a:pPr algn="ctr"/>
            <a:r>
              <a:rPr lang="en-US" sz="2400" dirty="0" smtClean="0"/>
              <a:t>3D structure of the genome influences how sets of genes interact</a:t>
            </a:r>
            <a:endParaRPr lang="en-US" sz="2400" dirty="0"/>
          </a:p>
        </p:txBody>
      </p:sp>
      <p:pic>
        <p:nvPicPr>
          <p:cNvPr id="2050" name="Picture 2" descr="http://modencode.sciencemag.org/img/chromatin/introduction/F2.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1071265"/>
            <a:ext cx="4096657" cy="562152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classconnection.s3.amazonaws.com/185/flashcards/82185/jpg/ch_4_481320339152355.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87000" y="567898"/>
            <a:ext cx="4279750" cy="58674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0515600" y="-152400"/>
            <a:ext cx="4572000" cy="923330"/>
          </a:xfrm>
          <a:prstGeom prst="rect">
            <a:avLst/>
          </a:prstGeom>
        </p:spPr>
        <p:txBody>
          <a:bodyPr>
            <a:spAutoFit/>
          </a:bodyPr>
          <a:lstStyle/>
          <a:p>
            <a:r>
              <a:rPr lang="en-US" dirty="0"/>
              <a:t>http://www.studyblue.com/notes/note/n/chapter-4-dna-chromosomes-and-genomes/deck/1404309</a:t>
            </a:r>
          </a:p>
        </p:txBody>
      </p:sp>
      <p:pic>
        <p:nvPicPr>
          <p:cNvPr id="5"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28757" y="2982022"/>
            <a:ext cx="2943225" cy="3086100"/>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7" name="Straight Connector 6"/>
          <p:cNvCxnSpPr/>
          <p:nvPr/>
        </p:nvCxnSpPr>
        <p:spPr>
          <a:xfrm flipV="1">
            <a:off x="2971800" y="2982022"/>
            <a:ext cx="2456957" cy="197097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971800" y="4968766"/>
            <a:ext cx="2456957" cy="109935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3940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ead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19600" y="1295400"/>
            <a:ext cx="4097711" cy="35814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1295400"/>
            <a:ext cx="3352800" cy="3515557"/>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extBox 1"/>
          <p:cNvSpPr txBox="1"/>
          <p:nvPr/>
        </p:nvSpPr>
        <p:spPr>
          <a:xfrm>
            <a:off x="990600" y="0"/>
            <a:ext cx="7391400" cy="1077218"/>
          </a:xfrm>
          <a:prstGeom prst="rect">
            <a:avLst/>
          </a:prstGeom>
          <a:noFill/>
        </p:spPr>
        <p:txBody>
          <a:bodyPr wrap="square" rtlCol="0">
            <a:spAutoFit/>
          </a:bodyPr>
          <a:lstStyle/>
          <a:p>
            <a:pPr algn="ctr"/>
            <a:r>
              <a:rPr lang="en-US" sz="3200" dirty="0" smtClean="0">
                <a:latin typeface="Helvetica" pitchFamily="34" charset="0"/>
                <a:cs typeface="Helvetica" pitchFamily="34" charset="0"/>
              </a:rPr>
              <a:t>DNA wrapped for tangle free, dynamic loosing and rewrapping </a:t>
            </a:r>
            <a:endParaRPr lang="en-US" sz="3200" dirty="0">
              <a:latin typeface="Helvetica" pitchFamily="34" charset="0"/>
              <a:cs typeface="Helvetica" pitchFamily="34" charset="0"/>
            </a:endParaRPr>
          </a:p>
        </p:txBody>
      </p:sp>
    </p:spTree>
    <p:extLst>
      <p:ext uri="{BB962C8B-B14F-4D97-AF65-F5344CB8AC3E}">
        <p14:creationId xmlns:p14="http://schemas.microsoft.com/office/powerpoint/2010/main" val="34473644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Line 24"/>
          <p:cNvSpPr>
            <a:spLocks noChangeShapeType="1"/>
          </p:cNvSpPr>
          <p:nvPr/>
        </p:nvSpPr>
        <p:spPr bwMode="auto">
          <a:xfrm>
            <a:off x="0" y="457200"/>
            <a:ext cx="0" cy="0"/>
          </a:xfrm>
          <a:prstGeom prst="line">
            <a:avLst/>
          </a:prstGeom>
          <a:noFill/>
          <a:ln w="9525">
            <a:noFill/>
            <a:round/>
            <a:headEnd/>
            <a:tailEnd/>
          </a:ln>
        </p:spPr>
        <p:txBody>
          <a:bodyPr>
            <a:spAutoFit/>
          </a:bodyPr>
          <a:lstStyle/>
          <a:p>
            <a:endParaRPr lang="en-US"/>
          </a:p>
        </p:txBody>
      </p:sp>
      <p:sp>
        <p:nvSpPr>
          <p:cNvPr id="3079" name="Text Box 27"/>
          <p:cNvSpPr txBox="1">
            <a:spLocks noChangeArrowheads="1"/>
          </p:cNvSpPr>
          <p:nvPr/>
        </p:nvSpPr>
        <p:spPr bwMode="auto">
          <a:xfrm>
            <a:off x="546100" y="342900"/>
            <a:ext cx="7772400" cy="584775"/>
          </a:xfrm>
          <a:prstGeom prst="rect">
            <a:avLst/>
          </a:prstGeom>
          <a:noFill/>
          <a:ln w="9525" algn="ctr">
            <a:noFill/>
            <a:miter lim="800000"/>
            <a:headEnd/>
            <a:tailEnd/>
          </a:ln>
        </p:spPr>
        <p:txBody>
          <a:bodyPr>
            <a:spAutoFit/>
          </a:bodyPr>
          <a:lstStyle/>
          <a:p>
            <a:pPr algn="ctr">
              <a:spcBef>
                <a:spcPct val="50000"/>
              </a:spcBef>
            </a:pPr>
            <a:r>
              <a:rPr lang="en-US" sz="3200" dirty="0" smtClean="0"/>
              <a:t>Gene expression: Running the program</a:t>
            </a:r>
            <a:endParaRPr lang="en-US" sz="3200" dirty="0"/>
          </a:p>
        </p:txBody>
      </p:sp>
      <p:sp>
        <p:nvSpPr>
          <p:cNvPr id="37" name="TextBox 36"/>
          <p:cNvSpPr txBox="1"/>
          <p:nvPr/>
        </p:nvSpPr>
        <p:spPr>
          <a:xfrm>
            <a:off x="6477000" y="1754188"/>
            <a:ext cx="1295400" cy="369332"/>
          </a:xfrm>
          <a:prstGeom prst="rect">
            <a:avLst/>
          </a:prstGeom>
          <a:noFill/>
        </p:spPr>
        <p:txBody>
          <a:bodyPr wrap="square" rtlCol="0">
            <a:spAutoFit/>
          </a:bodyPr>
          <a:lstStyle/>
          <a:p>
            <a:r>
              <a:rPr lang="en-US" dirty="0" smtClean="0"/>
              <a:t>DNA</a:t>
            </a:r>
            <a:endParaRPr lang="en-US" dirty="0"/>
          </a:p>
        </p:txBody>
      </p:sp>
      <p:sp>
        <p:nvSpPr>
          <p:cNvPr id="48" name="TextBox 47"/>
          <p:cNvSpPr txBox="1"/>
          <p:nvPr/>
        </p:nvSpPr>
        <p:spPr>
          <a:xfrm>
            <a:off x="6324600" y="3212068"/>
            <a:ext cx="1295400" cy="369332"/>
          </a:xfrm>
          <a:prstGeom prst="rect">
            <a:avLst/>
          </a:prstGeom>
          <a:noFill/>
        </p:spPr>
        <p:txBody>
          <a:bodyPr wrap="square" rtlCol="0">
            <a:spAutoFit/>
          </a:bodyPr>
          <a:lstStyle/>
          <a:p>
            <a:r>
              <a:rPr lang="en-US" dirty="0" smtClean="0"/>
              <a:t>mRNA</a:t>
            </a:r>
            <a:endParaRPr lang="en-US" dirty="0"/>
          </a:p>
        </p:txBody>
      </p:sp>
      <p:sp>
        <p:nvSpPr>
          <p:cNvPr id="51" name="Down Arrow 50"/>
          <p:cNvSpPr/>
          <p:nvPr/>
        </p:nvSpPr>
        <p:spPr>
          <a:xfrm>
            <a:off x="4191000" y="2438400"/>
            <a:ext cx="533400" cy="457200"/>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6400800" y="4888468"/>
            <a:ext cx="1295400" cy="369332"/>
          </a:xfrm>
          <a:prstGeom prst="rect">
            <a:avLst/>
          </a:prstGeom>
          <a:noFill/>
        </p:spPr>
        <p:txBody>
          <a:bodyPr wrap="square" rtlCol="0">
            <a:spAutoFit/>
          </a:bodyPr>
          <a:lstStyle/>
          <a:p>
            <a:r>
              <a:rPr lang="en-US" dirty="0" smtClean="0"/>
              <a:t>protein</a:t>
            </a:r>
            <a:endParaRPr lang="en-US" dirty="0"/>
          </a:p>
        </p:txBody>
      </p:sp>
      <p:sp>
        <p:nvSpPr>
          <p:cNvPr id="114" name="Freeform 113"/>
          <p:cNvSpPr>
            <a:spLocks noChangeAspect="1"/>
          </p:cNvSpPr>
          <p:nvPr/>
        </p:nvSpPr>
        <p:spPr>
          <a:xfrm>
            <a:off x="4190999" y="5181599"/>
            <a:ext cx="825726" cy="767074"/>
          </a:xfrm>
          <a:custGeom>
            <a:avLst/>
            <a:gdLst>
              <a:gd name="connsiteX0" fmla="*/ 1354873 w 1535152"/>
              <a:gd name="connsiteY0" fmla="*/ 351264 h 1507273"/>
              <a:gd name="connsiteX1" fmla="*/ 696951 w 1535152"/>
              <a:gd name="connsiteY1" fmla="*/ 27878 h 1507273"/>
              <a:gd name="connsiteX2" fmla="*/ 496229 w 1535152"/>
              <a:gd name="connsiteY2" fmla="*/ 183995 h 1507273"/>
              <a:gd name="connsiteX3" fmla="*/ 1388327 w 1535152"/>
              <a:gd name="connsiteY3" fmla="*/ 986883 h 1507273"/>
              <a:gd name="connsiteX4" fmla="*/ 1332571 w 1535152"/>
              <a:gd name="connsiteY4" fmla="*/ 1399478 h 1507273"/>
              <a:gd name="connsiteX5" fmla="*/ 172844 w 1535152"/>
              <a:gd name="connsiteY5" fmla="*/ 340113 h 1507273"/>
              <a:gd name="connsiteX6" fmla="*/ 295508 w 1535152"/>
              <a:gd name="connsiteY6" fmla="*/ 830766 h 1507273"/>
              <a:gd name="connsiteX7" fmla="*/ 1098395 w 1535152"/>
              <a:gd name="connsiteY7" fmla="*/ 407020 h 1507273"/>
              <a:gd name="connsiteX8" fmla="*/ 1232210 w 1535152"/>
              <a:gd name="connsiteY8" fmla="*/ 853069 h 1507273"/>
              <a:gd name="connsiteX9" fmla="*/ 473927 w 1535152"/>
              <a:gd name="connsiteY9" fmla="*/ 1254513 h 1507273"/>
              <a:gd name="connsiteX10" fmla="*/ 418171 w 1535152"/>
              <a:gd name="connsiteY10" fmla="*/ 1299117 h 1507273"/>
              <a:gd name="connsiteX0" fmla="*/ 1354873 w 1535152"/>
              <a:gd name="connsiteY0" fmla="*/ 351264 h 1507273"/>
              <a:gd name="connsiteX1" fmla="*/ 696951 w 1535152"/>
              <a:gd name="connsiteY1" fmla="*/ 27878 h 1507273"/>
              <a:gd name="connsiteX2" fmla="*/ 496229 w 1535152"/>
              <a:gd name="connsiteY2" fmla="*/ 183995 h 1507273"/>
              <a:gd name="connsiteX3" fmla="*/ 1388327 w 1535152"/>
              <a:gd name="connsiteY3" fmla="*/ 986883 h 1507273"/>
              <a:gd name="connsiteX4" fmla="*/ 1332571 w 1535152"/>
              <a:gd name="connsiteY4" fmla="*/ 1399478 h 1507273"/>
              <a:gd name="connsiteX5" fmla="*/ 172844 w 1535152"/>
              <a:gd name="connsiteY5" fmla="*/ 340113 h 1507273"/>
              <a:gd name="connsiteX6" fmla="*/ 295508 w 1535152"/>
              <a:gd name="connsiteY6" fmla="*/ 830766 h 1507273"/>
              <a:gd name="connsiteX7" fmla="*/ 1098395 w 1535152"/>
              <a:gd name="connsiteY7" fmla="*/ 407020 h 1507273"/>
              <a:gd name="connsiteX8" fmla="*/ 1310268 w 1535152"/>
              <a:gd name="connsiteY8" fmla="*/ 763859 h 1507273"/>
              <a:gd name="connsiteX9" fmla="*/ 473927 w 1535152"/>
              <a:gd name="connsiteY9" fmla="*/ 1254513 h 1507273"/>
              <a:gd name="connsiteX10" fmla="*/ 418171 w 1535152"/>
              <a:gd name="connsiteY10" fmla="*/ 1299117 h 1507273"/>
              <a:gd name="connsiteX0" fmla="*/ 1354873 w 1535152"/>
              <a:gd name="connsiteY0" fmla="*/ 351264 h 1507273"/>
              <a:gd name="connsiteX1" fmla="*/ 696951 w 1535152"/>
              <a:gd name="connsiteY1" fmla="*/ 27878 h 1507273"/>
              <a:gd name="connsiteX2" fmla="*/ 496229 w 1535152"/>
              <a:gd name="connsiteY2" fmla="*/ 183995 h 1507273"/>
              <a:gd name="connsiteX3" fmla="*/ 1388327 w 1535152"/>
              <a:gd name="connsiteY3" fmla="*/ 986883 h 1507273"/>
              <a:gd name="connsiteX4" fmla="*/ 1332571 w 1535152"/>
              <a:gd name="connsiteY4" fmla="*/ 1399478 h 1507273"/>
              <a:gd name="connsiteX5" fmla="*/ 172844 w 1535152"/>
              <a:gd name="connsiteY5" fmla="*/ 340113 h 1507273"/>
              <a:gd name="connsiteX6" fmla="*/ 295508 w 1535152"/>
              <a:gd name="connsiteY6" fmla="*/ 830766 h 1507273"/>
              <a:gd name="connsiteX7" fmla="*/ 1098395 w 1535152"/>
              <a:gd name="connsiteY7" fmla="*/ 407020 h 1507273"/>
              <a:gd name="connsiteX8" fmla="*/ 1310268 w 1535152"/>
              <a:gd name="connsiteY8" fmla="*/ 763859 h 1507273"/>
              <a:gd name="connsiteX9" fmla="*/ 473927 w 1535152"/>
              <a:gd name="connsiteY9" fmla="*/ 1254513 h 1507273"/>
              <a:gd name="connsiteX10" fmla="*/ 696952 w 1535152"/>
              <a:gd name="connsiteY10" fmla="*/ 1154151 h 1507273"/>
              <a:gd name="connsiteX0" fmla="*/ 1578826 w 1759105"/>
              <a:gd name="connsiteY0" fmla="*/ 351264 h 1826941"/>
              <a:gd name="connsiteX1" fmla="*/ 920904 w 1759105"/>
              <a:gd name="connsiteY1" fmla="*/ 27878 h 1826941"/>
              <a:gd name="connsiteX2" fmla="*/ 720182 w 1759105"/>
              <a:gd name="connsiteY2" fmla="*/ 183995 h 1826941"/>
              <a:gd name="connsiteX3" fmla="*/ 1612280 w 1759105"/>
              <a:gd name="connsiteY3" fmla="*/ 986883 h 1826941"/>
              <a:gd name="connsiteX4" fmla="*/ 1556524 w 1759105"/>
              <a:gd name="connsiteY4" fmla="*/ 1399478 h 1826941"/>
              <a:gd name="connsiteX5" fmla="*/ 396797 w 1759105"/>
              <a:gd name="connsiteY5" fmla="*/ 340113 h 1826941"/>
              <a:gd name="connsiteX6" fmla="*/ 519461 w 1759105"/>
              <a:gd name="connsiteY6" fmla="*/ 830766 h 1826941"/>
              <a:gd name="connsiteX7" fmla="*/ 1322348 w 1759105"/>
              <a:gd name="connsiteY7" fmla="*/ 407020 h 1826941"/>
              <a:gd name="connsiteX8" fmla="*/ 1534221 w 1759105"/>
              <a:gd name="connsiteY8" fmla="*/ 763859 h 1826941"/>
              <a:gd name="connsiteX9" fmla="*/ 697880 w 1759105"/>
              <a:gd name="connsiteY9" fmla="*/ 1254513 h 1826941"/>
              <a:gd name="connsiteX10" fmla="*/ 39959 w 1759105"/>
              <a:gd name="connsiteY10" fmla="*/ 1812073 h 1826941"/>
              <a:gd name="connsiteX0" fmla="*/ 1578826 w 1759105"/>
              <a:gd name="connsiteY0" fmla="*/ 351264 h 1826941"/>
              <a:gd name="connsiteX1" fmla="*/ 920904 w 1759105"/>
              <a:gd name="connsiteY1" fmla="*/ 27878 h 1826941"/>
              <a:gd name="connsiteX2" fmla="*/ 720182 w 1759105"/>
              <a:gd name="connsiteY2" fmla="*/ 183995 h 1826941"/>
              <a:gd name="connsiteX3" fmla="*/ 1612280 w 1759105"/>
              <a:gd name="connsiteY3" fmla="*/ 986883 h 1826941"/>
              <a:gd name="connsiteX4" fmla="*/ 1556524 w 1759105"/>
              <a:gd name="connsiteY4" fmla="*/ 1399478 h 1826941"/>
              <a:gd name="connsiteX5" fmla="*/ 396797 w 1759105"/>
              <a:gd name="connsiteY5" fmla="*/ 340113 h 1826941"/>
              <a:gd name="connsiteX6" fmla="*/ 519461 w 1759105"/>
              <a:gd name="connsiteY6" fmla="*/ 830766 h 1826941"/>
              <a:gd name="connsiteX7" fmla="*/ 1322348 w 1759105"/>
              <a:gd name="connsiteY7" fmla="*/ 407020 h 1826941"/>
              <a:gd name="connsiteX8" fmla="*/ 1534221 w 1759105"/>
              <a:gd name="connsiteY8" fmla="*/ 763859 h 1826941"/>
              <a:gd name="connsiteX9" fmla="*/ 909753 w 1759105"/>
              <a:gd name="connsiteY9" fmla="*/ 1120698 h 1826941"/>
              <a:gd name="connsiteX10" fmla="*/ 39959 w 1759105"/>
              <a:gd name="connsiteY10" fmla="*/ 1812073 h 1826941"/>
              <a:gd name="connsiteX0" fmla="*/ 1354873 w 1535152"/>
              <a:gd name="connsiteY0" fmla="*/ 351264 h 1507273"/>
              <a:gd name="connsiteX1" fmla="*/ 696951 w 1535152"/>
              <a:gd name="connsiteY1" fmla="*/ 27878 h 1507273"/>
              <a:gd name="connsiteX2" fmla="*/ 496229 w 1535152"/>
              <a:gd name="connsiteY2" fmla="*/ 183995 h 1507273"/>
              <a:gd name="connsiteX3" fmla="*/ 1388327 w 1535152"/>
              <a:gd name="connsiteY3" fmla="*/ 986883 h 1507273"/>
              <a:gd name="connsiteX4" fmla="*/ 1332571 w 1535152"/>
              <a:gd name="connsiteY4" fmla="*/ 1399478 h 1507273"/>
              <a:gd name="connsiteX5" fmla="*/ 172844 w 1535152"/>
              <a:gd name="connsiteY5" fmla="*/ 340113 h 1507273"/>
              <a:gd name="connsiteX6" fmla="*/ 295508 w 1535152"/>
              <a:gd name="connsiteY6" fmla="*/ 830766 h 1507273"/>
              <a:gd name="connsiteX7" fmla="*/ 1098395 w 1535152"/>
              <a:gd name="connsiteY7" fmla="*/ 407020 h 1507273"/>
              <a:gd name="connsiteX8" fmla="*/ 1310268 w 1535152"/>
              <a:gd name="connsiteY8" fmla="*/ 763859 h 1507273"/>
              <a:gd name="connsiteX9" fmla="*/ 685800 w 1535152"/>
              <a:gd name="connsiteY9" fmla="*/ 1120698 h 1507273"/>
              <a:gd name="connsiteX10" fmla="*/ 525038 w 1535152"/>
              <a:gd name="connsiteY10" fmla="*/ 1250796 h 1507273"/>
              <a:gd name="connsiteX0" fmla="*/ 1354873 w 1674542"/>
              <a:gd name="connsiteY0" fmla="*/ 351264 h 1527717"/>
              <a:gd name="connsiteX1" fmla="*/ 696951 w 1674542"/>
              <a:gd name="connsiteY1" fmla="*/ 27878 h 1527717"/>
              <a:gd name="connsiteX2" fmla="*/ 496229 w 1674542"/>
              <a:gd name="connsiteY2" fmla="*/ 183995 h 1527717"/>
              <a:gd name="connsiteX3" fmla="*/ 1535152 w 1674542"/>
              <a:gd name="connsiteY3" fmla="*/ 1109547 h 1527717"/>
              <a:gd name="connsiteX4" fmla="*/ 1332571 w 1674542"/>
              <a:gd name="connsiteY4" fmla="*/ 1399478 h 1527717"/>
              <a:gd name="connsiteX5" fmla="*/ 172844 w 1674542"/>
              <a:gd name="connsiteY5" fmla="*/ 340113 h 1527717"/>
              <a:gd name="connsiteX6" fmla="*/ 295508 w 1674542"/>
              <a:gd name="connsiteY6" fmla="*/ 830766 h 1527717"/>
              <a:gd name="connsiteX7" fmla="*/ 1098395 w 1674542"/>
              <a:gd name="connsiteY7" fmla="*/ 407020 h 1527717"/>
              <a:gd name="connsiteX8" fmla="*/ 1310268 w 1674542"/>
              <a:gd name="connsiteY8" fmla="*/ 763859 h 1527717"/>
              <a:gd name="connsiteX9" fmla="*/ 685800 w 1674542"/>
              <a:gd name="connsiteY9" fmla="*/ 1120698 h 1527717"/>
              <a:gd name="connsiteX10" fmla="*/ 525038 w 1674542"/>
              <a:gd name="connsiteY10" fmla="*/ 1250796 h 1527717"/>
              <a:gd name="connsiteX0" fmla="*/ 1354873 w 1674542"/>
              <a:gd name="connsiteY0" fmla="*/ 379142 h 1555595"/>
              <a:gd name="connsiteX1" fmla="*/ 730405 w 1674542"/>
              <a:gd name="connsiteY1" fmla="*/ 27878 h 1555595"/>
              <a:gd name="connsiteX2" fmla="*/ 496229 w 1674542"/>
              <a:gd name="connsiteY2" fmla="*/ 211873 h 1555595"/>
              <a:gd name="connsiteX3" fmla="*/ 1535152 w 1674542"/>
              <a:gd name="connsiteY3" fmla="*/ 1137425 h 1555595"/>
              <a:gd name="connsiteX4" fmla="*/ 1332571 w 1674542"/>
              <a:gd name="connsiteY4" fmla="*/ 1427356 h 1555595"/>
              <a:gd name="connsiteX5" fmla="*/ 172844 w 1674542"/>
              <a:gd name="connsiteY5" fmla="*/ 367991 h 1555595"/>
              <a:gd name="connsiteX6" fmla="*/ 295508 w 1674542"/>
              <a:gd name="connsiteY6" fmla="*/ 858644 h 1555595"/>
              <a:gd name="connsiteX7" fmla="*/ 1098395 w 1674542"/>
              <a:gd name="connsiteY7" fmla="*/ 434898 h 1555595"/>
              <a:gd name="connsiteX8" fmla="*/ 1310268 w 1674542"/>
              <a:gd name="connsiteY8" fmla="*/ 791737 h 1555595"/>
              <a:gd name="connsiteX9" fmla="*/ 685800 w 1674542"/>
              <a:gd name="connsiteY9" fmla="*/ 1148576 h 1555595"/>
              <a:gd name="connsiteX10" fmla="*/ 525038 w 1674542"/>
              <a:gd name="connsiteY10" fmla="*/ 1278674 h 1555595"/>
              <a:gd name="connsiteX0" fmla="*/ 1354873 w 1674542"/>
              <a:gd name="connsiteY0" fmla="*/ 352193 h 1528646"/>
              <a:gd name="connsiteX1" fmla="*/ 730405 w 1674542"/>
              <a:gd name="connsiteY1" fmla="*/ 929 h 1528646"/>
              <a:gd name="connsiteX2" fmla="*/ 496229 w 1674542"/>
              <a:gd name="connsiteY2" fmla="*/ 184924 h 1528646"/>
              <a:gd name="connsiteX3" fmla="*/ 1535152 w 1674542"/>
              <a:gd name="connsiteY3" fmla="*/ 1110476 h 1528646"/>
              <a:gd name="connsiteX4" fmla="*/ 1332571 w 1674542"/>
              <a:gd name="connsiteY4" fmla="*/ 1400407 h 1528646"/>
              <a:gd name="connsiteX5" fmla="*/ 172844 w 1674542"/>
              <a:gd name="connsiteY5" fmla="*/ 341042 h 1528646"/>
              <a:gd name="connsiteX6" fmla="*/ 295508 w 1674542"/>
              <a:gd name="connsiteY6" fmla="*/ 831695 h 1528646"/>
              <a:gd name="connsiteX7" fmla="*/ 1098395 w 1674542"/>
              <a:gd name="connsiteY7" fmla="*/ 407949 h 1528646"/>
              <a:gd name="connsiteX8" fmla="*/ 1310268 w 1674542"/>
              <a:gd name="connsiteY8" fmla="*/ 764788 h 1528646"/>
              <a:gd name="connsiteX9" fmla="*/ 685800 w 1674542"/>
              <a:gd name="connsiteY9" fmla="*/ 1121627 h 1528646"/>
              <a:gd name="connsiteX10" fmla="*/ 525038 w 1674542"/>
              <a:gd name="connsiteY10" fmla="*/ 1251725 h 1528646"/>
              <a:gd name="connsiteX0" fmla="*/ 1354873 w 1674542"/>
              <a:gd name="connsiteY0" fmla="*/ 383789 h 1560242"/>
              <a:gd name="connsiteX1" fmla="*/ 730405 w 1674542"/>
              <a:gd name="connsiteY1" fmla="*/ 32525 h 1560242"/>
              <a:gd name="connsiteX2" fmla="*/ 496229 w 1674542"/>
              <a:gd name="connsiteY2" fmla="*/ 216520 h 1560242"/>
              <a:gd name="connsiteX3" fmla="*/ 1535152 w 1674542"/>
              <a:gd name="connsiteY3" fmla="*/ 1142072 h 1560242"/>
              <a:gd name="connsiteX4" fmla="*/ 1332571 w 1674542"/>
              <a:gd name="connsiteY4" fmla="*/ 1432003 h 1560242"/>
              <a:gd name="connsiteX5" fmla="*/ 172844 w 1674542"/>
              <a:gd name="connsiteY5" fmla="*/ 372638 h 1560242"/>
              <a:gd name="connsiteX6" fmla="*/ 295508 w 1674542"/>
              <a:gd name="connsiteY6" fmla="*/ 863291 h 1560242"/>
              <a:gd name="connsiteX7" fmla="*/ 1098395 w 1674542"/>
              <a:gd name="connsiteY7" fmla="*/ 439545 h 1560242"/>
              <a:gd name="connsiteX8" fmla="*/ 1310268 w 1674542"/>
              <a:gd name="connsiteY8" fmla="*/ 796384 h 1560242"/>
              <a:gd name="connsiteX9" fmla="*/ 685800 w 1674542"/>
              <a:gd name="connsiteY9" fmla="*/ 1153223 h 1560242"/>
              <a:gd name="connsiteX10" fmla="*/ 525038 w 1674542"/>
              <a:gd name="connsiteY10" fmla="*/ 1283321 h 1560242"/>
              <a:gd name="connsiteX0" fmla="*/ 1354873 w 1674542"/>
              <a:gd name="connsiteY0" fmla="*/ 383789 h 1560242"/>
              <a:gd name="connsiteX1" fmla="*/ 730405 w 1674542"/>
              <a:gd name="connsiteY1" fmla="*/ 32525 h 1560242"/>
              <a:gd name="connsiteX2" fmla="*/ 496229 w 1674542"/>
              <a:gd name="connsiteY2" fmla="*/ 216520 h 1560242"/>
              <a:gd name="connsiteX3" fmla="*/ 1535152 w 1674542"/>
              <a:gd name="connsiteY3" fmla="*/ 1142072 h 1560242"/>
              <a:gd name="connsiteX4" fmla="*/ 1332571 w 1674542"/>
              <a:gd name="connsiteY4" fmla="*/ 1432003 h 1560242"/>
              <a:gd name="connsiteX5" fmla="*/ 172844 w 1674542"/>
              <a:gd name="connsiteY5" fmla="*/ 372638 h 1560242"/>
              <a:gd name="connsiteX6" fmla="*/ 295508 w 1674542"/>
              <a:gd name="connsiteY6" fmla="*/ 863291 h 1560242"/>
              <a:gd name="connsiteX7" fmla="*/ 1098395 w 1674542"/>
              <a:gd name="connsiteY7" fmla="*/ 439545 h 1560242"/>
              <a:gd name="connsiteX8" fmla="*/ 1310268 w 1674542"/>
              <a:gd name="connsiteY8" fmla="*/ 796384 h 1560242"/>
              <a:gd name="connsiteX9" fmla="*/ 685800 w 1674542"/>
              <a:gd name="connsiteY9" fmla="*/ 1153223 h 1560242"/>
              <a:gd name="connsiteX10" fmla="*/ 525038 w 1674542"/>
              <a:gd name="connsiteY10" fmla="*/ 1283321 h 1560242"/>
              <a:gd name="connsiteX0" fmla="*/ 1354873 w 1674542"/>
              <a:gd name="connsiteY0" fmla="*/ 383789 h 1560242"/>
              <a:gd name="connsiteX1" fmla="*/ 998034 w 1674542"/>
              <a:gd name="connsiteY1" fmla="*/ 97574 h 1560242"/>
              <a:gd name="connsiteX2" fmla="*/ 730405 w 1674542"/>
              <a:gd name="connsiteY2" fmla="*/ 32525 h 1560242"/>
              <a:gd name="connsiteX3" fmla="*/ 496229 w 1674542"/>
              <a:gd name="connsiteY3" fmla="*/ 216520 h 1560242"/>
              <a:gd name="connsiteX4" fmla="*/ 1535152 w 1674542"/>
              <a:gd name="connsiteY4" fmla="*/ 1142072 h 1560242"/>
              <a:gd name="connsiteX5" fmla="*/ 1332571 w 1674542"/>
              <a:gd name="connsiteY5" fmla="*/ 1432003 h 1560242"/>
              <a:gd name="connsiteX6" fmla="*/ 172844 w 1674542"/>
              <a:gd name="connsiteY6" fmla="*/ 372638 h 1560242"/>
              <a:gd name="connsiteX7" fmla="*/ 295508 w 1674542"/>
              <a:gd name="connsiteY7" fmla="*/ 863291 h 1560242"/>
              <a:gd name="connsiteX8" fmla="*/ 1098395 w 1674542"/>
              <a:gd name="connsiteY8" fmla="*/ 439545 h 1560242"/>
              <a:gd name="connsiteX9" fmla="*/ 1310268 w 1674542"/>
              <a:gd name="connsiteY9" fmla="*/ 796384 h 1560242"/>
              <a:gd name="connsiteX10" fmla="*/ 685800 w 1674542"/>
              <a:gd name="connsiteY10" fmla="*/ 1153223 h 1560242"/>
              <a:gd name="connsiteX11" fmla="*/ 525038 w 1674542"/>
              <a:gd name="connsiteY11" fmla="*/ 1283321 h 1560242"/>
              <a:gd name="connsiteX0" fmla="*/ 1354873 w 1674542"/>
              <a:gd name="connsiteY0" fmla="*/ 379142 h 1555595"/>
              <a:gd name="connsiteX1" fmla="*/ 730405 w 1674542"/>
              <a:gd name="connsiteY1" fmla="*/ 27878 h 1555595"/>
              <a:gd name="connsiteX2" fmla="*/ 496229 w 1674542"/>
              <a:gd name="connsiteY2" fmla="*/ 211873 h 1555595"/>
              <a:gd name="connsiteX3" fmla="*/ 1535152 w 1674542"/>
              <a:gd name="connsiteY3" fmla="*/ 1137425 h 1555595"/>
              <a:gd name="connsiteX4" fmla="*/ 1332571 w 1674542"/>
              <a:gd name="connsiteY4" fmla="*/ 1427356 h 1555595"/>
              <a:gd name="connsiteX5" fmla="*/ 172844 w 1674542"/>
              <a:gd name="connsiteY5" fmla="*/ 367991 h 1555595"/>
              <a:gd name="connsiteX6" fmla="*/ 295508 w 1674542"/>
              <a:gd name="connsiteY6" fmla="*/ 858644 h 1555595"/>
              <a:gd name="connsiteX7" fmla="*/ 1098395 w 1674542"/>
              <a:gd name="connsiteY7" fmla="*/ 434898 h 1555595"/>
              <a:gd name="connsiteX8" fmla="*/ 1310268 w 1674542"/>
              <a:gd name="connsiteY8" fmla="*/ 791737 h 1555595"/>
              <a:gd name="connsiteX9" fmla="*/ 685800 w 1674542"/>
              <a:gd name="connsiteY9" fmla="*/ 1148576 h 1555595"/>
              <a:gd name="connsiteX10" fmla="*/ 525038 w 1674542"/>
              <a:gd name="connsiteY10" fmla="*/ 1278674 h 1555595"/>
              <a:gd name="connsiteX0" fmla="*/ 1354873 w 1674542"/>
              <a:gd name="connsiteY0" fmla="*/ 379142 h 1555595"/>
              <a:gd name="connsiteX1" fmla="*/ 730405 w 1674542"/>
              <a:gd name="connsiteY1" fmla="*/ 27878 h 1555595"/>
              <a:gd name="connsiteX2" fmla="*/ 496229 w 1674542"/>
              <a:gd name="connsiteY2" fmla="*/ 211873 h 1555595"/>
              <a:gd name="connsiteX3" fmla="*/ 1535152 w 1674542"/>
              <a:gd name="connsiteY3" fmla="*/ 1137425 h 1555595"/>
              <a:gd name="connsiteX4" fmla="*/ 1332571 w 1674542"/>
              <a:gd name="connsiteY4" fmla="*/ 1427356 h 1555595"/>
              <a:gd name="connsiteX5" fmla="*/ 172844 w 1674542"/>
              <a:gd name="connsiteY5" fmla="*/ 367991 h 1555595"/>
              <a:gd name="connsiteX6" fmla="*/ 295508 w 1674542"/>
              <a:gd name="connsiteY6" fmla="*/ 858644 h 1555595"/>
              <a:gd name="connsiteX7" fmla="*/ 1098395 w 1674542"/>
              <a:gd name="connsiteY7" fmla="*/ 434898 h 1555595"/>
              <a:gd name="connsiteX8" fmla="*/ 1310268 w 1674542"/>
              <a:gd name="connsiteY8" fmla="*/ 791737 h 1555595"/>
              <a:gd name="connsiteX9" fmla="*/ 685800 w 1674542"/>
              <a:gd name="connsiteY9" fmla="*/ 1148576 h 1555595"/>
              <a:gd name="connsiteX10" fmla="*/ 368921 w 1674542"/>
              <a:gd name="connsiteY10" fmla="*/ 1334430 h 1555595"/>
              <a:gd name="connsiteX0" fmla="*/ 1354873 w 1674542"/>
              <a:gd name="connsiteY0" fmla="*/ 379142 h 1555595"/>
              <a:gd name="connsiteX1" fmla="*/ 730405 w 1674542"/>
              <a:gd name="connsiteY1" fmla="*/ 27878 h 1555595"/>
              <a:gd name="connsiteX2" fmla="*/ 496229 w 1674542"/>
              <a:gd name="connsiteY2" fmla="*/ 211873 h 1555595"/>
              <a:gd name="connsiteX3" fmla="*/ 1535152 w 1674542"/>
              <a:gd name="connsiteY3" fmla="*/ 1137425 h 1555595"/>
              <a:gd name="connsiteX4" fmla="*/ 1332571 w 1674542"/>
              <a:gd name="connsiteY4" fmla="*/ 1427356 h 1555595"/>
              <a:gd name="connsiteX5" fmla="*/ 172844 w 1674542"/>
              <a:gd name="connsiteY5" fmla="*/ 367991 h 1555595"/>
              <a:gd name="connsiteX6" fmla="*/ 295508 w 1674542"/>
              <a:gd name="connsiteY6" fmla="*/ 858644 h 1555595"/>
              <a:gd name="connsiteX7" fmla="*/ 1098395 w 1674542"/>
              <a:gd name="connsiteY7" fmla="*/ 434898 h 1555595"/>
              <a:gd name="connsiteX8" fmla="*/ 1310268 w 1674542"/>
              <a:gd name="connsiteY8" fmla="*/ 791737 h 1555595"/>
              <a:gd name="connsiteX9" fmla="*/ 685800 w 1674542"/>
              <a:gd name="connsiteY9" fmla="*/ 1148576 h 1555595"/>
              <a:gd name="connsiteX0" fmla="*/ 1354873 w 1674542"/>
              <a:gd name="connsiteY0" fmla="*/ 379142 h 1555595"/>
              <a:gd name="connsiteX1" fmla="*/ 730405 w 1674542"/>
              <a:gd name="connsiteY1" fmla="*/ 27878 h 1555595"/>
              <a:gd name="connsiteX2" fmla="*/ 496229 w 1674542"/>
              <a:gd name="connsiteY2" fmla="*/ 211873 h 1555595"/>
              <a:gd name="connsiteX3" fmla="*/ 1535152 w 1674542"/>
              <a:gd name="connsiteY3" fmla="*/ 1137425 h 1555595"/>
              <a:gd name="connsiteX4" fmla="*/ 1332571 w 1674542"/>
              <a:gd name="connsiteY4" fmla="*/ 1427356 h 1555595"/>
              <a:gd name="connsiteX5" fmla="*/ 172844 w 1674542"/>
              <a:gd name="connsiteY5" fmla="*/ 367991 h 1555595"/>
              <a:gd name="connsiteX6" fmla="*/ 295508 w 1674542"/>
              <a:gd name="connsiteY6" fmla="*/ 858644 h 1555595"/>
              <a:gd name="connsiteX7" fmla="*/ 1098395 w 1674542"/>
              <a:gd name="connsiteY7" fmla="*/ 434898 h 1555595"/>
              <a:gd name="connsiteX8" fmla="*/ 1310268 w 1674542"/>
              <a:gd name="connsiteY8" fmla="*/ 791737 h 1555595"/>
              <a:gd name="connsiteX9" fmla="*/ 496229 w 1674542"/>
              <a:gd name="connsiteY9" fmla="*/ 1248937 h 1555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4542" h="1555595">
                <a:moveTo>
                  <a:pt x="1354873" y="379142"/>
                </a:moveTo>
                <a:cubicBezTo>
                  <a:pt x="1224776" y="305962"/>
                  <a:pt x="873512" y="55756"/>
                  <a:pt x="730405" y="27878"/>
                </a:cubicBezTo>
                <a:cubicBezTo>
                  <a:pt x="587298" y="0"/>
                  <a:pt x="362105" y="26949"/>
                  <a:pt x="496229" y="211873"/>
                </a:cubicBezTo>
                <a:cubicBezTo>
                  <a:pt x="630353" y="396797"/>
                  <a:pt x="1395762" y="934845"/>
                  <a:pt x="1535152" y="1137425"/>
                </a:cubicBezTo>
                <a:cubicBezTo>
                  <a:pt x="1674542" y="1340005"/>
                  <a:pt x="1559622" y="1555595"/>
                  <a:pt x="1332571" y="1427356"/>
                </a:cubicBezTo>
                <a:cubicBezTo>
                  <a:pt x="1105520" y="1299117"/>
                  <a:pt x="345688" y="462776"/>
                  <a:pt x="172844" y="367991"/>
                </a:cubicBezTo>
                <a:cubicBezTo>
                  <a:pt x="0" y="273206"/>
                  <a:pt x="141250" y="847493"/>
                  <a:pt x="295508" y="858644"/>
                </a:cubicBezTo>
                <a:cubicBezTo>
                  <a:pt x="449767" y="869795"/>
                  <a:pt x="929268" y="446049"/>
                  <a:pt x="1098395" y="434898"/>
                </a:cubicBezTo>
                <a:cubicBezTo>
                  <a:pt x="1267522" y="423747"/>
                  <a:pt x="1410629" y="656064"/>
                  <a:pt x="1310268" y="791737"/>
                </a:cubicBezTo>
                <a:cubicBezTo>
                  <a:pt x="1209907" y="927410"/>
                  <a:pt x="653120" y="1158488"/>
                  <a:pt x="496229" y="1248937"/>
                </a:cubicBezTo>
              </a:path>
            </a:pathLst>
          </a:custGeom>
          <a:noFill/>
          <a:ln w="44450">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400" dirty="0">
              <a:solidFill>
                <a:prstClr val="black"/>
              </a:solidFill>
              <a:latin typeface="+mj-lt"/>
              <a:cs typeface="Helvetica"/>
            </a:endParaRPr>
          </a:p>
        </p:txBody>
      </p:sp>
      <p:grpSp>
        <p:nvGrpSpPr>
          <p:cNvPr id="2" name="Group 119"/>
          <p:cNvGrpSpPr/>
          <p:nvPr/>
        </p:nvGrpSpPr>
        <p:grpSpPr>
          <a:xfrm>
            <a:off x="3124200" y="1676400"/>
            <a:ext cx="2549489" cy="551653"/>
            <a:chOff x="3507589" y="1676400"/>
            <a:chExt cx="2549489" cy="551653"/>
          </a:xfrm>
        </p:grpSpPr>
        <p:grpSp>
          <p:nvGrpSpPr>
            <p:cNvPr id="3" name="Group 114"/>
            <p:cNvGrpSpPr/>
            <p:nvPr/>
          </p:nvGrpSpPr>
          <p:grpSpPr>
            <a:xfrm>
              <a:off x="3507589" y="1676400"/>
              <a:ext cx="1750211" cy="551653"/>
              <a:chOff x="3431389" y="1703992"/>
              <a:chExt cx="1750211" cy="551653"/>
            </a:xfrm>
          </p:grpSpPr>
          <p:grpSp>
            <p:nvGrpSpPr>
              <p:cNvPr id="4" name="Group 63"/>
              <p:cNvGrpSpPr>
                <a:grpSpLocks noChangeAspect="1"/>
              </p:cNvGrpSpPr>
              <p:nvPr/>
            </p:nvGrpSpPr>
            <p:grpSpPr>
              <a:xfrm>
                <a:off x="3717795" y="1703992"/>
                <a:ext cx="302028" cy="258935"/>
                <a:chOff x="1519741" y="3617036"/>
                <a:chExt cx="145758" cy="124961"/>
              </a:xfrm>
            </p:grpSpPr>
            <p:cxnSp>
              <p:nvCxnSpPr>
                <p:cNvPr id="112" name="Straight Arrow Connector 2"/>
                <p:cNvCxnSpPr/>
                <p:nvPr/>
              </p:nvCxnSpPr>
              <p:spPr>
                <a:xfrm>
                  <a:off x="1520658" y="3617036"/>
                  <a:ext cx="14484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1519741" y="3617048"/>
                  <a:ext cx="0" cy="124949"/>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58" name="Line 1335"/>
              <p:cNvSpPr>
                <a:spLocks noChangeAspect="1" noChangeShapeType="1"/>
              </p:cNvSpPr>
              <p:nvPr/>
            </p:nvSpPr>
            <p:spPr bwMode="auto">
              <a:xfrm rot="16200000" flipV="1">
                <a:off x="4353268" y="1138110"/>
                <a:ext cx="0" cy="1647616"/>
              </a:xfrm>
              <a:prstGeom prst="line">
                <a:avLst/>
              </a:prstGeom>
              <a:noFill/>
              <a:ln w="9525" cap="flat" cmpd="sng" algn="ctr">
                <a:solidFill>
                  <a:schemeClr val="tx1"/>
                </a:solidFill>
                <a:prstDash val="solid"/>
                <a:round/>
                <a:headEnd type="none" w="med" len="med"/>
                <a:tailEnd type="none" w="med" len="med"/>
              </a:ln>
              <a:effectLst/>
            </p:spPr>
            <p:txBody>
              <a:bodyPr/>
              <a:lstStyle/>
              <a:p>
                <a:pPr>
                  <a:defRPr/>
                </a:pPr>
                <a:endParaRPr lang="en-US" dirty="0">
                  <a:solidFill>
                    <a:prstClr val="black"/>
                  </a:solidFill>
                  <a:latin typeface="Helvetica" pitchFamily="34" charset="0"/>
                  <a:cs typeface="Helvetica" pitchFamily="34" charset="0"/>
                </a:endParaRPr>
              </a:p>
            </p:txBody>
          </p:sp>
          <p:sp>
            <p:nvSpPr>
              <p:cNvPr id="59" name="Line 1335"/>
              <p:cNvSpPr>
                <a:spLocks noChangeAspect="1" noChangeShapeType="1"/>
              </p:cNvSpPr>
              <p:nvPr/>
            </p:nvSpPr>
            <p:spPr bwMode="auto">
              <a:xfrm rot="16200000" flipV="1">
                <a:off x="4881371" y="1869324"/>
                <a:ext cx="0" cy="185188"/>
              </a:xfrm>
              <a:prstGeom prst="line">
                <a:avLst/>
              </a:prstGeom>
              <a:noFill/>
              <a:ln w="9525" cap="flat" cmpd="sng" algn="ctr">
                <a:solidFill>
                  <a:schemeClr val="tx1"/>
                </a:solidFill>
                <a:prstDash val="solid"/>
                <a:round/>
                <a:headEnd type="none" w="med" len="med"/>
                <a:tailEnd type="none" w="med" len="med"/>
              </a:ln>
              <a:effectLst/>
            </p:spPr>
            <p:txBody>
              <a:bodyPr/>
              <a:lstStyle/>
              <a:p>
                <a:pPr>
                  <a:defRPr/>
                </a:pPr>
                <a:endParaRPr lang="en-US" dirty="0">
                  <a:solidFill>
                    <a:prstClr val="black"/>
                  </a:solidFill>
                  <a:latin typeface="Helvetica" pitchFamily="34" charset="0"/>
                  <a:cs typeface="Helvetica" pitchFamily="34" charset="0"/>
                </a:endParaRPr>
              </a:p>
            </p:txBody>
          </p:sp>
          <p:sp>
            <p:nvSpPr>
              <p:cNvPr id="60" name="Line 1335"/>
              <p:cNvSpPr>
                <a:spLocks noChangeAspect="1" noChangeShapeType="1"/>
              </p:cNvSpPr>
              <p:nvPr/>
            </p:nvSpPr>
            <p:spPr bwMode="auto">
              <a:xfrm rot="16200000" flipV="1">
                <a:off x="5114973" y="1895291"/>
                <a:ext cx="0" cy="133254"/>
              </a:xfrm>
              <a:prstGeom prst="line">
                <a:avLst/>
              </a:prstGeom>
              <a:noFill/>
              <a:ln w="9525" cap="flat" cmpd="sng" algn="ctr">
                <a:solidFill>
                  <a:schemeClr val="tx1"/>
                </a:solidFill>
                <a:prstDash val="solid"/>
                <a:round/>
                <a:headEnd type="none" w="med" len="med"/>
                <a:tailEnd type="none" w="med" len="med"/>
              </a:ln>
              <a:effectLst/>
            </p:spPr>
            <p:txBody>
              <a:bodyPr/>
              <a:lstStyle/>
              <a:p>
                <a:pPr>
                  <a:defRPr/>
                </a:pPr>
                <a:endParaRPr lang="en-US" dirty="0">
                  <a:solidFill>
                    <a:prstClr val="black"/>
                  </a:solidFill>
                  <a:latin typeface="Helvetica" pitchFamily="34" charset="0"/>
                  <a:cs typeface="Helvetica" pitchFamily="34" charset="0"/>
                </a:endParaRPr>
              </a:p>
            </p:txBody>
          </p:sp>
          <p:sp>
            <p:nvSpPr>
              <p:cNvPr id="63" name="Rectangle 62"/>
              <p:cNvSpPr/>
              <p:nvPr/>
            </p:nvSpPr>
            <p:spPr>
              <a:xfrm>
                <a:off x="4117896" y="1846902"/>
                <a:ext cx="827883" cy="261610"/>
              </a:xfrm>
              <a:prstGeom prst="rect">
                <a:avLst/>
              </a:prstGeom>
              <a:solidFill>
                <a:schemeClr val="accent1">
                  <a:lumMod val="75000"/>
                </a:schemeClr>
              </a:solidFill>
              <a:ln w="19050">
                <a:noFill/>
              </a:ln>
            </p:spPr>
            <p:txBody>
              <a:bodyPr wrap="square">
                <a:spAutoFit/>
              </a:bodyPr>
              <a:lstStyle/>
              <a:p>
                <a:pPr algn="ctr"/>
                <a:endParaRPr lang="en-US" sz="1100" dirty="0">
                  <a:solidFill>
                    <a:prstClr val="white"/>
                  </a:solidFill>
                  <a:latin typeface="Helvetica" pitchFamily="34" charset="0"/>
                  <a:cs typeface="Helvetica" pitchFamily="34" charset="0"/>
                </a:endParaRPr>
              </a:p>
            </p:txBody>
          </p:sp>
          <p:sp>
            <p:nvSpPr>
              <p:cNvPr id="64" name="TextBox 63"/>
              <p:cNvSpPr txBox="1"/>
              <p:nvPr/>
            </p:nvSpPr>
            <p:spPr>
              <a:xfrm>
                <a:off x="3431389" y="1947868"/>
                <a:ext cx="1274941" cy="307777"/>
              </a:xfrm>
              <a:prstGeom prst="rect">
                <a:avLst/>
              </a:prstGeom>
              <a:noFill/>
            </p:spPr>
            <p:txBody>
              <a:bodyPr wrap="square" rtlCol="0">
                <a:spAutoFit/>
              </a:bodyPr>
              <a:lstStyle/>
              <a:p>
                <a:r>
                  <a:rPr lang="en-US" sz="1400" b="1" i="1" dirty="0">
                    <a:solidFill>
                      <a:prstClr val="black"/>
                    </a:solidFill>
                    <a:latin typeface="Helvetica" pitchFamily="34" charset="0"/>
                    <a:cs typeface="Helvetica" pitchFamily="34" charset="0"/>
                  </a:rPr>
                  <a:t>pX</a:t>
                </a:r>
              </a:p>
            </p:txBody>
          </p:sp>
        </p:grpSp>
        <p:grpSp>
          <p:nvGrpSpPr>
            <p:cNvPr id="5" name="Group 118"/>
            <p:cNvGrpSpPr/>
            <p:nvPr/>
          </p:nvGrpSpPr>
          <p:grpSpPr>
            <a:xfrm>
              <a:off x="5010912" y="1819656"/>
              <a:ext cx="1046166" cy="261610"/>
              <a:chOff x="5029200" y="1795790"/>
              <a:chExt cx="1046166" cy="261610"/>
            </a:xfrm>
          </p:grpSpPr>
          <p:sp>
            <p:nvSpPr>
              <p:cNvPr id="116" name="Rectangle 115"/>
              <p:cNvSpPr/>
              <p:nvPr/>
            </p:nvSpPr>
            <p:spPr>
              <a:xfrm>
                <a:off x="5334000" y="1795790"/>
                <a:ext cx="370683" cy="261610"/>
              </a:xfrm>
              <a:prstGeom prst="rect">
                <a:avLst/>
              </a:prstGeom>
              <a:solidFill>
                <a:schemeClr val="accent1">
                  <a:lumMod val="75000"/>
                </a:schemeClr>
              </a:solidFill>
              <a:ln w="19050">
                <a:noFill/>
              </a:ln>
            </p:spPr>
            <p:txBody>
              <a:bodyPr wrap="square">
                <a:spAutoFit/>
              </a:bodyPr>
              <a:lstStyle/>
              <a:p>
                <a:pPr algn="ctr"/>
                <a:endParaRPr lang="en-US" sz="1100" dirty="0">
                  <a:solidFill>
                    <a:prstClr val="white"/>
                  </a:solidFill>
                  <a:latin typeface="Helvetica" pitchFamily="34" charset="0"/>
                  <a:cs typeface="Helvetica" pitchFamily="34" charset="0"/>
                </a:endParaRPr>
              </a:p>
            </p:txBody>
          </p:sp>
          <p:sp>
            <p:nvSpPr>
              <p:cNvPr id="117" name="Rectangle 116"/>
              <p:cNvSpPr/>
              <p:nvPr/>
            </p:nvSpPr>
            <p:spPr>
              <a:xfrm>
                <a:off x="5029200" y="1795790"/>
                <a:ext cx="370683" cy="261610"/>
              </a:xfrm>
              <a:prstGeom prst="rect">
                <a:avLst/>
              </a:prstGeom>
              <a:solidFill>
                <a:srgbClr val="00B050"/>
              </a:solidFill>
              <a:ln w="19050">
                <a:noFill/>
              </a:ln>
            </p:spPr>
            <p:txBody>
              <a:bodyPr wrap="square">
                <a:spAutoFit/>
              </a:bodyPr>
              <a:lstStyle/>
              <a:p>
                <a:pPr algn="ctr"/>
                <a:endParaRPr lang="en-US" sz="1100" dirty="0">
                  <a:solidFill>
                    <a:prstClr val="white"/>
                  </a:solidFill>
                  <a:latin typeface="Helvetica" pitchFamily="34" charset="0"/>
                  <a:cs typeface="Helvetica" pitchFamily="34" charset="0"/>
                </a:endParaRPr>
              </a:p>
            </p:txBody>
          </p:sp>
          <p:sp>
            <p:nvSpPr>
              <p:cNvPr id="118" name="Rectangle 117"/>
              <p:cNvSpPr/>
              <p:nvPr/>
            </p:nvSpPr>
            <p:spPr>
              <a:xfrm>
                <a:off x="5704683" y="1795790"/>
                <a:ext cx="370683" cy="261610"/>
              </a:xfrm>
              <a:prstGeom prst="rect">
                <a:avLst/>
              </a:prstGeom>
              <a:solidFill>
                <a:srgbClr val="7030A0"/>
              </a:solidFill>
              <a:ln w="19050">
                <a:noFill/>
              </a:ln>
            </p:spPr>
            <p:txBody>
              <a:bodyPr wrap="square">
                <a:spAutoFit/>
              </a:bodyPr>
              <a:lstStyle/>
              <a:p>
                <a:pPr algn="ctr"/>
                <a:endParaRPr lang="en-US" sz="1100" dirty="0">
                  <a:solidFill>
                    <a:prstClr val="white"/>
                  </a:solidFill>
                  <a:latin typeface="Helvetica" pitchFamily="34" charset="0"/>
                  <a:cs typeface="Helvetica" pitchFamily="34" charset="0"/>
                </a:endParaRPr>
              </a:p>
            </p:txBody>
          </p:sp>
        </p:grpSp>
      </p:grpSp>
      <p:sp>
        <p:nvSpPr>
          <p:cNvPr id="135" name="Down Arrow 134"/>
          <p:cNvSpPr/>
          <p:nvPr/>
        </p:nvSpPr>
        <p:spPr>
          <a:xfrm>
            <a:off x="4191000" y="4114800"/>
            <a:ext cx="533400" cy="457200"/>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136"/>
          <p:cNvSpPr>
            <a:spLocks noChangeAspect="1"/>
          </p:cNvSpPr>
          <p:nvPr/>
        </p:nvSpPr>
        <p:spPr>
          <a:xfrm>
            <a:off x="4191000" y="5181600"/>
            <a:ext cx="825726" cy="767074"/>
          </a:xfrm>
          <a:custGeom>
            <a:avLst/>
            <a:gdLst>
              <a:gd name="connsiteX0" fmla="*/ 1354873 w 1535152"/>
              <a:gd name="connsiteY0" fmla="*/ 351264 h 1507273"/>
              <a:gd name="connsiteX1" fmla="*/ 696951 w 1535152"/>
              <a:gd name="connsiteY1" fmla="*/ 27878 h 1507273"/>
              <a:gd name="connsiteX2" fmla="*/ 496229 w 1535152"/>
              <a:gd name="connsiteY2" fmla="*/ 183995 h 1507273"/>
              <a:gd name="connsiteX3" fmla="*/ 1388327 w 1535152"/>
              <a:gd name="connsiteY3" fmla="*/ 986883 h 1507273"/>
              <a:gd name="connsiteX4" fmla="*/ 1332571 w 1535152"/>
              <a:gd name="connsiteY4" fmla="*/ 1399478 h 1507273"/>
              <a:gd name="connsiteX5" fmla="*/ 172844 w 1535152"/>
              <a:gd name="connsiteY5" fmla="*/ 340113 h 1507273"/>
              <a:gd name="connsiteX6" fmla="*/ 295508 w 1535152"/>
              <a:gd name="connsiteY6" fmla="*/ 830766 h 1507273"/>
              <a:gd name="connsiteX7" fmla="*/ 1098395 w 1535152"/>
              <a:gd name="connsiteY7" fmla="*/ 407020 h 1507273"/>
              <a:gd name="connsiteX8" fmla="*/ 1232210 w 1535152"/>
              <a:gd name="connsiteY8" fmla="*/ 853069 h 1507273"/>
              <a:gd name="connsiteX9" fmla="*/ 473927 w 1535152"/>
              <a:gd name="connsiteY9" fmla="*/ 1254513 h 1507273"/>
              <a:gd name="connsiteX10" fmla="*/ 418171 w 1535152"/>
              <a:gd name="connsiteY10" fmla="*/ 1299117 h 1507273"/>
              <a:gd name="connsiteX0" fmla="*/ 1354873 w 1535152"/>
              <a:gd name="connsiteY0" fmla="*/ 351264 h 1507273"/>
              <a:gd name="connsiteX1" fmla="*/ 696951 w 1535152"/>
              <a:gd name="connsiteY1" fmla="*/ 27878 h 1507273"/>
              <a:gd name="connsiteX2" fmla="*/ 496229 w 1535152"/>
              <a:gd name="connsiteY2" fmla="*/ 183995 h 1507273"/>
              <a:gd name="connsiteX3" fmla="*/ 1388327 w 1535152"/>
              <a:gd name="connsiteY3" fmla="*/ 986883 h 1507273"/>
              <a:gd name="connsiteX4" fmla="*/ 1332571 w 1535152"/>
              <a:gd name="connsiteY4" fmla="*/ 1399478 h 1507273"/>
              <a:gd name="connsiteX5" fmla="*/ 172844 w 1535152"/>
              <a:gd name="connsiteY5" fmla="*/ 340113 h 1507273"/>
              <a:gd name="connsiteX6" fmla="*/ 295508 w 1535152"/>
              <a:gd name="connsiteY6" fmla="*/ 830766 h 1507273"/>
              <a:gd name="connsiteX7" fmla="*/ 1098395 w 1535152"/>
              <a:gd name="connsiteY7" fmla="*/ 407020 h 1507273"/>
              <a:gd name="connsiteX8" fmla="*/ 1310268 w 1535152"/>
              <a:gd name="connsiteY8" fmla="*/ 763859 h 1507273"/>
              <a:gd name="connsiteX9" fmla="*/ 473927 w 1535152"/>
              <a:gd name="connsiteY9" fmla="*/ 1254513 h 1507273"/>
              <a:gd name="connsiteX10" fmla="*/ 418171 w 1535152"/>
              <a:gd name="connsiteY10" fmla="*/ 1299117 h 1507273"/>
              <a:gd name="connsiteX0" fmla="*/ 1354873 w 1535152"/>
              <a:gd name="connsiteY0" fmla="*/ 351264 h 1507273"/>
              <a:gd name="connsiteX1" fmla="*/ 696951 w 1535152"/>
              <a:gd name="connsiteY1" fmla="*/ 27878 h 1507273"/>
              <a:gd name="connsiteX2" fmla="*/ 496229 w 1535152"/>
              <a:gd name="connsiteY2" fmla="*/ 183995 h 1507273"/>
              <a:gd name="connsiteX3" fmla="*/ 1388327 w 1535152"/>
              <a:gd name="connsiteY3" fmla="*/ 986883 h 1507273"/>
              <a:gd name="connsiteX4" fmla="*/ 1332571 w 1535152"/>
              <a:gd name="connsiteY4" fmla="*/ 1399478 h 1507273"/>
              <a:gd name="connsiteX5" fmla="*/ 172844 w 1535152"/>
              <a:gd name="connsiteY5" fmla="*/ 340113 h 1507273"/>
              <a:gd name="connsiteX6" fmla="*/ 295508 w 1535152"/>
              <a:gd name="connsiteY6" fmla="*/ 830766 h 1507273"/>
              <a:gd name="connsiteX7" fmla="*/ 1098395 w 1535152"/>
              <a:gd name="connsiteY7" fmla="*/ 407020 h 1507273"/>
              <a:gd name="connsiteX8" fmla="*/ 1310268 w 1535152"/>
              <a:gd name="connsiteY8" fmla="*/ 763859 h 1507273"/>
              <a:gd name="connsiteX9" fmla="*/ 473927 w 1535152"/>
              <a:gd name="connsiteY9" fmla="*/ 1254513 h 1507273"/>
              <a:gd name="connsiteX10" fmla="*/ 696952 w 1535152"/>
              <a:gd name="connsiteY10" fmla="*/ 1154151 h 1507273"/>
              <a:gd name="connsiteX0" fmla="*/ 1578826 w 1759105"/>
              <a:gd name="connsiteY0" fmla="*/ 351264 h 1826941"/>
              <a:gd name="connsiteX1" fmla="*/ 920904 w 1759105"/>
              <a:gd name="connsiteY1" fmla="*/ 27878 h 1826941"/>
              <a:gd name="connsiteX2" fmla="*/ 720182 w 1759105"/>
              <a:gd name="connsiteY2" fmla="*/ 183995 h 1826941"/>
              <a:gd name="connsiteX3" fmla="*/ 1612280 w 1759105"/>
              <a:gd name="connsiteY3" fmla="*/ 986883 h 1826941"/>
              <a:gd name="connsiteX4" fmla="*/ 1556524 w 1759105"/>
              <a:gd name="connsiteY4" fmla="*/ 1399478 h 1826941"/>
              <a:gd name="connsiteX5" fmla="*/ 396797 w 1759105"/>
              <a:gd name="connsiteY5" fmla="*/ 340113 h 1826941"/>
              <a:gd name="connsiteX6" fmla="*/ 519461 w 1759105"/>
              <a:gd name="connsiteY6" fmla="*/ 830766 h 1826941"/>
              <a:gd name="connsiteX7" fmla="*/ 1322348 w 1759105"/>
              <a:gd name="connsiteY7" fmla="*/ 407020 h 1826941"/>
              <a:gd name="connsiteX8" fmla="*/ 1534221 w 1759105"/>
              <a:gd name="connsiteY8" fmla="*/ 763859 h 1826941"/>
              <a:gd name="connsiteX9" fmla="*/ 697880 w 1759105"/>
              <a:gd name="connsiteY9" fmla="*/ 1254513 h 1826941"/>
              <a:gd name="connsiteX10" fmla="*/ 39959 w 1759105"/>
              <a:gd name="connsiteY10" fmla="*/ 1812073 h 1826941"/>
              <a:gd name="connsiteX0" fmla="*/ 1578826 w 1759105"/>
              <a:gd name="connsiteY0" fmla="*/ 351264 h 1826941"/>
              <a:gd name="connsiteX1" fmla="*/ 920904 w 1759105"/>
              <a:gd name="connsiteY1" fmla="*/ 27878 h 1826941"/>
              <a:gd name="connsiteX2" fmla="*/ 720182 w 1759105"/>
              <a:gd name="connsiteY2" fmla="*/ 183995 h 1826941"/>
              <a:gd name="connsiteX3" fmla="*/ 1612280 w 1759105"/>
              <a:gd name="connsiteY3" fmla="*/ 986883 h 1826941"/>
              <a:gd name="connsiteX4" fmla="*/ 1556524 w 1759105"/>
              <a:gd name="connsiteY4" fmla="*/ 1399478 h 1826941"/>
              <a:gd name="connsiteX5" fmla="*/ 396797 w 1759105"/>
              <a:gd name="connsiteY5" fmla="*/ 340113 h 1826941"/>
              <a:gd name="connsiteX6" fmla="*/ 519461 w 1759105"/>
              <a:gd name="connsiteY6" fmla="*/ 830766 h 1826941"/>
              <a:gd name="connsiteX7" fmla="*/ 1322348 w 1759105"/>
              <a:gd name="connsiteY7" fmla="*/ 407020 h 1826941"/>
              <a:gd name="connsiteX8" fmla="*/ 1534221 w 1759105"/>
              <a:gd name="connsiteY8" fmla="*/ 763859 h 1826941"/>
              <a:gd name="connsiteX9" fmla="*/ 909753 w 1759105"/>
              <a:gd name="connsiteY9" fmla="*/ 1120698 h 1826941"/>
              <a:gd name="connsiteX10" fmla="*/ 39959 w 1759105"/>
              <a:gd name="connsiteY10" fmla="*/ 1812073 h 1826941"/>
              <a:gd name="connsiteX0" fmla="*/ 1354873 w 1535152"/>
              <a:gd name="connsiteY0" fmla="*/ 351264 h 1507273"/>
              <a:gd name="connsiteX1" fmla="*/ 696951 w 1535152"/>
              <a:gd name="connsiteY1" fmla="*/ 27878 h 1507273"/>
              <a:gd name="connsiteX2" fmla="*/ 496229 w 1535152"/>
              <a:gd name="connsiteY2" fmla="*/ 183995 h 1507273"/>
              <a:gd name="connsiteX3" fmla="*/ 1388327 w 1535152"/>
              <a:gd name="connsiteY3" fmla="*/ 986883 h 1507273"/>
              <a:gd name="connsiteX4" fmla="*/ 1332571 w 1535152"/>
              <a:gd name="connsiteY4" fmla="*/ 1399478 h 1507273"/>
              <a:gd name="connsiteX5" fmla="*/ 172844 w 1535152"/>
              <a:gd name="connsiteY5" fmla="*/ 340113 h 1507273"/>
              <a:gd name="connsiteX6" fmla="*/ 295508 w 1535152"/>
              <a:gd name="connsiteY6" fmla="*/ 830766 h 1507273"/>
              <a:gd name="connsiteX7" fmla="*/ 1098395 w 1535152"/>
              <a:gd name="connsiteY7" fmla="*/ 407020 h 1507273"/>
              <a:gd name="connsiteX8" fmla="*/ 1310268 w 1535152"/>
              <a:gd name="connsiteY8" fmla="*/ 763859 h 1507273"/>
              <a:gd name="connsiteX9" fmla="*/ 685800 w 1535152"/>
              <a:gd name="connsiteY9" fmla="*/ 1120698 h 1507273"/>
              <a:gd name="connsiteX10" fmla="*/ 525038 w 1535152"/>
              <a:gd name="connsiteY10" fmla="*/ 1250796 h 1507273"/>
              <a:gd name="connsiteX0" fmla="*/ 1354873 w 1674542"/>
              <a:gd name="connsiteY0" fmla="*/ 351264 h 1527717"/>
              <a:gd name="connsiteX1" fmla="*/ 696951 w 1674542"/>
              <a:gd name="connsiteY1" fmla="*/ 27878 h 1527717"/>
              <a:gd name="connsiteX2" fmla="*/ 496229 w 1674542"/>
              <a:gd name="connsiteY2" fmla="*/ 183995 h 1527717"/>
              <a:gd name="connsiteX3" fmla="*/ 1535152 w 1674542"/>
              <a:gd name="connsiteY3" fmla="*/ 1109547 h 1527717"/>
              <a:gd name="connsiteX4" fmla="*/ 1332571 w 1674542"/>
              <a:gd name="connsiteY4" fmla="*/ 1399478 h 1527717"/>
              <a:gd name="connsiteX5" fmla="*/ 172844 w 1674542"/>
              <a:gd name="connsiteY5" fmla="*/ 340113 h 1527717"/>
              <a:gd name="connsiteX6" fmla="*/ 295508 w 1674542"/>
              <a:gd name="connsiteY6" fmla="*/ 830766 h 1527717"/>
              <a:gd name="connsiteX7" fmla="*/ 1098395 w 1674542"/>
              <a:gd name="connsiteY7" fmla="*/ 407020 h 1527717"/>
              <a:gd name="connsiteX8" fmla="*/ 1310268 w 1674542"/>
              <a:gd name="connsiteY8" fmla="*/ 763859 h 1527717"/>
              <a:gd name="connsiteX9" fmla="*/ 685800 w 1674542"/>
              <a:gd name="connsiteY9" fmla="*/ 1120698 h 1527717"/>
              <a:gd name="connsiteX10" fmla="*/ 525038 w 1674542"/>
              <a:gd name="connsiteY10" fmla="*/ 1250796 h 1527717"/>
              <a:gd name="connsiteX0" fmla="*/ 1354873 w 1674542"/>
              <a:gd name="connsiteY0" fmla="*/ 379142 h 1555595"/>
              <a:gd name="connsiteX1" fmla="*/ 730405 w 1674542"/>
              <a:gd name="connsiteY1" fmla="*/ 27878 h 1555595"/>
              <a:gd name="connsiteX2" fmla="*/ 496229 w 1674542"/>
              <a:gd name="connsiteY2" fmla="*/ 211873 h 1555595"/>
              <a:gd name="connsiteX3" fmla="*/ 1535152 w 1674542"/>
              <a:gd name="connsiteY3" fmla="*/ 1137425 h 1555595"/>
              <a:gd name="connsiteX4" fmla="*/ 1332571 w 1674542"/>
              <a:gd name="connsiteY4" fmla="*/ 1427356 h 1555595"/>
              <a:gd name="connsiteX5" fmla="*/ 172844 w 1674542"/>
              <a:gd name="connsiteY5" fmla="*/ 367991 h 1555595"/>
              <a:gd name="connsiteX6" fmla="*/ 295508 w 1674542"/>
              <a:gd name="connsiteY6" fmla="*/ 858644 h 1555595"/>
              <a:gd name="connsiteX7" fmla="*/ 1098395 w 1674542"/>
              <a:gd name="connsiteY7" fmla="*/ 434898 h 1555595"/>
              <a:gd name="connsiteX8" fmla="*/ 1310268 w 1674542"/>
              <a:gd name="connsiteY8" fmla="*/ 791737 h 1555595"/>
              <a:gd name="connsiteX9" fmla="*/ 685800 w 1674542"/>
              <a:gd name="connsiteY9" fmla="*/ 1148576 h 1555595"/>
              <a:gd name="connsiteX10" fmla="*/ 525038 w 1674542"/>
              <a:gd name="connsiteY10" fmla="*/ 1278674 h 1555595"/>
              <a:gd name="connsiteX0" fmla="*/ 1354873 w 1674542"/>
              <a:gd name="connsiteY0" fmla="*/ 352193 h 1528646"/>
              <a:gd name="connsiteX1" fmla="*/ 730405 w 1674542"/>
              <a:gd name="connsiteY1" fmla="*/ 929 h 1528646"/>
              <a:gd name="connsiteX2" fmla="*/ 496229 w 1674542"/>
              <a:gd name="connsiteY2" fmla="*/ 184924 h 1528646"/>
              <a:gd name="connsiteX3" fmla="*/ 1535152 w 1674542"/>
              <a:gd name="connsiteY3" fmla="*/ 1110476 h 1528646"/>
              <a:gd name="connsiteX4" fmla="*/ 1332571 w 1674542"/>
              <a:gd name="connsiteY4" fmla="*/ 1400407 h 1528646"/>
              <a:gd name="connsiteX5" fmla="*/ 172844 w 1674542"/>
              <a:gd name="connsiteY5" fmla="*/ 341042 h 1528646"/>
              <a:gd name="connsiteX6" fmla="*/ 295508 w 1674542"/>
              <a:gd name="connsiteY6" fmla="*/ 831695 h 1528646"/>
              <a:gd name="connsiteX7" fmla="*/ 1098395 w 1674542"/>
              <a:gd name="connsiteY7" fmla="*/ 407949 h 1528646"/>
              <a:gd name="connsiteX8" fmla="*/ 1310268 w 1674542"/>
              <a:gd name="connsiteY8" fmla="*/ 764788 h 1528646"/>
              <a:gd name="connsiteX9" fmla="*/ 685800 w 1674542"/>
              <a:gd name="connsiteY9" fmla="*/ 1121627 h 1528646"/>
              <a:gd name="connsiteX10" fmla="*/ 525038 w 1674542"/>
              <a:gd name="connsiteY10" fmla="*/ 1251725 h 1528646"/>
              <a:gd name="connsiteX0" fmla="*/ 1354873 w 1674542"/>
              <a:gd name="connsiteY0" fmla="*/ 383789 h 1560242"/>
              <a:gd name="connsiteX1" fmla="*/ 730405 w 1674542"/>
              <a:gd name="connsiteY1" fmla="*/ 32525 h 1560242"/>
              <a:gd name="connsiteX2" fmla="*/ 496229 w 1674542"/>
              <a:gd name="connsiteY2" fmla="*/ 216520 h 1560242"/>
              <a:gd name="connsiteX3" fmla="*/ 1535152 w 1674542"/>
              <a:gd name="connsiteY3" fmla="*/ 1142072 h 1560242"/>
              <a:gd name="connsiteX4" fmla="*/ 1332571 w 1674542"/>
              <a:gd name="connsiteY4" fmla="*/ 1432003 h 1560242"/>
              <a:gd name="connsiteX5" fmla="*/ 172844 w 1674542"/>
              <a:gd name="connsiteY5" fmla="*/ 372638 h 1560242"/>
              <a:gd name="connsiteX6" fmla="*/ 295508 w 1674542"/>
              <a:gd name="connsiteY6" fmla="*/ 863291 h 1560242"/>
              <a:gd name="connsiteX7" fmla="*/ 1098395 w 1674542"/>
              <a:gd name="connsiteY7" fmla="*/ 439545 h 1560242"/>
              <a:gd name="connsiteX8" fmla="*/ 1310268 w 1674542"/>
              <a:gd name="connsiteY8" fmla="*/ 796384 h 1560242"/>
              <a:gd name="connsiteX9" fmla="*/ 685800 w 1674542"/>
              <a:gd name="connsiteY9" fmla="*/ 1153223 h 1560242"/>
              <a:gd name="connsiteX10" fmla="*/ 525038 w 1674542"/>
              <a:gd name="connsiteY10" fmla="*/ 1283321 h 1560242"/>
              <a:gd name="connsiteX0" fmla="*/ 1354873 w 1674542"/>
              <a:gd name="connsiteY0" fmla="*/ 383789 h 1560242"/>
              <a:gd name="connsiteX1" fmla="*/ 730405 w 1674542"/>
              <a:gd name="connsiteY1" fmla="*/ 32525 h 1560242"/>
              <a:gd name="connsiteX2" fmla="*/ 496229 w 1674542"/>
              <a:gd name="connsiteY2" fmla="*/ 216520 h 1560242"/>
              <a:gd name="connsiteX3" fmla="*/ 1535152 w 1674542"/>
              <a:gd name="connsiteY3" fmla="*/ 1142072 h 1560242"/>
              <a:gd name="connsiteX4" fmla="*/ 1332571 w 1674542"/>
              <a:gd name="connsiteY4" fmla="*/ 1432003 h 1560242"/>
              <a:gd name="connsiteX5" fmla="*/ 172844 w 1674542"/>
              <a:gd name="connsiteY5" fmla="*/ 372638 h 1560242"/>
              <a:gd name="connsiteX6" fmla="*/ 295508 w 1674542"/>
              <a:gd name="connsiteY6" fmla="*/ 863291 h 1560242"/>
              <a:gd name="connsiteX7" fmla="*/ 1098395 w 1674542"/>
              <a:gd name="connsiteY7" fmla="*/ 439545 h 1560242"/>
              <a:gd name="connsiteX8" fmla="*/ 1310268 w 1674542"/>
              <a:gd name="connsiteY8" fmla="*/ 796384 h 1560242"/>
              <a:gd name="connsiteX9" fmla="*/ 685800 w 1674542"/>
              <a:gd name="connsiteY9" fmla="*/ 1153223 h 1560242"/>
              <a:gd name="connsiteX10" fmla="*/ 525038 w 1674542"/>
              <a:gd name="connsiteY10" fmla="*/ 1283321 h 1560242"/>
              <a:gd name="connsiteX0" fmla="*/ 1354873 w 1674542"/>
              <a:gd name="connsiteY0" fmla="*/ 383789 h 1560242"/>
              <a:gd name="connsiteX1" fmla="*/ 998034 w 1674542"/>
              <a:gd name="connsiteY1" fmla="*/ 97574 h 1560242"/>
              <a:gd name="connsiteX2" fmla="*/ 730405 w 1674542"/>
              <a:gd name="connsiteY2" fmla="*/ 32525 h 1560242"/>
              <a:gd name="connsiteX3" fmla="*/ 496229 w 1674542"/>
              <a:gd name="connsiteY3" fmla="*/ 216520 h 1560242"/>
              <a:gd name="connsiteX4" fmla="*/ 1535152 w 1674542"/>
              <a:gd name="connsiteY4" fmla="*/ 1142072 h 1560242"/>
              <a:gd name="connsiteX5" fmla="*/ 1332571 w 1674542"/>
              <a:gd name="connsiteY5" fmla="*/ 1432003 h 1560242"/>
              <a:gd name="connsiteX6" fmla="*/ 172844 w 1674542"/>
              <a:gd name="connsiteY6" fmla="*/ 372638 h 1560242"/>
              <a:gd name="connsiteX7" fmla="*/ 295508 w 1674542"/>
              <a:gd name="connsiteY7" fmla="*/ 863291 h 1560242"/>
              <a:gd name="connsiteX8" fmla="*/ 1098395 w 1674542"/>
              <a:gd name="connsiteY8" fmla="*/ 439545 h 1560242"/>
              <a:gd name="connsiteX9" fmla="*/ 1310268 w 1674542"/>
              <a:gd name="connsiteY9" fmla="*/ 796384 h 1560242"/>
              <a:gd name="connsiteX10" fmla="*/ 685800 w 1674542"/>
              <a:gd name="connsiteY10" fmla="*/ 1153223 h 1560242"/>
              <a:gd name="connsiteX11" fmla="*/ 525038 w 1674542"/>
              <a:gd name="connsiteY11" fmla="*/ 1283321 h 1560242"/>
              <a:gd name="connsiteX0" fmla="*/ 1354873 w 1674542"/>
              <a:gd name="connsiteY0" fmla="*/ 379142 h 1555595"/>
              <a:gd name="connsiteX1" fmla="*/ 730405 w 1674542"/>
              <a:gd name="connsiteY1" fmla="*/ 27878 h 1555595"/>
              <a:gd name="connsiteX2" fmla="*/ 496229 w 1674542"/>
              <a:gd name="connsiteY2" fmla="*/ 211873 h 1555595"/>
              <a:gd name="connsiteX3" fmla="*/ 1535152 w 1674542"/>
              <a:gd name="connsiteY3" fmla="*/ 1137425 h 1555595"/>
              <a:gd name="connsiteX4" fmla="*/ 1332571 w 1674542"/>
              <a:gd name="connsiteY4" fmla="*/ 1427356 h 1555595"/>
              <a:gd name="connsiteX5" fmla="*/ 172844 w 1674542"/>
              <a:gd name="connsiteY5" fmla="*/ 367991 h 1555595"/>
              <a:gd name="connsiteX6" fmla="*/ 295508 w 1674542"/>
              <a:gd name="connsiteY6" fmla="*/ 858644 h 1555595"/>
              <a:gd name="connsiteX7" fmla="*/ 1098395 w 1674542"/>
              <a:gd name="connsiteY7" fmla="*/ 434898 h 1555595"/>
              <a:gd name="connsiteX8" fmla="*/ 1310268 w 1674542"/>
              <a:gd name="connsiteY8" fmla="*/ 791737 h 1555595"/>
              <a:gd name="connsiteX9" fmla="*/ 685800 w 1674542"/>
              <a:gd name="connsiteY9" fmla="*/ 1148576 h 1555595"/>
              <a:gd name="connsiteX10" fmla="*/ 525038 w 1674542"/>
              <a:gd name="connsiteY10" fmla="*/ 1278674 h 1555595"/>
              <a:gd name="connsiteX0" fmla="*/ 1354873 w 1674542"/>
              <a:gd name="connsiteY0" fmla="*/ 379142 h 1555595"/>
              <a:gd name="connsiteX1" fmla="*/ 730405 w 1674542"/>
              <a:gd name="connsiteY1" fmla="*/ 27878 h 1555595"/>
              <a:gd name="connsiteX2" fmla="*/ 496229 w 1674542"/>
              <a:gd name="connsiteY2" fmla="*/ 211873 h 1555595"/>
              <a:gd name="connsiteX3" fmla="*/ 1535152 w 1674542"/>
              <a:gd name="connsiteY3" fmla="*/ 1137425 h 1555595"/>
              <a:gd name="connsiteX4" fmla="*/ 1332571 w 1674542"/>
              <a:gd name="connsiteY4" fmla="*/ 1427356 h 1555595"/>
              <a:gd name="connsiteX5" fmla="*/ 172844 w 1674542"/>
              <a:gd name="connsiteY5" fmla="*/ 367991 h 1555595"/>
              <a:gd name="connsiteX6" fmla="*/ 295508 w 1674542"/>
              <a:gd name="connsiteY6" fmla="*/ 858644 h 1555595"/>
              <a:gd name="connsiteX7" fmla="*/ 1098395 w 1674542"/>
              <a:gd name="connsiteY7" fmla="*/ 434898 h 1555595"/>
              <a:gd name="connsiteX8" fmla="*/ 1310268 w 1674542"/>
              <a:gd name="connsiteY8" fmla="*/ 791737 h 1555595"/>
              <a:gd name="connsiteX9" fmla="*/ 685800 w 1674542"/>
              <a:gd name="connsiteY9" fmla="*/ 1148576 h 1555595"/>
              <a:gd name="connsiteX10" fmla="*/ 368921 w 1674542"/>
              <a:gd name="connsiteY10" fmla="*/ 1334430 h 1555595"/>
              <a:gd name="connsiteX0" fmla="*/ 1354873 w 1674542"/>
              <a:gd name="connsiteY0" fmla="*/ 379142 h 1555595"/>
              <a:gd name="connsiteX1" fmla="*/ 730405 w 1674542"/>
              <a:gd name="connsiteY1" fmla="*/ 27878 h 1555595"/>
              <a:gd name="connsiteX2" fmla="*/ 496229 w 1674542"/>
              <a:gd name="connsiteY2" fmla="*/ 211873 h 1555595"/>
              <a:gd name="connsiteX3" fmla="*/ 1535152 w 1674542"/>
              <a:gd name="connsiteY3" fmla="*/ 1137425 h 1555595"/>
              <a:gd name="connsiteX4" fmla="*/ 1332571 w 1674542"/>
              <a:gd name="connsiteY4" fmla="*/ 1427356 h 1555595"/>
              <a:gd name="connsiteX5" fmla="*/ 172844 w 1674542"/>
              <a:gd name="connsiteY5" fmla="*/ 367991 h 1555595"/>
              <a:gd name="connsiteX6" fmla="*/ 295508 w 1674542"/>
              <a:gd name="connsiteY6" fmla="*/ 858644 h 1555595"/>
              <a:gd name="connsiteX7" fmla="*/ 1098395 w 1674542"/>
              <a:gd name="connsiteY7" fmla="*/ 434898 h 1555595"/>
              <a:gd name="connsiteX8" fmla="*/ 1310268 w 1674542"/>
              <a:gd name="connsiteY8" fmla="*/ 791737 h 1555595"/>
              <a:gd name="connsiteX9" fmla="*/ 685800 w 1674542"/>
              <a:gd name="connsiteY9" fmla="*/ 1148576 h 1555595"/>
              <a:gd name="connsiteX0" fmla="*/ 1354873 w 1674542"/>
              <a:gd name="connsiteY0" fmla="*/ 379142 h 1555595"/>
              <a:gd name="connsiteX1" fmla="*/ 730405 w 1674542"/>
              <a:gd name="connsiteY1" fmla="*/ 27878 h 1555595"/>
              <a:gd name="connsiteX2" fmla="*/ 496229 w 1674542"/>
              <a:gd name="connsiteY2" fmla="*/ 211873 h 1555595"/>
              <a:gd name="connsiteX3" fmla="*/ 1535152 w 1674542"/>
              <a:gd name="connsiteY3" fmla="*/ 1137425 h 1555595"/>
              <a:gd name="connsiteX4" fmla="*/ 1332571 w 1674542"/>
              <a:gd name="connsiteY4" fmla="*/ 1427356 h 1555595"/>
              <a:gd name="connsiteX5" fmla="*/ 172844 w 1674542"/>
              <a:gd name="connsiteY5" fmla="*/ 367991 h 1555595"/>
              <a:gd name="connsiteX6" fmla="*/ 295508 w 1674542"/>
              <a:gd name="connsiteY6" fmla="*/ 858644 h 1555595"/>
              <a:gd name="connsiteX7" fmla="*/ 1098395 w 1674542"/>
              <a:gd name="connsiteY7" fmla="*/ 434898 h 1555595"/>
              <a:gd name="connsiteX8" fmla="*/ 1310268 w 1674542"/>
              <a:gd name="connsiteY8" fmla="*/ 791737 h 1555595"/>
              <a:gd name="connsiteX9" fmla="*/ 496229 w 1674542"/>
              <a:gd name="connsiteY9" fmla="*/ 1248937 h 1555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4542" h="1555595">
                <a:moveTo>
                  <a:pt x="1354873" y="379142"/>
                </a:moveTo>
                <a:cubicBezTo>
                  <a:pt x="1224776" y="305962"/>
                  <a:pt x="873512" y="55756"/>
                  <a:pt x="730405" y="27878"/>
                </a:cubicBezTo>
                <a:cubicBezTo>
                  <a:pt x="587298" y="0"/>
                  <a:pt x="362105" y="26949"/>
                  <a:pt x="496229" y="211873"/>
                </a:cubicBezTo>
                <a:cubicBezTo>
                  <a:pt x="630353" y="396797"/>
                  <a:pt x="1395762" y="934845"/>
                  <a:pt x="1535152" y="1137425"/>
                </a:cubicBezTo>
                <a:cubicBezTo>
                  <a:pt x="1674542" y="1340005"/>
                  <a:pt x="1559622" y="1555595"/>
                  <a:pt x="1332571" y="1427356"/>
                </a:cubicBezTo>
                <a:cubicBezTo>
                  <a:pt x="1105520" y="1299117"/>
                  <a:pt x="345688" y="462776"/>
                  <a:pt x="172844" y="367991"/>
                </a:cubicBezTo>
                <a:cubicBezTo>
                  <a:pt x="0" y="273206"/>
                  <a:pt x="141250" y="847493"/>
                  <a:pt x="295508" y="858644"/>
                </a:cubicBezTo>
                <a:cubicBezTo>
                  <a:pt x="449767" y="869795"/>
                  <a:pt x="929268" y="446049"/>
                  <a:pt x="1098395" y="434898"/>
                </a:cubicBezTo>
                <a:cubicBezTo>
                  <a:pt x="1267522" y="423747"/>
                  <a:pt x="1410629" y="656064"/>
                  <a:pt x="1310268" y="791737"/>
                </a:cubicBezTo>
                <a:cubicBezTo>
                  <a:pt x="1209907" y="927410"/>
                  <a:pt x="653120" y="1158488"/>
                  <a:pt x="496229" y="1248937"/>
                </a:cubicBezTo>
              </a:path>
            </a:pathLst>
          </a:custGeom>
          <a:noFill/>
          <a:ln w="44450">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400" dirty="0">
              <a:solidFill>
                <a:prstClr val="black"/>
              </a:solidFill>
              <a:latin typeface="+mj-lt"/>
              <a:cs typeface="Helvetica"/>
            </a:endParaRPr>
          </a:p>
        </p:txBody>
      </p:sp>
      <p:sp>
        <p:nvSpPr>
          <p:cNvPr id="138" name="TextBox 137"/>
          <p:cNvSpPr txBox="1"/>
          <p:nvPr/>
        </p:nvSpPr>
        <p:spPr>
          <a:xfrm>
            <a:off x="76200" y="1524000"/>
            <a:ext cx="2667000" cy="923330"/>
          </a:xfrm>
          <a:prstGeom prst="rect">
            <a:avLst/>
          </a:prstGeom>
          <a:noFill/>
        </p:spPr>
        <p:txBody>
          <a:bodyPr wrap="square" rtlCol="0">
            <a:spAutoFit/>
          </a:bodyPr>
          <a:lstStyle/>
          <a:p>
            <a:r>
              <a:rPr lang="en-US" dirty="0" smtClean="0"/>
              <a:t>Promoter:</a:t>
            </a:r>
          </a:p>
          <a:p>
            <a:r>
              <a:rPr lang="en-US" dirty="0" smtClean="0"/>
              <a:t>Controls transcription of DNA to RNA</a:t>
            </a:r>
            <a:endParaRPr lang="en-US" dirty="0"/>
          </a:p>
        </p:txBody>
      </p:sp>
      <p:grpSp>
        <p:nvGrpSpPr>
          <p:cNvPr id="6" name="Group 144"/>
          <p:cNvGrpSpPr/>
          <p:nvPr/>
        </p:nvGrpSpPr>
        <p:grpSpPr>
          <a:xfrm>
            <a:off x="3429000" y="3276600"/>
            <a:ext cx="2462463" cy="425115"/>
            <a:chOff x="854242" y="3581400"/>
            <a:chExt cx="2462463" cy="425115"/>
          </a:xfrm>
        </p:grpSpPr>
        <p:sp>
          <p:nvSpPr>
            <p:cNvPr id="141" name="Freeform 140"/>
            <p:cNvSpPr/>
            <p:nvPr/>
          </p:nvSpPr>
          <p:spPr>
            <a:xfrm>
              <a:off x="854242" y="3635543"/>
              <a:ext cx="1203158" cy="310815"/>
            </a:xfrm>
            <a:custGeom>
              <a:avLst/>
              <a:gdLst>
                <a:gd name="connsiteX0" fmla="*/ 0 w 1185111"/>
                <a:gd name="connsiteY0" fmla="*/ 286752 h 310815"/>
                <a:gd name="connsiteX1" fmla="*/ 300790 w 1185111"/>
                <a:gd name="connsiteY1" fmla="*/ 70183 h 310815"/>
                <a:gd name="connsiteX2" fmla="*/ 541421 w 1185111"/>
                <a:gd name="connsiteY2" fmla="*/ 34089 h 310815"/>
                <a:gd name="connsiteX3" fmla="*/ 830179 w 1185111"/>
                <a:gd name="connsiteY3" fmla="*/ 274720 h 310815"/>
                <a:gd name="connsiteX4" fmla="*/ 1130969 w 1185111"/>
                <a:gd name="connsiteY4" fmla="*/ 250657 h 310815"/>
                <a:gd name="connsiteX5" fmla="*/ 1155032 w 1185111"/>
                <a:gd name="connsiteY5" fmla="*/ 202531 h 310815"/>
                <a:gd name="connsiteX0" fmla="*/ 0 w 1130969"/>
                <a:gd name="connsiteY0" fmla="*/ 286752 h 310815"/>
                <a:gd name="connsiteX1" fmla="*/ 300790 w 1130969"/>
                <a:gd name="connsiteY1" fmla="*/ 70183 h 310815"/>
                <a:gd name="connsiteX2" fmla="*/ 541421 w 1130969"/>
                <a:gd name="connsiteY2" fmla="*/ 34089 h 310815"/>
                <a:gd name="connsiteX3" fmla="*/ 830179 w 1130969"/>
                <a:gd name="connsiteY3" fmla="*/ 274720 h 310815"/>
                <a:gd name="connsiteX4" fmla="*/ 1130969 w 1130969"/>
                <a:gd name="connsiteY4" fmla="*/ 250657 h 310815"/>
                <a:gd name="connsiteX0" fmla="*/ 0 w 1126958"/>
                <a:gd name="connsiteY0" fmla="*/ 286752 h 310815"/>
                <a:gd name="connsiteX1" fmla="*/ 300790 w 1126958"/>
                <a:gd name="connsiteY1" fmla="*/ 70183 h 310815"/>
                <a:gd name="connsiteX2" fmla="*/ 541421 w 1126958"/>
                <a:gd name="connsiteY2" fmla="*/ 34089 h 310815"/>
                <a:gd name="connsiteX3" fmla="*/ 830179 w 1126958"/>
                <a:gd name="connsiteY3" fmla="*/ 274720 h 310815"/>
                <a:gd name="connsiteX4" fmla="*/ 1126958 w 1126958"/>
                <a:gd name="connsiteY4" fmla="*/ 250657 h 310815"/>
                <a:gd name="connsiteX0" fmla="*/ 0 w 1203158"/>
                <a:gd name="connsiteY0" fmla="*/ 286752 h 310815"/>
                <a:gd name="connsiteX1" fmla="*/ 300790 w 1203158"/>
                <a:gd name="connsiteY1" fmla="*/ 70183 h 310815"/>
                <a:gd name="connsiteX2" fmla="*/ 541421 w 1203158"/>
                <a:gd name="connsiteY2" fmla="*/ 34089 h 310815"/>
                <a:gd name="connsiteX3" fmla="*/ 830179 w 1203158"/>
                <a:gd name="connsiteY3" fmla="*/ 274720 h 310815"/>
                <a:gd name="connsiteX4" fmla="*/ 1203158 w 1203158"/>
                <a:gd name="connsiteY4" fmla="*/ 250657 h 310815"/>
                <a:gd name="connsiteX0" fmla="*/ 0 w 1203158"/>
                <a:gd name="connsiteY0" fmla="*/ 286752 h 310815"/>
                <a:gd name="connsiteX1" fmla="*/ 300790 w 1203158"/>
                <a:gd name="connsiteY1" fmla="*/ 70183 h 310815"/>
                <a:gd name="connsiteX2" fmla="*/ 541421 w 1203158"/>
                <a:gd name="connsiteY2" fmla="*/ 34089 h 310815"/>
                <a:gd name="connsiteX3" fmla="*/ 830179 w 1203158"/>
                <a:gd name="connsiteY3" fmla="*/ 274720 h 310815"/>
                <a:gd name="connsiteX4" fmla="*/ 1203158 w 1203158"/>
                <a:gd name="connsiteY4" fmla="*/ 250657 h 310815"/>
                <a:gd name="connsiteX0" fmla="*/ 0 w 1203158"/>
                <a:gd name="connsiteY0" fmla="*/ 286752 h 310815"/>
                <a:gd name="connsiteX1" fmla="*/ 300790 w 1203158"/>
                <a:gd name="connsiteY1" fmla="*/ 70183 h 310815"/>
                <a:gd name="connsiteX2" fmla="*/ 541421 w 1203158"/>
                <a:gd name="connsiteY2" fmla="*/ 34089 h 310815"/>
                <a:gd name="connsiteX3" fmla="*/ 830179 w 1203158"/>
                <a:gd name="connsiteY3" fmla="*/ 274720 h 310815"/>
                <a:gd name="connsiteX4" fmla="*/ 1203158 w 1203158"/>
                <a:gd name="connsiteY4" fmla="*/ 250657 h 3108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3158" h="310815">
                  <a:moveTo>
                    <a:pt x="0" y="286752"/>
                  </a:moveTo>
                  <a:cubicBezTo>
                    <a:pt x="105276" y="199522"/>
                    <a:pt x="210553" y="112293"/>
                    <a:pt x="300790" y="70183"/>
                  </a:cubicBezTo>
                  <a:cubicBezTo>
                    <a:pt x="391027" y="28073"/>
                    <a:pt x="453190" y="0"/>
                    <a:pt x="541421" y="34089"/>
                  </a:cubicBezTo>
                  <a:cubicBezTo>
                    <a:pt x="629652" y="68178"/>
                    <a:pt x="719890" y="238625"/>
                    <a:pt x="830179" y="274720"/>
                  </a:cubicBezTo>
                  <a:cubicBezTo>
                    <a:pt x="940468" y="310815"/>
                    <a:pt x="1172829" y="298407"/>
                    <a:pt x="1203158" y="250657"/>
                  </a:cubicBezTo>
                </a:path>
              </a:pathLst>
            </a:custGeom>
            <a:ln w="698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2" name="Freeform 141"/>
            <p:cNvSpPr/>
            <p:nvPr/>
          </p:nvSpPr>
          <p:spPr>
            <a:xfrm>
              <a:off x="2034340" y="3622278"/>
              <a:ext cx="540418" cy="285353"/>
            </a:xfrm>
            <a:custGeom>
              <a:avLst/>
              <a:gdLst>
                <a:gd name="connsiteX0" fmla="*/ 0 w 565484"/>
                <a:gd name="connsiteY0" fmla="*/ 252663 h 252663"/>
                <a:gd name="connsiteX1" fmla="*/ 300789 w 565484"/>
                <a:gd name="connsiteY1" fmla="*/ 36095 h 252663"/>
                <a:gd name="connsiteX2" fmla="*/ 493294 w 565484"/>
                <a:gd name="connsiteY2" fmla="*/ 36095 h 252663"/>
                <a:gd name="connsiteX3" fmla="*/ 565484 w 565484"/>
                <a:gd name="connsiteY3" fmla="*/ 216569 h 252663"/>
                <a:gd name="connsiteX0" fmla="*/ 2006 w 567490"/>
                <a:gd name="connsiteY0" fmla="*/ 254668 h 302795"/>
                <a:gd name="connsiteX1" fmla="*/ 50132 w 567490"/>
                <a:gd name="connsiteY1" fmla="*/ 266700 h 302795"/>
                <a:gd name="connsiteX2" fmla="*/ 302795 w 567490"/>
                <a:gd name="connsiteY2" fmla="*/ 38100 h 302795"/>
                <a:gd name="connsiteX3" fmla="*/ 495300 w 567490"/>
                <a:gd name="connsiteY3" fmla="*/ 38100 h 302795"/>
                <a:gd name="connsiteX4" fmla="*/ 567490 w 567490"/>
                <a:gd name="connsiteY4" fmla="*/ 218574 h 302795"/>
                <a:gd name="connsiteX0" fmla="*/ 2006 w 567490"/>
                <a:gd name="connsiteY0" fmla="*/ 251890 h 300017"/>
                <a:gd name="connsiteX1" fmla="*/ 50132 w 567490"/>
                <a:gd name="connsiteY1" fmla="*/ 263922 h 300017"/>
                <a:gd name="connsiteX2" fmla="*/ 69182 w 567490"/>
                <a:gd name="connsiteY2" fmla="*/ 247253 h 300017"/>
                <a:gd name="connsiteX3" fmla="*/ 302795 w 567490"/>
                <a:gd name="connsiteY3" fmla="*/ 35322 h 300017"/>
                <a:gd name="connsiteX4" fmla="*/ 495300 w 567490"/>
                <a:gd name="connsiteY4" fmla="*/ 35322 h 300017"/>
                <a:gd name="connsiteX5" fmla="*/ 567490 w 567490"/>
                <a:gd name="connsiteY5" fmla="*/ 215796 h 300017"/>
                <a:gd name="connsiteX0" fmla="*/ 0 w 565484"/>
                <a:gd name="connsiteY0" fmla="*/ 251890 h 285353"/>
                <a:gd name="connsiteX1" fmla="*/ 501 w 565484"/>
                <a:gd name="connsiteY1" fmla="*/ 252016 h 285353"/>
                <a:gd name="connsiteX2" fmla="*/ 48126 w 565484"/>
                <a:gd name="connsiteY2" fmla="*/ 263922 h 285353"/>
                <a:gd name="connsiteX3" fmla="*/ 67176 w 565484"/>
                <a:gd name="connsiteY3" fmla="*/ 247253 h 285353"/>
                <a:gd name="connsiteX4" fmla="*/ 300789 w 565484"/>
                <a:gd name="connsiteY4" fmla="*/ 35322 h 285353"/>
                <a:gd name="connsiteX5" fmla="*/ 493294 w 565484"/>
                <a:gd name="connsiteY5" fmla="*/ 35322 h 285353"/>
                <a:gd name="connsiteX6" fmla="*/ 565484 w 565484"/>
                <a:gd name="connsiteY6" fmla="*/ 215796 h 285353"/>
                <a:gd name="connsiteX0" fmla="*/ 0 w 565484"/>
                <a:gd name="connsiteY0" fmla="*/ 251890 h 285353"/>
                <a:gd name="connsiteX1" fmla="*/ 48126 w 565484"/>
                <a:gd name="connsiteY1" fmla="*/ 263922 h 285353"/>
                <a:gd name="connsiteX2" fmla="*/ 67176 w 565484"/>
                <a:gd name="connsiteY2" fmla="*/ 247253 h 285353"/>
                <a:gd name="connsiteX3" fmla="*/ 300789 w 565484"/>
                <a:gd name="connsiteY3" fmla="*/ 35322 h 285353"/>
                <a:gd name="connsiteX4" fmla="*/ 493294 w 565484"/>
                <a:gd name="connsiteY4" fmla="*/ 35322 h 285353"/>
                <a:gd name="connsiteX5" fmla="*/ 565484 w 565484"/>
                <a:gd name="connsiteY5" fmla="*/ 215796 h 285353"/>
                <a:gd name="connsiteX0" fmla="*/ 23060 w 540418"/>
                <a:gd name="connsiteY0" fmla="*/ 263922 h 285353"/>
                <a:gd name="connsiteX1" fmla="*/ 23060 w 540418"/>
                <a:gd name="connsiteY1" fmla="*/ 263922 h 285353"/>
                <a:gd name="connsiteX2" fmla="*/ 42110 w 540418"/>
                <a:gd name="connsiteY2" fmla="*/ 247253 h 285353"/>
                <a:gd name="connsiteX3" fmla="*/ 275723 w 540418"/>
                <a:gd name="connsiteY3" fmla="*/ 35322 h 285353"/>
                <a:gd name="connsiteX4" fmla="*/ 468228 w 540418"/>
                <a:gd name="connsiteY4" fmla="*/ 35322 h 285353"/>
                <a:gd name="connsiteX5" fmla="*/ 540418 w 540418"/>
                <a:gd name="connsiteY5" fmla="*/ 215796 h 285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418" h="285353">
                  <a:moveTo>
                    <a:pt x="23060" y="263922"/>
                  </a:moveTo>
                  <a:lnTo>
                    <a:pt x="23060" y="263922"/>
                  </a:lnTo>
                  <a:cubicBezTo>
                    <a:pt x="34256" y="263149"/>
                    <a:pt x="0" y="285353"/>
                    <a:pt x="42110" y="247253"/>
                  </a:cubicBezTo>
                  <a:cubicBezTo>
                    <a:pt x="84221" y="209153"/>
                    <a:pt x="204703" y="70644"/>
                    <a:pt x="275723" y="35322"/>
                  </a:cubicBezTo>
                  <a:cubicBezTo>
                    <a:pt x="346743" y="0"/>
                    <a:pt x="424112" y="5243"/>
                    <a:pt x="468228" y="35322"/>
                  </a:cubicBezTo>
                  <a:cubicBezTo>
                    <a:pt x="512344" y="65401"/>
                    <a:pt x="526381" y="140598"/>
                    <a:pt x="540418" y="215796"/>
                  </a:cubicBezTo>
                </a:path>
              </a:pathLst>
            </a:custGeom>
            <a:ln w="698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3" name="Freeform 142"/>
            <p:cNvSpPr/>
            <p:nvPr/>
          </p:nvSpPr>
          <p:spPr>
            <a:xfrm>
              <a:off x="2578608" y="3733800"/>
              <a:ext cx="356937" cy="272715"/>
            </a:xfrm>
            <a:custGeom>
              <a:avLst/>
              <a:gdLst>
                <a:gd name="connsiteX0" fmla="*/ 0 w 360948"/>
                <a:gd name="connsiteY0" fmla="*/ 24063 h 184484"/>
                <a:gd name="connsiteX1" fmla="*/ 108285 w 360948"/>
                <a:gd name="connsiteY1" fmla="*/ 180473 h 184484"/>
                <a:gd name="connsiteX2" fmla="*/ 360948 w 360948"/>
                <a:gd name="connsiteY2" fmla="*/ 0 h 184484"/>
                <a:gd name="connsiteX0" fmla="*/ 0 w 356937"/>
                <a:gd name="connsiteY0" fmla="*/ 72189 h 192504"/>
                <a:gd name="connsiteX1" fmla="*/ 104274 w 356937"/>
                <a:gd name="connsiteY1" fmla="*/ 180473 h 192504"/>
                <a:gd name="connsiteX2" fmla="*/ 356937 w 356937"/>
                <a:gd name="connsiteY2" fmla="*/ 0 h 192504"/>
              </a:gdLst>
              <a:ahLst/>
              <a:cxnLst>
                <a:cxn ang="0">
                  <a:pos x="connsiteX0" y="connsiteY0"/>
                </a:cxn>
                <a:cxn ang="0">
                  <a:pos x="connsiteX1" y="connsiteY1"/>
                </a:cxn>
                <a:cxn ang="0">
                  <a:pos x="connsiteX2" y="connsiteY2"/>
                </a:cxn>
              </a:cxnLst>
              <a:rect l="l" t="t" r="r" b="b"/>
              <a:pathLst>
                <a:path w="356937" h="192504">
                  <a:moveTo>
                    <a:pt x="0" y="72189"/>
                  </a:moveTo>
                  <a:cubicBezTo>
                    <a:pt x="24063" y="152399"/>
                    <a:pt x="44785" y="192504"/>
                    <a:pt x="104274" y="180473"/>
                  </a:cubicBezTo>
                  <a:cubicBezTo>
                    <a:pt x="163763" y="168442"/>
                    <a:pt x="260684" y="88231"/>
                    <a:pt x="356937" y="0"/>
                  </a:cubicBezTo>
                </a:path>
              </a:pathLst>
            </a:custGeom>
            <a:ln w="698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4" name="Freeform 143"/>
            <p:cNvSpPr/>
            <p:nvPr/>
          </p:nvSpPr>
          <p:spPr>
            <a:xfrm>
              <a:off x="2895600" y="3581400"/>
              <a:ext cx="421105" cy="262690"/>
            </a:xfrm>
            <a:custGeom>
              <a:avLst/>
              <a:gdLst>
                <a:gd name="connsiteX0" fmla="*/ 0 w 421105"/>
                <a:gd name="connsiteY0" fmla="*/ 202532 h 262690"/>
                <a:gd name="connsiteX1" fmla="*/ 228600 w 421105"/>
                <a:gd name="connsiteY1" fmla="*/ 10026 h 262690"/>
                <a:gd name="connsiteX2" fmla="*/ 421105 w 421105"/>
                <a:gd name="connsiteY2" fmla="*/ 262690 h 262690"/>
              </a:gdLst>
              <a:ahLst/>
              <a:cxnLst>
                <a:cxn ang="0">
                  <a:pos x="connsiteX0" y="connsiteY0"/>
                </a:cxn>
                <a:cxn ang="0">
                  <a:pos x="connsiteX1" y="connsiteY1"/>
                </a:cxn>
                <a:cxn ang="0">
                  <a:pos x="connsiteX2" y="connsiteY2"/>
                </a:cxn>
              </a:cxnLst>
              <a:rect l="l" t="t" r="r" b="b"/>
              <a:pathLst>
                <a:path w="421105" h="262690">
                  <a:moveTo>
                    <a:pt x="0" y="202532"/>
                  </a:moveTo>
                  <a:cubicBezTo>
                    <a:pt x="79208" y="101266"/>
                    <a:pt x="158416" y="0"/>
                    <a:pt x="228600" y="10026"/>
                  </a:cubicBezTo>
                  <a:cubicBezTo>
                    <a:pt x="298784" y="20052"/>
                    <a:pt x="359944" y="141371"/>
                    <a:pt x="421105" y="262690"/>
                  </a:cubicBezTo>
                </a:path>
              </a:pathLst>
            </a:custGeom>
            <a:ln w="6985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2" name="TextBox 31"/>
          <p:cNvSpPr txBox="1"/>
          <p:nvPr/>
        </p:nvSpPr>
        <p:spPr>
          <a:xfrm>
            <a:off x="76200" y="3267670"/>
            <a:ext cx="2667000" cy="923330"/>
          </a:xfrm>
          <a:prstGeom prst="rect">
            <a:avLst/>
          </a:prstGeom>
          <a:noFill/>
        </p:spPr>
        <p:txBody>
          <a:bodyPr wrap="square" rtlCol="0">
            <a:spAutoFit/>
          </a:bodyPr>
          <a:lstStyle/>
          <a:p>
            <a:r>
              <a:rPr lang="en-US" dirty="0" smtClean="0"/>
              <a:t>Non-coding RNA:</a:t>
            </a:r>
          </a:p>
          <a:p>
            <a:r>
              <a:rPr lang="en-US" dirty="0" smtClean="0"/>
              <a:t>Controls processing of mRNA into proteins</a:t>
            </a:r>
            <a:endParaRPr lang="en-US" dirty="0"/>
          </a:p>
        </p:txBody>
      </p:sp>
      <p:cxnSp>
        <p:nvCxnSpPr>
          <p:cNvPr id="33" name="Straight Arrow Connector 32"/>
          <p:cNvCxnSpPr/>
          <p:nvPr/>
        </p:nvCxnSpPr>
        <p:spPr>
          <a:xfrm flipV="1">
            <a:off x="2286000" y="3581400"/>
            <a:ext cx="3657600" cy="5334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V="1">
            <a:off x="2286000" y="3505200"/>
            <a:ext cx="2743200" cy="609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72736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2" name="Picture 2"/>
          <p:cNvPicPr>
            <a:picLocks noChangeAspect="1" noChangeArrowheads="1"/>
          </p:cNvPicPr>
          <p:nvPr/>
        </p:nvPicPr>
        <p:blipFill>
          <a:blip r:embed="rId3" cstate="print"/>
          <a:srcRect/>
          <a:stretch>
            <a:fillRect/>
          </a:stretch>
        </p:blipFill>
        <p:spPr bwMode="auto">
          <a:xfrm>
            <a:off x="440722" y="914400"/>
            <a:ext cx="7684103" cy="5562600"/>
          </a:xfrm>
          <a:prstGeom prst="rect">
            <a:avLst/>
          </a:prstGeom>
          <a:noFill/>
          <a:ln w="9525">
            <a:noFill/>
            <a:miter lim="800000"/>
            <a:headEnd/>
            <a:tailEnd/>
          </a:ln>
        </p:spPr>
      </p:pic>
      <p:sp>
        <p:nvSpPr>
          <p:cNvPr id="40" name="TextBox 39"/>
          <p:cNvSpPr txBox="1"/>
          <p:nvPr/>
        </p:nvSpPr>
        <p:spPr>
          <a:xfrm>
            <a:off x="-76200" y="300335"/>
            <a:ext cx="11277600" cy="523220"/>
          </a:xfrm>
          <a:prstGeom prst="rect">
            <a:avLst/>
          </a:prstGeom>
          <a:noFill/>
        </p:spPr>
        <p:txBody>
          <a:bodyPr wrap="square" rtlCol="0">
            <a:spAutoFit/>
          </a:bodyPr>
          <a:lstStyle/>
          <a:p>
            <a:r>
              <a:rPr lang="en-US" sz="2800" dirty="0" smtClean="0"/>
              <a:t>Percent of non-coding DNA increases with organism complexity</a:t>
            </a:r>
            <a:endParaRPr lang="en-US" sz="2800" dirty="0"/>
          </a:p>
        </p:txBody>
      </p:sp>
      <p:sp>
        <p:nvSpPr>
          <p:cNvPr id="5" name="TextBox 4"/>
          <p:cNvSpPr txBox="1"/>
          <p:nvPr/>
        </p:nvSpPr>
        <p:spPr>
          <a:xfrm>
            <a:off x="6400800" y="6629400"/>
            <a:ext cx="5181600" cy="276999"/>
          </a:xfrm>
          <a:prstGeom prst="rect">
            <a:avLst/>
          </a:prstGeom>
          <a:noFill/>
        </p:spPr>
        <p:txBody>
          <a:bodyPr wrap="square" rtlCol="0">
            <a:spAutoFit/>
          </a:bodyPr>
          <a:lstStyle/>
          <a:p>
            <a:r>
              <a:rPr lang="en-US" sz="1200" dirty="0" err="1" smtClean="0"/>
              <a:t>Mattick</a:t>
            </a:r>
            <a:r>
              <a:rPr lang="en-US" sz="1200" dirty="0" smtClean="0"/>
              <a:t>, J.S. Scientific American 2004</a:t>
            </a:r>
            <a:endParaRPr lang="en-US" sz="1200" dirty="0"/>
          </a:p>
        </p:txBody>
      </p:sp>
    </p:spTree>
    <p:extLst>
      <p:ext uri="{BB962C8B-B14F-4D97-AF65-F5344CB8AC3E}">
        <p14:creationId xmlns:p14="http://schemas.microsoft.com/office/powerpoint/2010/main" val="22747346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2" name="Picture 2"/>
          <p:cNvPicPr>
            <a:picLocks noChangeAspect="1" noChangeArrowheads="1"/>
          </p:cNvPicPr>
          <p:nvPr/>
        </p:nvPicPr>
        <p:blipFill>
          <a:blip r:embed="rId3" cstate="print"/>
          <a:srcRect/>
          <a:stretch>
            <a:fillRect/>
          </a:stretch>
        </p:blipFill>
        <p:spPr bwMode="auto">
          <a:xfrm>
            <a:off x="440722" y="914400"/>
            <a:ext cx="7684103" cy="5562600"/>
          </a:xfrm>
          <a:prstGeom prst="rect">
            <a:avLst/>
          </a:prstGeom>
          <a:noFill/>
          <a:ln w="9525">
            <a:noFill/>
            <a:miter lim="800000"/>
            <a:headEnd/>
            <a:tailEnd/>
          </a:ln>
        </p:spPr>
      </p:pic>
      <p:sp>
        <p:nvSpPr>
          <p:cNvPr id="40" name="TextBox 39"/>
          <p:cNvSpPr txBox="1"/>
          <p:nvPr/>
        </p:nvSpPr>
        <p:spPr>
          <a:xfrm>
            <a:off x="-1219200" y="300335"/>
            <a:ext cx="11277600" cy="584775"/>
          </a:xfrm>
          <a:prstGeom prst="rect">
            <a:avLst/>
          </a:prstGeom>
          <a:noFill/>
        </p:spPr>
        <p:txBody>
          <a:bodyPr wrap="square" rtlCol="0">
            <a:spAutoFit/>
          </a:bodyPr>
          <a:lstStyle/>
          <a:p>
            <a:pPr algn="ctr"/>
            <a:r>
              <a:rPr lang="en-US" sz="3200" dirty="0" smtClean="0"/>
              <a:t>“Junk DNA” is not so “junky”</a:t>
            </a:r>
            <a:endParaRPr lang="en-US" sz="3200" dirty="0"/>
          </a:p>
        </p:txBody>
      </p:sp>
      <p:sp>
        <p:nvSpPr>
          <p:cNvPr id="5" name="TextBox 4"/>
          <p:cNvSpPr txBox="1"/>
          <p:nvPr/>
        </p:nvSpPr>
        <p:spPr>
          <a:xfrm>
            <a:off x="6400800" y="6629400"/>
            <a:ext cx="5181600" cy="276999"/>
          </a:xfrm>
          <a:prstGeom prst="rect">
            <a:avLst/>
          </a:prstGeom>
          <a:noFill/>
        </p:spPr>
        <p:txBody>
          <a:bodyPr wrap="square" rtlCol="0">
            <a:spAutoFit/>
          </a:bodyPr>
          <a:lstStyle/>
          <a:p>
            <a:r>
              <a:rPr lang="en-US" sz="1200" dirty="0" err="1" smtClean="0"/>
              <a:t>Mattick</a:t>
            </a:r>
            <a:r>
              <a:rPr lang="en-US" sz="1200" dirty="0" smtClean="0"/>
              <a:t>, J.S. Scientific American 2004</a:t>
            </a:r>
            <a:endParaRPr lang="en-US" sz="1200" dirty="0"/>
          </a:p>
        </p:txBody>
      </p:sp>
      <p:sp>
        <p:nvSpPr>
          <p:cNvPr id="7" name="TextBox 6"/>
          <p:cNvSpPr txBox="1"/>
          <p:nvPr/>
        </p:nvSpPr>
        <p:spPr>
          <a:xfrm>
            <a:off x="990600" y="6400800"/>
            <a:ext cx="7467600" cy="369332"/>
          </a:xfrm>
          <a:prstGeom prst="rect">
            <a:avLst/>
          </a:prstGeom>
          <a:noFill/>
        </p:spPr>
        <p:txBody>
          <a:bodyPr wrap="square" rtlCol="0">
            <a:spAutoFit/>
          </a:bodyPr>
          <a:lstStyle/>
          <a:p>
            <a:pPr algn="ctr"/>
            <a:r>
              <a:rPr lang="en-US" dirty="0" smtClean="0"/>
              <a:t>98% of human non-coding DNA is translated into RNA</a:t>
            </a:r>
            <a:endParaRPr lang="en-US" dirty="0"/>
          </a:p>
        </p:txBody>
      </p:sp>
    </p:spTree>
    <p:extLst>
      <p:ext uri="{BB962C8B-B14F-4D97-AF65-F5344CB8AC3E}">
        <p14:creationId xmlns:p14="http://schemas.microsoft.com/office/powerpoint/2010/main" val="13019487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Line 24"/>
          <p:cNvSpPr>
            <a:spLocks noChangeShapeType="1"/>
          </p:cNvSpPr>
          <p:nvPr/>
        </p:nvSpPr>
        <p:spPr bwMode="auto">
          <a:xfrm>
            <a:off x="0" y="457200"/>
            <a:ext cx="0" cy="0"/>
          </a:xfrm>
          <a:prstGeom prst="line">
            <a:avLst/>
          </a:prstGeom>
          <a:noFill/>
          <a:ln w="9525">
            <a:noFill/>
            <a:round/>
            <a:headEnd/>
            <a:tailEnd/>
          </a:ln>
        </p:spPr>
        <p:txBody>
          <a:bodyPr>
            <a:spAutoFit/>
          </a:bodyPr>
          <a:lstStyle/>
          <a:p>
            <a:endParaRPr lang="en-US" dirty="0"/>
          </a:p>
        </p:txBody>
      </p:sp>
      <p:grpSp>
        <p:nvGrpSpPr>
          <p:cNvPr id="2" name="Group 19"/>
          <p:cNvGrpSpPr/>
          <p:nvPr/>
        </p:nvGrpSpPr>
        <p:grpSpPr>
          <a:xfrm>
            <a:off x="2743200" y="1600200"/>
            <a:ext cx="2971800" cy="534988"/>
            <a:chOff x="2362200" y="2055812"/>
            <a:chExt cx="2971800" cy="534988"/>
          </a:xfrm>
        </p:grpSpPr>
        <p:grpSp>
          <p:nvGrpSpPr>
            <p:cNvPr id="3" name="Group 44"/>
            <p:cNvGrpSpPr/>
            <p:nvPr/>
          </p:nvGrpSpPr>
          <p:grpSpPr>
            <a:xfrm rot="180000">
              <a:off x="2362200" y="2294161"/>
              <a:ext cx="2971800" cy="295275"/>
              <a:chOff x="2362200" y="2286000"/>
              <a:chExt cx="2971800" cy="295275"/>
            </a:xfrm>
          </p:grpSpPr>
          <p:grpSp>
            <p:nvGrpSpPr>
              <p:cNvPr id="4" name="Group 40"/>
              <p:cNvGrpSpPr/>
              <p:nvPr/>
            </p:nvGrpSpPr>
            <p:grpSpPr>
              <a:xfrm>
                <a:off x="2362200" y="2362200"/>
                <a:ext cx="1357313" cy="219075"/>
                <a:chOff x="4726781" y="1109663"/>
                <a:chExt cx="1357313" cy="219075"/>
              </a:xfrm>
            </p:grpSpPr>
            <p:sp>
              <p:nvSpPr>
                <p:cNvPr id="35" name="Freeform 34"/>
                <p:cNvSpPr/>
                <p:nvPr/>
              </p:nvSpPr>
              <p:spPr>
                <a:xfrm>
                  <a:off x="4726781" y="1123950"/>
                  <a:ext cx="1357313" cy="204788"/>
                </a:xfrm>
                <a:custGeom>
                  <a:avLst/>
                  <a:gdLst>
                    <a:gd name="connsiteX0" fmla="*/ 0 w 1357313"/>
                    <a:gd name="connsiteY0" fmla="*/ 154781 h 204788"/>
                    <a:gd name="connsiteX1" fmla="*/ 2382 w 1357313"/>
                    <a:gd name="connsiteY1" fmla="*/ 147638 h 204788"/>
                    <a:gd name="connsiteX2" fmla="*/ 21432 w 1357313"/>
                    <a:gd name="connsiteY2" fmla="*/ 126206 h 204788"/>
                    <a:gd name="connsiteX3" fmla="*/ 23813 w 1357313"/>
                    <a:gd name="connsiteY3" fmla="*/ 119063 h 204788"/>
                    <a:gd name="connsiteX4" fmla="*/ 42863 w 1357313"/>
                    <a:gd name="connsiteY4" fmla="*/ 100013 h 204788"/>
                    <a:gd name="connsiteX5" fmla="*/ 50007 w 1357313"/>
                    <a:gd name="connsiteY5" fmla="*/ 92869 h 204788"/>
                    <a:gd name="connsiteX6" fmla="*/ 59532 w 1357313"/>
                    <a:gd name="connsiteY6" fmla="*/ 85725 h 204788"/>
                    <a:gd name="connsiteX7" fmla="*/ 73819 w 1357313"/>
                    <a:gd name="connsiteY7" fmla="*/ 69056 h 204788"/>
                    <a:gd name="connsiteX8" fmla="*/ 90488 w 1357313"/>
                    <a:gd name="connsiteY8" fmla="*/ 59531 h 204788"/>
                    <a:gd name="connsiteX9" fmla="*/ 107157 w 1357313"/>
                    <a:gd name="connsiteY9" fmla="*/ 50006 h 204788"/>
                    <a:gd name="connsiteX10" fmla="*/ 123825 w 1357313"/>
                    <a:gd name="connsiteY10" fmla="*/ 45244 h 204788"/>
                    <a:gd name="connsiteX11" fmla="*/ 145257 w 1357313"/>
                    <a:gd name="connsiteY11" fmla="*/ 47625 h 204788"/>
                    <a:gd name="connsiteX12" fmla="*/ 166688 w 1357313"/>
                    <a:gd name="connsiteY12" fmla="*/ 59531 h 204788"/>
                    <a:gd name="connsiteX13" fmla="*/ 176213 w 1357313"/>
                    <a:gd name="connsiteY13" fmla="*/ 64294 h 204788"/>
                    <a:gd name="connsiteX14" fmla="*/ 209550 w 1357313"/>
                    <a:gd name="connsiteY14" fmla="*/ 95250 h 204788"/>
                    <a:gd name="connsiteX15" fmla="*/ 216694 w 1357313"/>
                    <a:gd name="connsiteY15" fmla="*/ 102394 h 204788"/>
                    <a:gd name="connsiteX16" fmla="*/ 235744 w 1357313"/>
                    <a:gd name="connsiteY16" fmla="*/ 121444 h 204788"/>
                    <a:gd name="connsiteX17" fmla="*/ 245269 w 1357313"/>
                    <a:gd name="connsiteY17" fmla="*/ 130969 h 204788"/>
                    <a:gd name="connsiteX18" fmla="*/ 266700 w 1357313"/>
                    <a:gd name="connsiteY18" fmla="*/ 150019 h 204788"/>
                    <a:gd name="connsiteX19" fmla="*/ 273844 w 1357313"/>
                    <a:gd name="connsiteY19" fmla="*/ 154781 h 204788"/>
                    <a:gd name="connsiteX20" fmla="*/ 283369 w 1357313"/>
                    <a:gd name="connsiteY20" fmla="*/ 161925 h 204788"/>
                    <a:gd name="connsiteX21" fmla="*/ 300038 w 1357313"/>
                    <a:gd name="connsiteY21" fmla="*/ 178594 h 204788"/>
                    <a:gd name="connsiteX22" fmla="*/ 314325 w 1357313"/>
                    <a:gd name="connsiteY22" fmla="*/ 190500 h 204788"/>
                    <a:gd name="connsiteX23" fmla="*/ 321469 w 1357313"/>
                    <a:gd name="connsiteY23" fmla="*/ 192881 h 204788"/>
                    <a:gd name="connsiteX24" fmla="*/ 345282 w 1357313"/>
                    <a:gd name="connsiteY24" fmla="*/ 202406 h 204788"/>
                    <a:gd name="connsiteX25" fmla="*/ 352425 w 1357313"/>
                    <a:gd name="connsiteY25" fmla="*/ 204788 h 204788"/>
                    <a:gd name="connsiteX26" fmla="*/ 381000 w 1357313"/>
                    <a:gd name="connsiteY26" fmla="*/ 202406 h 204788"/>
                    <a:gd name="connsiteX27" fmla="*/ 397669 w 1357313"/>
                    <a:gd name="connsiteY27" fmla="*/ 197644 h 204788"/>
                    <a:gd name="connsiteX28" fmla="*/ 407194 w 1357313"/>
                    <a:gd name="connsiteY28" fmla="*/ 183356 h 204788"/>
                    <a:gd name="connsiteX29" fmla="*/ 419100 w 1357313"/>
                    <a:gd name="connsiteY29" fmla="*/ 157163 h 204788"/>
                    <a:gd name="connsiteX30" fmla="*/ 440532 w 1357313"/>
                    <a:gd name="connsiteY30" fmla="*/ 140494 h 204788"/>
                    <a:gd name="connsiteX31" fmla="*/ 459582 w 1357313"/>
                    <a:gd name="connsiteY31" fmla="*/ 121444 h 204788"/>
                    <a:gd name="connsiteX32" fmla="*/ 464344 w 1357313"/>
                    <a:gd name="connsiteY32" fmla="*/ 114300 h 204788"/>
                    <a:gd name="connsiteX33" fmla="*/ 473869 w 1357313"/>
                    <a:gd name="connsiteY33" fmla="*/ 109538 h 204788"/>
                    <a:gd name="connsiteX34" fmla="*/ 495300 w 1357313"/>
                    <a:gd name="connsiteY34" fmla="*/ 78581 h 204788"/>
                    <a:gd name="connsiteX35" fmla="*/ 504825 w 1357313"/>
                    <a:gd name="connsiteY35" fmla="*/ 64294 h 204788"/>
                    <a:gd name="connsiteX36" fmla="*/ 519113 w 1357313"/>
                    <a:gd name="connsiteY36" fmla="*/ 57150 h 204788"/>
                    <a:gd name="connsiteX37" fmla="*/ 528638 w 1357313"/>
                    <a:gd name="connsiteY37" fmla="*/ 52388 h 204788"/>
                    <a:gd name="connsiteX38" fmla="*/ 538163 w 1357313"/>
                    <a:gd name="connsiteY38" fmla="*/ 45244 h 204788"/>
                    <a:gd name="connsiteX39" fmla="*/ 545307 w 1357313"/>
                    <a:gd name="connsiteY39" fmla="*/ 38100 h 204788"/>
                    <a:gd name="connsiteX40" fmla="*/ 552450 w 1357313"/>
                    <a:gd name="connsiteY40" fmla="*/ 35719 h 204788"/>
                    <a:gd name="connsiteX41" fmla="*/ 571500 w 1357313"/>
                    <a:gd name="connsiteY41" fmla="*/ 23813 h 204788"/>
                    <a:gd name="connsiteX42" fmla="*/ 578644 w 1357313"/>
                    <a:gd name="connsiteY42" fmla="*/ 19050 h 204788"/>
                    <a:gd name="connsiteX43" fmla="*/ 597694 w 1357313"/>
                    <a:gd name="connsiteY43" fmla="*/ 7144 h 204788"/>
                    <a:gd name="connsiteX44" fmla="*/ 631032 w 1357313"/>
                    <a:gd name="connsiteY44" fmla="*/ 9525 h 204788"/>
                    <a:gd name="connsiteX45" fmla="*/ 638175 w 1357313"/>
                    <a:gd name="connsiteY45" fmla="*/ 11906 h 204788"/>
                    <a:gd name="connsiteX46" fmla="*/ 659607 w 1357313"/>
                    <a:gd name="connsiteY46" fmla="*/ 23813 h 204788"/>
                    <a:gd name="connsiteX47" fmla="*/ 669132 w 1357313"/>
                    <a:gd name="connsiteY47" fmla="*/ 33338 h 204788"/>
                    <a:gd name="connsiteX48" fmla="*/ 681038 w 1357313"/>
                    <a:gd name="connsiteY48" fmla="*/ 38100 h 204788"/>
                    <a:gd name="connsiteX49" fmla="*/ 711994 w 1357313"/>
                    <a:gd name="connsiteY49" fmla="*/ 66675 h 204788"/>
                    <a:gd name="connsiteX50" fmla="*/ 721519 w 1357313"/>
                    <a:gd name="connsiteY50" fmla="*/ 71438 h 204788"/>
                    <a:gd name="connsiteX51" fmla="*/ 733425 w 1357313"/>
                    <a:gd name="connsiteY51" fmla="*/ 90488 h 204788"/>
                    <a:gd name="connsiteX52" fmla="*/ 738188 w 1357313"/>
                    <a:gd name="connsiteY52" fmla="*/ 97631 h 204788"/>
                    <a:gd name="connsiteX53" fmla="*/ 747713 w 1357313"/>
                    <a:gd name="connsiteY53" fmla="*/ 104775 h 204788"/>
                    <a:gd name="connsiteX54" fmla="*/ 764382 w 1357313"/>
                    <a:gd name="connsiteY54" fmla="*/ 119063 h 204788"/>
                    <a:gd name="connsiteX55" fmla="*/ 792957 w 1357313"/>
                    <a:gd name="connsiteY55" fmla="*/ 145256 h 204788"/>
                    <a:gd name="connsiteX56" fmla="*/ 816769 w 1357313"/>
                    <a:gd name="connsiteY56" fmla="*/ 161925 h 204788"/>
                    <a:gd name="connsiteX57" fmla="*/ 826294 w 1357313"/>
                    <a:gd name="connsiteY57" fmla="*/ 166688 h 204788"/>
                    <a:gd name="connsiteX58" fmla="*/ 835819 w 1357313"/>
                    <a:gd name="connsiteY58" fmla="*/ 173831 h 204788"/>
                    <a:gd name="connsiteX59" fmla="*/ 852488 w 1357313"/>
                    <a:gd name="connsiteY59" fmla="*/ 180975 h 204788"/>
                    <a:gd name="connsiteX60" fmla="*/ 866775 w 1357313"/>
                    <a:gd name="connsiteY60" fmla="*/ 188119 h 204788"/>
                    <a:gd name="connsiteX61" fmla="*/ 881063 w 1357313"/>
                    <a:gd name="connsiteY61" fmla="*/ 195263 h 204788"/>
                    <a:gd name="connsiteX62" fmla="*/ 892969 w 1357313"/>
                    <a:gd name="connsiteY62" fmla="*/ 192881 h 204788"/>
                    <a:gd name="connsiteX63" fmla="*/ 914400 w 1357313"/>
                    <a:gd name="connsiteY63" fmla="*/ 178594 h 204788"/>
                    <a:gd name="connsiteX64" fmla="*/ 928688 w 1357313"/>
                    <a:gd name="connsiteY64" fmla="*/ 157163 h 204788"/>
                    <a:gd name="connsiteX65" fmla="*/ 935832 w 1357313"/>
                    <a:gd name="connsiteY65" fmla="*/ 152400 h 204788"/>
                    <a:gd name="connsiteX66" fmla="*/ 945357 w 1357313"/>
                    <a:gd name="connsiteY66" fmla="*/ 135731 h 204788"/>
                    <a:gd name="connsiteX67" fmla="*/ 954882 w 1357313"/>
                    <a:gd name="connsiteY67" fmla="*/ 126206 h 204788"/>
                    <a:gd name="connsiteX68" fmla="*/ 957263 w 1357313"/>
                    <a:gd name="connsiteY68" fmla="*/ 114300 h 204788"/>
                    <a:gd name="connsiteX69" fmla="*/ 964407 w 1357313"/>
                    <a:gd name="connsiteY69" fmla="*/ 109538 h 204788"/>
                    <a:gd name="connsiteX70" fmla="*/ 969169 w 1357313"/>
                    <a:gd name="connsiteY70" fmla="*/ 102394 h 204788"/>
                    <a:gd name="connsiteX71" fmla="*/ 988219 w 1357313"/>
                    <a:gd name="connsiteY71" fmla="*/ 83344 h 204788"/>
                    <a:gd name="connsiteX72" fmla="*/ 1002507 w 1357313"/>
                    <a:gd name="connsiteY72" fmla="*/ 66675 h 204788"/>
                    <a:gd name="connsiteX73" fmla="*/ 1026319 w 1357313"/>
                    <a:gd name="connsiteY73" fmla="*/ 50006 h 204788"/>
                    <a:gd name="connsiteX74" fmla="*/ 1033463 w 1357313"/>
                    <a:gd name="connsiteY74" fmla="*/ 42863 h 204788"/>
                    <a:gd name="connsiteX75" fmla="*/ 1040607 w 1357313"/>
                    <a:gd name="connsiteY75" fmla="*/ 38100 h 204788"/>
                    <a:gd name="connsiteX76" fmla="*/ 1050132 w 1357313"/>
                    <a:gd name="connsiteY76" fmla="*/ 28575 h 204788"/>
                    <a:gd name="connsiteX77" fmla="*/ 1059657 w 1357313"/>
                    <a:gd name="connsiteY77" fmla="*/ 23813 h 204788"/>
                    <a:gd name="connsiteX78" fmla="*/ 1085850 w 1357313"/>
                    <a:gd name="connsiteY78" fmla="*/ 2381 h 204788"/>
                    <a:gd name="connsiteX79" fmla="*/ 1095375 w 1357313"/>
                    <a:gd name="connsiteY79" fmla="*/ 0 h 204788"/>
                    <a:gd name="connsiteX80" fmla="*/ 1131094 w 1357313"/>
                    <a:gd name="connsiteY80" fmla="*/ 2381 h 204788"/>
                    <a:gd name="connsiteX81" fmla="*/ 1143000 w 1357313"/>
                    <a:gd name="connsiteY81" fmla="*/ 9525 h 204788"/>
                    <a:gd name="connsiteX82" fmla="*/ 1152525 w 1357313"/>
                    <a:gd name="connsiteY82" fmla="*/ 11906 h 204788"/>
                    <a:gd name="connsiteX83" fmla="*/ 1162050 w 1357313"/>
                    <a:gd name="connsiteY83" fmla="*/ 19050 h 204788"/>
                    <a:gd name="connsiteX84" fmla="*/ 1176338 w 1357313"/>
                    <a:gd name="connsiteY84" fmla="*/ 23813 h 204788"/>
                    <a:gd name="connsiteX85" fmla="*/ 1202532 w 1357313"/>
                    <a:gd name="connsiteY85" fmla="*/ 47625 h 204788"/>
                    <a:gd name="connsiteX86" fmla="*/ 1223963 w 1357313"/>
                    <a:gd name="connsiteY86" fmla="*/ 54769 h 204788"/>
                    <a:gd name="connsiteX87" fmla="*/ 1238250 w 1357313"/>
                    <a:gd name="connsiteY87" fmla="*/ 66675 h 204788"/>
                    <a:gd name="connsiteX88" fmla="*/ 1245394 w 1357313"/>
                    <a:gd name="connsiteY88" fmla="*/ 76200 h 204788"/>
                    <a:gd name="connsiteX89" fmla="*/ 1273969 w 1357313"/>
                    <a:gd name="connsiteY89" fmla="*/ 95250 h 204788"/>
                    <a:gd name="connsiteX90" fmla="*/ 1283494 w 1357313"/>
                    <a:gd name="connsiteY90" fmla="*/ 107156 h 204788"/>
                    <a:gd name="connsiteX91" fmla="*/ 1293019 w 1357313"/>
                    <a:gd name="connsiteY91" fmla="*/ 114300 h 204788"/>
                    <a:gd name="connsiteX92" fmla="*/ 1300163 w 1357313"/>
                    <a:gd name="connsiteY92" fmla="*/ 121444 h 204788"/>
                    <a:gd name="connsiteX93" fmla="*/ 1307307 w 1357313"/>
                    <a:gd name="connsiteY93" fmla="*/ 126206 h 204788"/>
                    <a:gd name="connsiteX94" fmla="*/ 1316832 w 1357313"/>
                    <a:gd name="connsiteY94" fmla="*/ 135731 h 204788"/>
                    <a:gd name="connsiteX95" fmla="*/ 1323975 w 1357313"/>
                    <a:gd name="connsiteY95" fmla="*/ 138113 h 204788"/>
                    <a:gd name="connsiteX96" fmla="*/ 1331119 w 1357313"/>
                    <a:gd name="connsiteY96" fmla="*/ 142875 h 204788"/>
                    <a:gd name="connsiteX97" fmla="*/ 1354932 w 1357313"/>
                    <a:gd name="connsiteY97" fmla="*/ 152400 h 204788"/>
                    <a:gd name="connsiteX98" fmla="*/ 1357313 w 1357313"/>
                    <a:gd name="connsiteY98" fmla="*/ 154781 h 204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313" h="204788">
                      <a:moveTo>
                        <a:pt x="0" y="154781"/>
                      </a:moveTo>
                      <a:cubicBezTo>
                        <a:pt x="794" y="152400"/>
                        <a:pt x="1052" y="149766"/>
                        <a:pt x="2382" y="147638"/>
                      </a:cubicBezTo>
                      <a:cubicBezTo>
                        <a:pt x="7522" y="139415"/>
                        <a:pt x="14665" y="132973"/>
                        <a:pt x="21432" y="126206"/>
                      </a:cubicBezTo>
                      <a:cubicBezTo>
                        <a:pt x="22226" y="123825"/>
                        <a:pt x="22224" y="121005"/>
                        <a:pt x="23813" y="119063"/>
                      </a:cubicBezTo>
                      <a:cubicBezTo>
                        <a:pt x="29500" y="112113"/>
                        <a:pt x="36513" y="106363"/>
                        <a:pt x="42863" y="100013"/>
                      </a:cubicBezTo>
                      <a:lnTo>
                        <a:pt x="50007" y="92869"/>
                      </a:lnTo>
                      <a:cubicBezTo>
                        <a:pt x="52813" y="90063"/>
                        <a:pt x="56726" y="88531"/>
                        <a:pt x="59532" y="85725"/>
                      </a:cubicBezTo>
                      <a:cubicBezTo>
                        <a:pt x="75294" y="69962"/>
                        <a:pt x="58270" y="82013"/>
                        <a:pt x="73819" y="69056"/>
                      </a:cubicBezTo>
                      <a:cubicBezTo>
                        <a:pt x="80143" y="63786"/>
                        <a:pt x="83084" y="63762"/>
                        <a:pt x="90488" y="59531"/>
                      </a:cubicBezTo>
                      <a:cubicBezTo>
                        <a:pt x="102440" y="52702"/>
                        <a:pt x="92773" y="56171"/>
                        <a:pt x="107157" y="50006"/>
                      </a:cubicBezTo>
                      <a:cubicBezTo>
                        <a:pt x="111939" y="47956"/>
                        <a:pt x="118992" y="46452"/>
                        <a:pt x="123825" y="45244"/>
                      </a:cubicBezTo>
                      <a:cubicBezTo>
                        <a:pt x="130969" y="46038"/>
                        <a:pt x="138253" y="46009"/>
                        <a:pt x="145257" y="47625"/>
                      </a:cubicBezTo>
                      <a:cubicBezTo>
                        <a:pt x="149160" y="48526"/>
                        <a:pt x="164465" y="58296"/>
                        <a:pt x="166688" y="59531"/>
                      </a:cubicBezTo>
                      <a:cubicBezTo>
                        <a:pt x="169791" y="61255"/>
                        <a:pt x="173203" y="62413"/>
                        <a:pt x="176213" y="64294"/>
                      </a:cubicBezTo>
                      <a:cubicBezTo>
                        <a:pt x="188550" y="72005"/>
                        <a:pt x="200378" y="86078"/>
                        <a:pt x="209550" y="95250"/>
                      </a:cubicBezTo>
                      <a:lnTo>
                        <a:pt x="216694" y="102394"/>
                      </a:lnTo>
                      <a:lnTo>
                        <a:pt x="235744" y="121444"/>
                      </a:lnTo>
                      <a:cubicBezTo>
                        <a:pt x="238919" y="124619"/>
                        <a:pt x="241533" y="128479"/>
                        <a:pt x="245269" y="130969"/>
                      </a:cubicBezTo>
                      <a:cubicBezTo>
                        <a:pt x="258017" y="139467"/>
                        <a:pt x="250389" y="133707"/>
                        <a:pt x="266700" y="150019"/>
                      </a:cubicBezTo>
                      <a:cubicBezTo>
                        <a:pt x="268724" y="152043"/>
                        <a:pt x="271515" y="153118"/>
                        <a:pt x="273844" y="154781"/>
                      </a:cubicBezTo>
                      <a:cubicBezTo>
                        <a:pt x="277074" y="157088"/>
                        <a:pt x="280432" y="159255"/>
                        <a:pt x="283369" y="161925"/>
                      </a:cubicBezTo>
                      <a:cubicBezTo>
                        <a:pt x="289183" y="167211"/>
                        <a:pt x="294482" y="173038"/>
                        <a:pt x="300038" y="178594"/>
                      </a:cubicBezTo>
                      <a:cubicBezTo>
                        <a:pt x="305304" y="183860"/>
                        <a:pt x="307695" y="187185"/>
                        <a:pt x="314325" y="190500"/>
                      </a:cubicBezTo>
                      <a:cubicBezTo>
                        <a:pt x="316570" y="191622"/>
                        <a:pt x="319162" y="191892"/>
                        <a:pt x="321469" y="192881"/>
                      </a:cubicBezTo>
                      <a:cubicBezTo>
                        <a:pt x="346011" y="203399"/>
                        <a:pt x="312739" y="191558"/>
                        <a:pt x="345282" y="202406"/>
                      </a:cubicBezTo>
                      <a:lnTo>
                        <a:pt x="352425" y="204788"/>
                      </a:lnTo>
                      <a:cubicBezTo>
                        <a:pt x="361950" y="203994"/>
                        <a:pt x="371516" y="203592"/>
                        <a:pt x="381000" y="202406"/>
                      </a:cubicBezTo>
                      <a:cubicBezTo>
                        <a:pt x="385784" y="201808"/>
                        <a:pt x="392924" y="199225"/>
                        <a:pt x="397669" y="197644"/>
                      </a:cubicBezTo>
                      <a:cubicBezTo>
                        <a:pt x="400844" y="192881"/>
                        <a:pt x="404453" y="188381"/>
                        <a:pt x="407194" y="183356"/>
                      </a:cubicBezTo>
                      <a:cubicBezTo>
                        <a:pt x="416505" y="166286"/>
                        <a:pt x="406843" y="175548"/>
                        <a:pt x="419100" y="157163"/>
                      </a:cubicBezTo>
                      <a:cubicBezTo>
                        <a:pt x="425803" y="147108"/>
                        <a:pt x="431070" y="149956"/>
                        <a:pt x="440532" y="140494"/>
                      </a:cubicBezTo>
                      <a:cubicBezTo>
                        <a:pt x="446882" y="134144"/>
                        <a:pt x="454601" y="128916"/>
                        <a:pt x="459582" y="121444"/>
                      </a:cubicBezTo>
                      <a:cubicBezTo>
                        <a:pt x="461169" y="119063"/>
                        <a:pt x="462145" y="116132"/>
                        <a:pt x="464344" y="114300"/>
                      </a:cubicBezTo>
                      <a:cubicBezTo>
                        <a:pt x="467071" y="112028"/>
                        <a:pt x="470694" y="111125"/>
                        <a:pt x="473869" y="109538"/>
                      </a:cubicBezTo>
                      <a:cubicBezTo>
                        <a:pt x="479464" y="92750"/>
                        <a:pt x="474682" y="104354"/>
                        <a:pt x="495300" y="78581"/>
                      </a:cubicBezTo>
                      <a:cubicBezTo>
                        <a:pt x="498876" y="74112"/>
                        <a:pt x="501056" y="68601"/>
                        <a:pt x="504825" y="64294"/>
                      </a:cubicBezTo>
                      <a:cubicBezTo>
                        <a:pt x="509402" y="59063"/>
                        <a:pt x="513336" y="59625"/>
                        <a:pt x="519113" y="57150"/>
                      </a:cubicBezTo>
                      <a:cubicBezTo>
                        <a:pt x="522376" y="55752"/>
                        <a:pt x="525628" y="54269"/>
                        <a:pt x="528638" y="52388"/>
                      </a:cubicBezTo>
                      <a:cubicBezTo>
                        <a:pt x="532004" y="50285"/>
                        <a:pt x="535150" y="47827"/>
                        <a:pt x="538163" y="45244"/>
                      </a:cubicBezTo>
                      <a:cubicBezTo>
                        <a:pt x="540720" y="43052"/>
                        <a:pt x="542505" y="39968"/>
                        <a:pt x="545307" y="38100"/>
                      </a:cubicBezTo>
                      <a:cubicBezTo>
                        <a:pt x="547395" y="36708"/>
                        <a:pt x="550069" y="36513"/>
                        <a:pt x="552450" y="35719"/>
                      </a:cubicBezTo>
                      <a:cubicBezTo>
                        <a:pt x="564986" y="23183"/>
                        <a:pt x="553460" y="32833"/>
                        <a:pt x="571500" y="23813"/>
                      </a:cubicBezTo>
                      <a:cubicBezTo>
                        <a:pt x="574060" y="22533"/>
                        <a:pt x="576159" y="20470"/>
                        <a:pt x="578644" y="19050"/>
                      </a:cubicBezTo>
                      <a:cubicBezTo>
                        <a:pt x="596951" y="8589"/>
                        <a:pt x="579479" y="20805"/>
                        <a:pt x="597694" y="7144"/>
                      </a:cubicBezTo>
                      <a:cubicBezTo>
                        <a:pt x="608807" y="7938"/>
                        <a:pt x="619967" y="8223"/>
                        <a:pt x="631032" y="9525"/>
                      </a:cubicBezTo>
                      <a:cubicBezTo>
                        <a:pt x="633525" y="9818"/>
                        <a:pt x="635882" y="10887"/>
                        <a:pt x="638175" y="11906"/>
                      </a:cubicBezTo>
                      <a:cubicBezTo>
                        <a:pt x="642818" y="13970"/>
                        <a:pt x="654593" y="19515"/>
                        <a:pt x="659607" y="23813"/>
                      </a:cubicBezTo>
                      <a:cubicBezTo>
                        <a:pt x="663016" y="26735"/>
                        <a:pt x="665396" y="30847"/>
                        <a:pt x="669132" y="33338"/>
                      </a:cubicBezTo>
                      <a:cubicBezTo>
                        <a:pt x="672688" y="35709"/>
                        <a:pt x="677069" y="36513"/>
                        <a:pt x="681038" y="38100"/>
                      </a:cubicBezTo>
                      <a:cubicBezTo>
                        <a:pt x="690336" y="47398"/>
                        <a:pt x="700256" y="59338"/>
                        <a:pt x="711994" y="66675"/>
                      </a:cubicBezTo>
                      <a:cubicBezTo>
                        <a:pt x="715004" y="68556"/>
                        <a:pt x="718344" y="69850"/>
                        <a:pt x="721519" y="71438"/>
                      </a:cubicBezTo>
                      <a:cubicBezTo>
                        <a:pt x="728976" y="86351"/>
                        <a:pt x="723124" y="76067"/>
                        <a:pt x="733425" y="90488"/>
                      </a:cubicBezTo>
                      <a:cubicBezTo>
                        <a:pt x="735088" y="92817"/>
                        <a:pt x="736164" y="95607"/>
                        <a:pt x="738188" y="97631"/>
                      </a:cubicBezTo>
                      <a:cubicBezTo>
                        <a:pt x="740994" y="100437"/>
                        <a:pt x="744726" y="102162"/>
                        <a:pt x="747713" y="104775"/>
                      </a:cubicBezTo>
                      <a:cubicBezTo>
                        <a:pt x="766191" y="120944"/>
                        <a:pt x="749085" y="108864"/>
                        <a:pt x="764382" y="119063"/>
                      </a:cubicBezTo>
                      <a:cubicBezTo>
                        <a:pt x="776792" y="135612"/>
                        <a:pt x="768763" y="126646"/>
                        <a:pt x="792957" y="145256"/>
                      </a:cubicBezTo>
                      <a:cubicBezTo>
                        <a:pt x="798505" y="149524"/>
                        <a:pt x="811519" y="159300"/>
                        <a:pt x="816769" y="161925"/>
                      </a:cubicBezTo>
                      <a:cubicBezTo>
                        <a:pt x="819944" y="163513"/>
                        <a:pt x="823284" y="164807"/>
                        <a:pt x="826294" y="166688"/>
                      </a:cubicBezTo>
                      <a:cubicBezTo>
                        <a:pt x="829659" y="168791"/>
                        <a:pt x="832454" y="171728"/>
                        <a:pt x="835819" y="173831"/>
                      </a:cubicBezTo>
                      <a:cubicBezTo>
                        <a:pt x="842548" y="178037"/>
                        <a:pt x="845541" y="178660"/>
                        <a:pt x="852488" y="180975"/>
                      </a:cubicBezTo>
                      <a:cubicBezTo>
                        <a:pt x="872954" y="194620"/>
                        <a:pt x="847066" y="178265"/>
                        <a:pt x="866775" y="188119"/>
                      </a:cubicBezTo>
                      <a:cubicBezTo>
                        <a:pt x="885244" y="197353"/>
                        <a:pt x="863102" y="189274"/>
                        <a:pt x="881063" y="195263"/>
                      </a:cubicBezTo>
                      <a:cubicBezTo>
                        <a:pt x="885032" y="194469"/>
                        <a:pt x="889349" y="194691"/>
                        <a:pt x="892969" y="192881"/>
                      </a:cubicBezTo>
                      <a:cubicBezTo>
                        <a:pt x="900648" y="189041"/>
                        <a:pt x="914400" y="178594"/>
                        <a:pt x="914400" y="178594"/>
                      </a:cubicBezTo>
                      <a:lnTo>
                        <a:pt x="928688" y="157163"/>
                      </a:lnTo>
                      <a:cubicBezTo>
                        <a:pt x="930276" y="154782"/>
                        <a:pt x="933451" y="153988"/>
                        <a:pt x="935832" y="152400"/>
                      </a:cubicBezTo>
                      <a:cubicBezTo>
                        <a:pt x="938536" y="146992"/>
                        <a:pt x="941316" y="140445"/>
                        <a:pt x="945357" y="135731"/>
                      </a:cubicBezTo>
                      <a:cubicBezTo>
                        <a:pt x="948279" y="132322"/>
                        <a:pt x="951707" y="129381"/>
                        <a:pt x="954882" y="126206"/>
                      </a:cubicBezTo>
                      <a:cubicBezTo>
                        <a:pt x="955676" y="122237"/>
                        <a:pt x="955255" y="117814"/>
                        <a:pt x="957263" y="114300"/>
                      </a:cubicBezTo>
                      <a:cubicBezTo>
                        <a:pt x="958683" y="111815"/>
                        <a:pt x="962383" y="111562"/>
                        <a:pt x="964407" y="109538"/>
                      </a:cubicBezTo>
                      <a:cubicBezTo>
                        <a:pt x="966431" y="107514"/>
                        <a:pt x="967244" y="104512"/>
                        <a:pt x="969169" y="102394"/>
                      </a:cubicBezTo>
                      <a:cubicBezTo>
                        <a:pt x="975210" y="95749"/>
                        <a:pt x="983237" y="90816"/>
                        <a:pt x="988219" y="83344"/>
                      </a:cubicBezTo>
                      <a:cubicBezTo>
                        <a:pt x="993369" y="75619"/>
                        <a:pt x="994258" y="73274"/>
                        <a:pt x="1002507" y="66675"/>
                      </a:cubicBezTo>
                      <a:cubicBezTo>
                        <a:pt x="1023026" y="50260"/>
                        <a:pt x="1010184" y="63835"/>
                        <a:pt x="1026319" y="50006"/>
                      </a:cubicBezTo>
                      <a:cubicBezTo>
                        <a:pt x="1028876" y="47815"/>
                        <a:pt x="1030876" y="45019"/>
                        <a:pt x="1033463" y="42863"/>
                      </a:cubicBezTo>
                      <a:cubicBezTo>
                        <a:pt x="1035662" y="41031"/>
                        <a:pt x="1038434" y="39963"/>
                        <a:pt x="1040607" y="38100"/>
                      </a:cubicBezTo>
                      <a:cubicBezTo>
                        <a:pt x="1044016" y="35178"/>
                        <a:pt x="1046540" y="31269"/>
                        <a:pt x="1050132" y="28575"/>
                      </a:cubicBezTo>
                      <a:cubicBezTo>
                        <a:pt x="1052972" y="26445"/>
                        <a:pt x="1056482" y="25400"/>
                        <a:pt x="1059657" y="23813"/>
                      </a:cubicBezTo>
                      <a:cubicBezTo>
                        <a:pt x="1075610" y="7859"/>
                        <a:pt x="1066893" y="15019"/>
                        <a:pt x="1085850" y="2381"/>
                      </a:cubicBezTo>
                      <a:cubicBezTo>
                        <a:pt x="1088573" y="566"/>
                        <a:pt x="1092200" y="794"/>
                        <a:pt x="1095375" y="0"/>
                      </a:cubicBezTo>
                      <a:cubicBezTo>
                        <a:pt x="1107281" y="794"/>
                        <a:pt x="1119393" y="41"/>
                        <a:pt x="1131094" y="2381"/>
                      </a:cubicBezTo>
                      <a:cubicBezTo>
                        <a:pt x="1135632" y="3289"/>
                        <a:pt x="1138771" y="7645"/>
                        <a:pt x="1143000" y="9525"/>
                      </a:cubicBezTo>
                      <a:cubicBezTo>
                        <a:pt x="1145991" y="10854"/>
                        <a:pt x="1149350" y="11112"/>
                        <a:pt x="1152525" y="11906"/>
                      </a:cubicBezTo>
                      <a:cubicBezTo>
                        <a:pt x="1155700" y="14287"/>
                        <a:pt x="1158500" y="17275"/>
                        <a:pt x="1162050" y="19050"/>
                      </a:cubicBezTo>
                      <a:cubicBezTo>
                        <a:pt x="1166540" y="21295"/>
                        <a:pt x="1176338" y="23813"/>
                        <a:pt x="1176338" y="23813"/>
                      </a:cubicBezTo>
                      <a:cubicBezTo>
                        <a:pt x="1183509" y="30984"/>
                        <a:pt x="1194005" y="42198"/>
                        <a:pt x="1202532" y="47625"/>
                      </a:cubicBezTo>
                      <a:cubicBezTo>
                        <a:pt x="1208337" y="51319"/>
                        <a:pt x="1217289" y="53101"/>
                        <a:pt x="1223963" y="54769"/>
                      </a:cubicBezTo>
                      <a:cubicBezTo>
                        <a:pt x="1228725" y="58738"/>
                        <a:pt x="1233867" y="62292"/>
                        <a:pt x="1238250" y="66675"/>
                      </a:cubicBezTo>
                      <a:cubicBezTo>
                        <a:pt x="1241056" y="69481"/>
                        <a:pt x="1242468" y="73518"/>
                        <a:pt x="1245394" y="76200"/>
                      </a:cubicBezTo>
                      <a:cubicBezTo>
                        <a:pt x="1263233" y="92553"/>
                        <a:pt x="1259785" y="90523"/>
                        <a:pt x="1273969" y="95250"/>
                      </a:cubicBezTo>
                      <a:cubicBezTo>
                        <a:pt x="1277144" y="99219"/>
                        <a:pt x="1279900" y="103562"/>
                        <a:pt x="1283494" y="107156"/>
                      </a:cubicBezTo>
                      <a:cubicBezTo>
                        <a:pt x="1286300" y="109962"/>
                        <a:pt x="1290006" y="111717"/>
                        <a:pt x="1293019" y="114300"/>
                      </a:cubicBezTo>
                      <a:cubicBezTo>
                        <a:pt x="1295576" y="116492"/>
                        <a:pt x="1297576" y="119288"/>
                        <a:pt x="1300163" y="121444"/>
                      </a:cubicBezTo>
                      <a:cubicBezTo>
                        <a:pt x="1302362" y="123276"/>
                        <a:pt x="1305134" y="124344"/>
                        <a:pt x="1307307" y="126206"/>
                      </a:cubicBezTo>
                      <a:cubicBezTo>
                        <a:pt x="1310716" y="129128"/>
                        <a:pt x="1313178" y="133121"/>
                        <a:pt x="1316832" y="135731"/>
                      </a:cubicBezTo>
                      <a:cubicBezTo>
                        <a:pt x="1318874" y="137190"/>
                        <a:pt x="1321730" y="136990"/>
                        <a:pt x="1323975" y="138113"/>
                      </a:cubicBezTo>
                      <a:cubicBezTo>
                        <a:pt x="1326535" y="139393"/>
                        <a:pt x="1328504" y="141713"/>
                        <a:pt x="1331119" y="142875"/>
                      </a:cubicBezTo>
                      <a:cubicBezTo>
                        <a:pt x="1348638" y="150661"/>
                        <a:pt x="1341013" y="144049"/>
                        <a:pt x="1354932" y="152400"/>
                      </a:cubicBezTo>
                      <a:cubicBezTo>
                        <a:pt x="1355894" y="152977"/>
                        <a:pt x="1356519" y="153987"/>
                        <a:pt x="1357313" y="154781"/>
                      </a:cubicBezTo>
                    </a:path>
                  </a:pathLst>
                </a:custGeom>
                <a:ln w="53975">
                  <a:solidFill>
                    <a:srgbClr val="7A7AD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6" name="Freeform 35"/>
                <p:cNvSpPr/>
                <p:nvPr/>
              </p:nvSpPr>
              <p:spPr>
                <a:xfrm>
                  <a:off x="4734944" y="1109663"/>
                  <a:ext cx="1315812" cy="210511"/>
                </a:xfrm>
                <a:custGeom>
                  <a:avLst/>
                  <a:gdLst>
                    <a:gd name="connsiteX0" fmla="*/ 1362 w 1315812"/>
                    <a:gd name="connsiteY0" fmla="*/ 88106 h 210511"/>
                    <a:gd name="connsiteX1" fmla="*/ 27556 w 1315812"/>
                    <a:gd name="connsiteY1" fmla="*/ 119062 h 210511"/>
                    <a:gd name="connsiteX2" fmla="*/ 37081 w 1315812"/>
                    <a:gd name="connsiteY2" fmla="*/ 133350 h 210511"/>
                    <a:gd name="connsiteX3" fmla="*/ 56131 w 1315812"/>
                    <a:gd name="connsiteY3" fmla="*/ 152400 h 210511"/>
                    <a:gd name="connsiteX4" fmla="*/ 60894 w 1315812"/>
                    <a:gd name="connsiteY4" fmla="*/ 161925 h 210511"/>
                    <a:gd name="connsiteX5" fmla="*/ 70419 w 1315812"/>
                    <a:gd name="connsiteY5" fmla="*/ 173831 h 210511"/>
                    <a:gd name="connsiteX6" fmla="*/ 77562 w 1315812"/>
                    <a:gd name="connsiteY6" fmla="*/ 178593 h 210511"/>
                    <a:gd name="connsiteX7" fmla="*/ 89469 w 1315812"/>
                    <a:gd name="connsiteY7" fmla="*/ 188118 h 210511"/>
                    <a:gd name="connsiteX8" fmla="*/ 110900 w 1315812"/>
                    <a:gd name="connsiteY8" fmla="*/ 202406 h 210511"/>
                    <a:gd name="connsiteX9" fmla="*/ 127569 w 1315812"/>
                    <a:gd name="connsiteY9" fmla="*/ 209550 h 210511"/>
                    <a:gd name="connsiteX10" fmla="*/ 160906 w 1315812"/>
                    <a:gd name="connsiteY10" fmla="*/ 195262 h 210511"/>
                    <a:gd name="connsiteX11" fmla="*/ 168050 w 1315812"/>
                    <a:gd name="connsiteY11" fmla="*/ 190500 h 210511"/>
                    <a:gd name="connsiteX12" fmla="*/ 179956 w 1315812"/>
                    <a:gd name="connsiteY12" fmla="*/ 180975 h 210511"/>
                    <a:gd name="connsiteX13" fmla="*/ 199006 w 1315812"/>
                    <a:gd name="connsiteY13" fmla="*/ 157162 h 210511"/>
                    <a:gd name="connsiteX14" fmla="*/ 220437 w 1315812"/>
                    <a:gd name="connsiteY14" fmla="*/ 140493 h 210511"/>
                    <a:gd name="connsiteX15" fmla="*/ 229962 w 1315812"/>
                    <a:gd name="connsiteY15" fmla="*/ 133350 h 210511"/>
                    <a:gd name="connsiteX16" fmla="*/ 237106 w 1315812"/>
                    <a:gd name="connsiteY16" fmla="*/ 126206 h 210511"/>
                    <a:gd name="connsiteX17" fmla="*/ 244250 w 1315812"/>
                    <a:gd name="connsiteY17" fmla="*/ 121443 h 210511"/>
                    <a:gd name="connsiteX18" fmla="*/ 268062 w 1315812"/>
                    <a:gd name="connsiteY18" fmla="*/ 90487 h 210511"/>
                    <a:gd name="connsiteX19" fmla="*/ 272825 w 1315812"/>
                    <a:gd name="connsiteY19" fmla="*/ 83343 h 210511"/>
                    <a:gd name="connsiteX20" fmla="*/ 275206 w 1315812"/>
                    <a:gd name="connsiteY20" fmla="*/ 76200 h 210511"/>
                    <a:gd name="connsiteX21" fmla="*/ 282350 w 1315812"/>
                    <a:gd name="connsiteY21" fmla="*/ 69056 h 210511"/>
                    <a:gd name="connsiteX22" fmla="*/ 296637 w 1315812"/>
                    <a:gd name="connsiteY22" fmla="*/ 59531 h 210511"/>
                    <a:gd name="connsiteX23" fmla="*/ 303781 w 1315812"/>
                    <a:gd name="connsiteY23" fmla="*/ 54768 h 210511"/>
                    <a:gd name="connsiteX24" fmla="*/ 318069 w 1315812"/>
                    <a:gd name="connsiteY24" fmla="*/ 50006 h 210511"/>
                    <a:gd name="connsiteX25" fmla="*/ 332356 w 1315812"/>
                    <a:gd name="connsiteY25" fmla="*/ 33337 h 210511"/>
                    <a:gd name="connsiteX26" fmla="*/ 363312 w 1315812"/>
                    <a:gd name="connsiteY26" fmla="*/ 26193 h 210511"/>
                    <a:gd name="connsiteX27" fmla="*/ 399031 w 1315812"/>
                    <a:gd name="connsiteY27" fmla="*/ 33337 h 210511"/>
                    <a:gd name="connsiteX28" fmla="*/ 420462 w 1315812"/>
                    <a:gd name="connsiteY28" fmla="*/ 50006 h 210511"/>
                    <a:gd name="connsiteX29" fmla="*/ 434750 w 1315812"/>
                    <a:gd name="connsiteY29" fmla="*/ 61912 h 210511"/>
                    <a:gd name="connsiteX30" fmla="*/ 446656 w 1315812"/>
                    <a:gd name="connsiteY30" fmla="*/ 69056 h 210511"/>
                    <a:gd name="connsiteX31" fmla="*/ 460944 w 1315812"/>
                    <a:gd name="connsiteY31" fmla="*/ 83343 h 210511"/>
                    <a:gd name="connsiteX32" fmla="*/ 475231 w 1315812"/>
                    <a:gd name="connsiteY32" fmla="*/ 104775 h 210511"/>
                    <a:gd name="connsiteX33" fmla="*/ 479994 w 1315812"/>
                    <a:gd name="connsiteY33" fmla="*/ 111918 h 210511"/>
                    <a:gd name="connsiteX34" fmla="*/ 496662 w 1315812"/>
                    <a:gd name="connsiteY34" fmla="*/ 116681 h 210511"/>
                    <a:gd name="connsiteX35" fmla="*/ 513331 w 1315812"/>
                    <a:gd name="connsiteY35" fmla="*/ 130968 h 210511"/>
                    <a:gd name="connsiteX36" fmla="*/ 522856 w 1315812"/>
                    <a:gd name="connsiteY36" fmla="*/ 140493 h 210511"/>
                    <a:gd name="connsiteX37" fmla="*/ 530000 w 1315812"/>
                    <a:gd name="connsiteY37" fmla="*/ 145256 h 210511"/>
                    <a:gd name="connsiteX38" fmla="*/ 553812 w 1315812"/>
                    <a:gd name="connsiteY38" fmla="*/ 161925 h 210511"/>
                    <a:gd name="connsiteX39" fmla="*/ 560956 w 1315812"/>
                    <a:gd name="connsiteY39" fmla="*/ 164306 h 210511"/>
                    <a:gd name="connsiteX40" fmla="*/ 575244 w 1315812"/>
                    <a:gd name="connsiteY40" fmla="*/ 173831 h 210511"/>
                    <a:gd name="connsiteX41" fmla="*/ 584769 w 1315812"/>
                    <a:gd name="connsiteY41" fmla="*/ 178593 h 210511"/>
                    <a:gd name="connsiteX42" fmla="*/ 591912 w 1315812"/>
                    <a:gd name="connsiteY42" fmla="*/ 183356 h 210511"/>
                    <a:gd name="connsiteX43" fmla="*/ 608581 w 1315812"/>
                    <a:gd name="connsiteY43" fmla="*/ 185737 h 210511"/>
                    <a:gd name="connsiteX44" fmla="*/ 615725 w 1315812"/>
                    <a:gd name="connsiteY44" fmla="*/ 188118 h 210511"/>
                    <a:gd name="connsiteX45" fmla="*/ 649062 w 1315812"/>
                    <a:gd name="connsiteY45" fmla="*/ 192881 h 210511"/>
                    <a:gd name="connsiteX46" fmla="*/ 682400 w 1315812"/>
                    <a:gd name="connsiteY46" fmla="*/ 180975 h 210511"/>
                    <a:gd name="connsiteX47" fmla="*/ 689544 w 1315812"/>
                    <a:gd name="connsiteY47" fmla="*/ 171450 h 210511"/>
                    <a:gd name="connsiteX48" fmla="*/ 713356 w 1315812"/>
                    <a:gd name="connsiteY48" fmla="*/ 150018 h 210511"/>
                    <a:gd name="connsiteX49" fmla="*/ 727644 w 1315812"/>
                    <a:gd name="connsiteY49" fmla="*/ 138112 h 210511"/>
                    <a:gd name="connsiteX50" fmla="*/ 734787 w 1315812"/>
                    <a:gd name="connsiteY50" fmla="*/ 128587 h 210511"/>
                    <a:gd name="connsiteX51" fmla="*/ 749075 w 1315812"/>
                    <a:gd name="connsiteY51" fmla="*/ 111918 h 210511"/>
                    <a:gd name="connsiteX52" fmla="*/ 753837 w 1315812"/>
                    <a:gd name="connsiteY52" fmla="*/ 102393 h 210511"/>
                    <a:gd name="connsiteX53" fmla="*/ 770506 w 1315812"/>
                    <a:gd name="connsiteY53" fmla="*/ 80962 h 210511"/>
                    <a:gd name="connsiteX54" fmla="*/ 777650 w 1315812"/>
                    <a:gd name="connsiteY54" fmla="*/ 78581 h 210511"/>
                    <a:gd name="connsiteX55" fmla="*/ 784794 w 1315812"/>
                    <a:gd name="connsiteY55" fmla="*/ 73818 h 210511"/>
                    <a:gd name="connsiteX56" fmla="*/ 791937 w 1315812"/>
                    <a:gd name="connsiteY56" fmla="*/ 64293 h 210511"/>
                    <a:gd name="connsiteX57" fmla="*/ 801462 w 1315812"/>
                    <a:gd name="connsiteY57" fmla="*/ 54768 h 210511"/>
                    <a:gd name="connsiteX58" fmla="*/ 825275 w 1315812"/>
                    <a:gd name="connsiteY58" fmla="*/ 28575 h 210511"/>
                    <a:gd name="connsiteX59" fmla="*/ 837181 w 1315812"/>
                    <a:gd name="connsiteY59" fmla="*/ 16668 h 210511"/>
                    <a:gd name="connsiteX60" fmla="*/ 860994 w 1315812"/>
                    <a:gd name="connsiteY60" fmla="*/ 9525 h 210511"/>
                    <a:gd name="connsiteX61" fmla="*/ 872900 w 1315812"/>
                    <a:gd name="connsiteY61" fmla="*/ 7143 h 210511"/>
                    <a:gd name="connsiteX62" fmla="*/ 911000 w 1315812"/>
                    <a:gd name="connsiteY62" fmla="*/ 9525 h 210511"/>
                    <a:gd name="connsiteX63" fmla="*/ 922906 w 1315812"/>
                    <a:gd name="connsiteY63" fmla="*/ 16668 h 210511"/>
                    <a:gd name="connsiteX64" fmla="*/ 946719 w 1315812"/>
                    <a:gd name="connsiteY64" fmla="*/ 38100 h 210511"/>
                    <a:gd name="connsiteX65" fmla="*/ 956244 w 1315812"/>
                    <a:gd name="connsiteY65" fmla="*/ 45243 h 210511"/>
                    <a:gd name="connsiteX66" fmla="*/ 975294 w 1315812"/>
                    <a:gd name="connsiteY66" fmla="*/ 64293 h 210511"/>
                    <a:gd name="connsiteX67" fmla="*/ 980056 w 1315812"/>
                    <a:gd name="connsiteY67" fmla="*/ 73818 h 210511"/>
                    <a:gd name="connsiteX68" fmla="*/ 982437 w 1315812"/>
                    <a:gd name="connsiteY68" fmla="*/ 80962 h 210511"/>
                    <a:gd name="connsiteX69" fmla="*/ 991962 w 1315812"/>
                    <a:gd name="connsiteY69" fmla="*/ 83343 h 210511"/>
                    <a:gd name="connsiteX70" fmla="*/ 1001487 w 1315812"/>
                    <a:gd name="connsiteY70" fmla="*/ 90487 h 210511"/>
                    <a:gd name="connsiteX71" fmla="*/ 1018156 w 1315812"/>
                    <a:gd name="connsiteY71" fmla="*/ 107156 h 210511"/>
                    <a:gd name="connsiteX72" fmla="*/ 1037206 w 1315812"/>
                    <a:gd name="connsiteY72" fmla="*/ 119062 h 210511"/>
                    <a:gd name="connsiteX73" fmla="*/ 1063400 w 1315812"/>
                    <a:gd name="connsiteY73" fmla="*/ 130968 h 210511"/>
                    <a:gd name="connsiteX74" fmla="*/ 1087212 w 1315812"/>
                    <a:gd name="connsiteY74" fmla="*/ 147637 h 210511"/>
                    <a:gd name="connsiteX75" fmla="*/ 1094356 w 1315812"/>
                    <a:gd name="connsiteY75" fmla="*/ 150018 h 210511"/>
                    <a:gd name="connsiteX76" fmla="*/ 1106262 w 1315812"/>
                    <a:gd name="connsiteY76" fmla="*/ 157162 h 210511"/>
                    <a:gd name="connsiteX77" fmla="*/ 1120550 w 1315812"/>
                    <a:gd name="connsiteY77" fmla="*/ 166687 h 210511"/>
                    <a:gd name="connsiteX78" fmla="*/ 1130075 w 1315812"/>
                    <a:gd name="connsiteY78" fmla="*/ 171450 h 210511"/>
                    <a:gd name="connsiteX79" fmla="*/ 1137219 w 1315812"/>
                    <a:gd name="connsiteY79" fmla="*/ 176212 h 210511"/>
                    <a:gd name="connsiteX80" fmla="*/ 1149125 w 1315812"/>
                    <a:gd name="connsiteY80" fmla="*/ 178593 h 210511"/>
                    <a:gd name="connsiteX81" fmla="*/ 1158650 w 1315812"/>
                    <a:gd name="connsiteY81" fmla="*/ 180975 h 210511"/>
                    <a:gd name="connsiteX82" fmla="*/ 1189606 w 1315812"/>
                    <a:gd name="connsiteY82" fmla="*/ 161925 h 210511"/>
                    <a:gd name="connsiteX83" fmla="*/ 1196750 w 1315812"/>
                    <a:gd name="connsiteY83" fmla="*/ 157162 h 210511"/>
                    <a:gd name="connsiteX84" fmla="*/ 1213419 w 1315812"/>
                    <a:gd name="connsiteY84" fmla="*/ 133350 h 210511"/>
                    <a:gd name="connsiteX85" fmla="*/ 1220562 w 1315812"/>
                    <a:gd name="connsiteY85" fmla="*/ 126206 h 210511"/>
                    <a:gd name="connsiteX86" fmla="*/ 1230087 w 1315812"/>
                    <a:gd name="connsiteY86" fmla="*/ 114300 h 210511"/>
                    <a:gd name="connsiteX87" fmla="*/ 1237231 w 1315812"/>
                    <a:gd name="connsiteY87" fmla="*/ 107156 h 210511"/>
                    <a:gd name="connsiteX88" fmla="*/ 1241994 w 1315812"/>
                    <a:gd name="connsiteY88" fmla="*/ 100012 h 210511"/>
                    <a:gd name="connsiteX89" fmla="*/ 1249137 w 1315812"/>
                    <a:gd name="connsiteY89" fmla="*/ 97631 h 210511"/>
                    <a:gd name="connsiteX90" fmla="*/ 1270569 w 1315812"/>
                    <a:gd name="connsiteY90" fmla="*/ 61912 h 210511"/>
                    <a:gd name="connsiteX91" fmla="*/ 1272950 w 1315812"/>
                    <a:gd name="connsiteY91" fmla="*/ 52387 h 210511"/>
                    <a:gd name="connsiteX92" fmla="*/ 1289619 w 1315812"/>
                    <a:gd name="connsiteY92" fmla="*/ 28575 h 210511"/>
                    <a:gd name="connsiteX93" fmla="*/ 1296762 w 1315812"/>
                    <a:gd name="connsiteY93" fmla="*/ 23812 h 210511"/>
                    <a:gd name="connsiteX94" fmla="*/ 1303906 w 1315812"/>
                    <a:gd name="connsiteY94" fmla="*/ 14287 h 210511"/>
                    <a:gd name="connsiteX95" fmla="*/ 1311050 w 1315812"/>
                    <a:gd name="connsiteY95" fmla="*/ 7143 h 210511"/>
                    <a:gd name="connsiteX96" fmla="*/ 1315812 w 1315812"/>
                    <a:gd name="connsiteY96" fmla="*/ 0 h 210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315812" h="210511">
                      <a:moveTo>
                        <a:pt x="1362" y="88106"/>
                      </a:moveTo>
                      <a:cubicBezTo>
                        <a:pt x="7735" y="107220"/>
                        <a:pt x="0" y="87569"/>
                        <a:pt x="27556" y="119062"/>
                      </a:cubicBezTo>
                      <a:cubicBezTo>
                        <a:pt x="31325" y="123370"/>
                        <a:pt x="33356" y="129004"/>
                        <a:pt x="37081" y="133350"/>
                      </a:cubicBezTo>
                      <a:cubicBezTo>
                        <a:pt x="42925" y="140168"/>
                        <a:pt x="49781" y="146050"/>
                        <a:pt x="56131" y="152400"/>
                      </a:cubicBezTo>
                      <a:cubicBezTo>
                        <a:pt x="58641" y="154910"/>
                        <a:pt x="58925" y="158971"/>
                        <a:pt x="60894" y="161925"/>
                      </a:cubicBezTo>
                      <a:cubicBezTo>
                        <a:pt x="63713" y="166154"/>
                        <a:pt x="66825" y="170237"/>
                        <a:pt x="70419" y="173831"/>
                      </a:cubicBezTo>
                      <a:cubicBezTo>
                        <a:pt x="72442" y="175854"/>
                        <a:pt x="75273" y="176876"/>
                        <a:pt x="77562" y="178593"/>
                      </a:cubicBezTo>
                      <a:cubicBezTo>
                        <a:pt x="81628" y="181643"/>
                        <a:pt x="85691" y="184718"/>
                        <a:pt x="89469" y="188118"/>
                      </a:cubicBezTo>
                      <a:cubicBezTo>
                        <a:pt x="105878" y="202886"/>
                        <a:pt x="94653" y="198345"/>
                        <a:pt x="110900" y="202406"/>
                      </a:cubicBezTo>
                      <a:cubicBezTo>
                        <a:pt x="115471" y="205453"/>
                        <a:pt x="121324" y="210511"/>
                        <a:pt x="127569" y="209550"/>
                      </a:cubicBezTo>
                      <a:cubicBezTo>
                        <a:pt x="141970" y="207335"/>
                        <a:pt x="149563" y="202351"/>
                        <a:pt x="160906" y="195262"/>
                      </a:cubicBezTo>
                      <a:cubicBezTo>
                        <a:pt x="163333" y="193745"/>
                        <a:pt x="165760" y="192217"/>
                        <a:pt x="168050" y="190500"/>
                      </a:cubicBezTo>
                      <a:cubicBezTo>
                        <a:pt x="172116" y="187451"/>
                        <a:pt x="176556" y="184753"/>
                        <a:pt x="179956" y="180975"/>
                      </a:cubicBezTo>
                      <a:cubicBezTo>
                        <a:pt x="199562" y="159190"/>
                        <a:pt x="179479" y="173685"/>
                        <a:pt x="199006" y="157162"/>
                      </a:cubicBezTo>
                      <a:cubicBezTo>
                        <a:pt x="205915" y="151316"/>
                        <a:pt x="213264" y="146011"/>
                        <a:pt x="220437" y="140493"/>
                      </a:cubicBezTo>
                      <a:cubicBezTo>
                        <a:pt x="223583" y="138073"/>
                        <a:pt x="227156" y="136156"/>
                        <a:pt x="229962" y="133350"/>
                      </a:cubicBezTo>
                      <a:cubicBezTo>
                        <a:pt x="232343" y="130969"/>
                        <a:pt x="234519" y="128362"/>
                        <a:pt x="237106" y="126206"/>
                      </a:cubicBezTo>
                      <a:cubicBezTo>
                        <a:pt x="239305" y="124374"/>
                        <a:pt x="242051" y="123275"/>
                        <a:pt x="244250" y="121443"/>
                      </a:cubicBezTo>
                      <a:cubicBezTo>
                        <a:pt x="254044" y="113281"/>
                        <a:pt x="261125" y="100893"/>
                        <a:pt x="268062" y="90487"/>
                      </a:cubicBezTo>
                      <a:lnTo>
                        <a:pt x="272825" y="83343"/>
                      </a:lnTo>
                      <a:cubicBezTo>
                        <a:pt x="273619" y="80962"/>
                        <a:pt x="273814" y="78288"/>
                        <a:pt x="275206" y="76200"/>
                      </a:cubicBezTo>
                      <a:cubicBezTo>
                        <a:pt x="277074" y="73398"/>
                        <a:pt x="279692" y="71124"/>
                        <a:pt x="282350" y="69056"/>
                      </a:cubicBezTo>
                      <a:cubicBezTo>
                        <a:pt x="286868" y="65542"/>
                        <a:pt x="291875" y="62706"/>
                        <a:pt x="296637" y="59531"/>
                      </a:cubicBezTo>
                      <a:lnTo>
                        <a:pt x="303781" y="54768"/>
                      </a:lnTo>
                      <a:cubicBezTo>
                        <a:pt x="307958" y="51983"/>
                        <a:pt x="318069" y="50006"/>
                        <a:pt x="318069" y="50006"/>
                      </a:cubicBezTo>
                      <a:cubicBezTo>
                        <a:pt x="319956" y="47490"/>
                        <a:pt x="328581" y="35053"/>
                        <a:pt x="332356" y="33337"/>
                      </a:cubicBezTo>
                      <a:cubicBezTo>
                        <a:pt x="336862" y="31289"/>
                        <a:pt x="356409" y="27574"/>
                        <a:pt x="363312" y="26193"/>
                      </a:cubicBezTo>
                      <a:cubicBezTo>
                        <a:pt x="375218" y="28574"/>
                        <a:pt x="387512" y="29497"/>
                        <a:pt x="399031" y="33337"/>
                      </a:cubicBezTo>
                      <a:cubicBezTo>
                        <a:pt x="409676" y="36885"/>
                        <a:pt x="413063" y="43429"/>
                        <a:pt x="420462" y="50006"/>
                      </a:cubicBezTo>
                      <a:cubicBezTo>
                        <a:pt x="425096" y="54125"/>
                        <a:pt x="429736" y="58266"/>
                        <a:pt x="434750" y="61912"/>
                      </a:cubicBezTo>
                      <a:cubicBezTo>
                        <a:pt x="438493" y="64634"/>
                        <a:pt x="443074" y="66125"/>
                        <a:pt x="446656" y="69056"/>
                      </a:cubicBezTo>
                      <a:cubicBezTo>
                        <a:pt x="451869" y="73321"/>
                        <a:pt x="460944" y="83343"/>
                        <a:pt x="460944" y="83343"/>
                      </a:cubicBezTo>
                      <a:cubicBezTo>
                        <a:pt x="469002" y="99461"/>
                        <a:pt x="462024" y="87166"/>
                        <a:pt x="475231" y="104775"/>
                      </a:cubicBezTo>
                      <a:cubicBezTo>
                        <a:pt x="476948" y="107064"/>
                        <a:pt x="477492" y="110528"/>
                        <a:pt x="479994" y="111918"/>
                      </a:cubicBezTo>
                      <a:cubicBezTo>
                        <a:pt x="485045" y="114724"/>
                        <a:pt x="491106" y="115093"/>
                        <a:pt x="496662" y="116681"/>
                      </a:cubicBezTo>
                      <a:cubicBezTo>
                        <a:pt x="516981" y="137000"/>
                        <a:pt x="488892" y="109585"/>
                        <a:pt x="513331" y="130968"/>
                      </a:cubicBezTo>
                      <a:cubicBezTo>
                        <a:pt x="516710" y="133925"/>
                        <a:pt x="519447" y="137571"/>
                        <a:pt x="522856" y="140493"/>
                      </a:cubicBezTo>
                      <a:cubicBezTo>
                        <a:pt x="525029" y="142356"/>
                        <a:pt x="527671" y="143592"/>
                        <a:pt x="530000" y="145256"/>
                      </a:cubicBezTo>
                      <a:cubicBezTo>
                        <a:pt x="554677" y="162883"/>
                        <a:pt x="520975" y="140033"/>
                        <a:pt x="553812" y="161925"/>
                      </a:cubicBezTo>
                      <a:cubicBezTo>
                        <a:pt x="555901" y="163317"/>
                        <a:pt x="558762" y="163087"/>
                        <a:pt x="560956" y="164306"/>
                      </a:cubicBezTo>
                      <a:cubicBezTo>
                        <a:pt x="565960" y="167086"/>
                        <a:pt x="570481" y="170656"/>
                        <a:pt x="575244" y="173831"/>
                      </a:cubicBezTo>
                      <a:cubicBezTo>
                        <a:pt x="578198" y="175800"/>
                        <a:pt x="581687" y="176832"/>
                        <a:pt x="584769" y="178593"/>
                      </a:cubicBezTo>
                      <a:cubicBezTo>
                        <a:pt x="587254" y="180013"/>
                        <a:pt x="589171" y="182534"/>
                        <a:pt x="591912" y="183356"/>
                      </a:cubicBezTo>
                      <a:cubicBezTo>
                        <a:pt x="597288" y="184969"/>
                        <a:pt x="603025" y="184943"/>
                        <a:pt x="608581" y="185737"/>
                      </a:cubicBezTo>
                      <a:cubicBezTo>
                        <a:pt x="610962" y="186531"/>
                        <a:pt x="613275" y="187573"/>
                        <a:pt x="615725" y="188118"/>
                      </a:cubicBezTo>
                      <a:cubicBezTo>
                        <a:pt x="624565" y="190083"/>
                        <a:pt x="640808" y="191849"/>
                        <a:pt x="649062" y="192881"/>
                      </a:cubicBezTo>
                      <a:cubicBezTo>
                        <a:pt x="650924" y="192322"/>
                        <a:pt x="676321" y="186185"/>
                        <a:pt x="682400" y="180975"/>
                      </a:cubicBezTo>
                      <a:cubicBezTo>
                        <a:pt x="685413" y="178392"/>
                        <a:pt x="686874" y="174387"/>
                        <a:pt x="689544" y="171450"/>
                      </a:cubicBezTo>
                      <a:cubicBezTo>
                        <a:pt x="724687" y="132792"/>
                        <a:pt x="693682" y="166412"/>
                        <a:pt x="713356" y="150018"/>
                      </a:cubicBezTo>
                      <a:cubicBezTo>
                        <a:pt x="731692" y="134739"/>
                        <a:pt x="709906" y="149938"/>
                        <a:pt x="727644" y="138112"/>
                      </a:cubicBezTo>
                      <a:cubicBezTo>
                        <a:pt x="730025" y="134937"/>
                        <a:pt x="732274" y="131659"/>
                        <a:pt x="734787" y="128587"/>
                      </a:cubicBezTo>
                      <a:cubicBezTo>
                        <a:pt x="739421" y="122923"/>
                        <a:pt x="744771" y="117836"/>
                        <a:pt x="749075" y="111918"/>
                      </a:cubicBezTo>
                      <a:cubicBezTo>
                        <a:pt x="751163" y="109047"/>
                        <a:pt x="752076" y="105475"/>
                        <a:pt x="753837" y="102393"/>
                      </a:cubicBezTo>
                      <a:cubicBezTo>
                        <a:pt x="757337" y="96268"/>
                        <a:pt x="766954" y="84070"/>
                        <a:pt x="770506" y="80962"/>
                      </a:cubicBezTo>
                      <a:cubicBezTo>
                        <a:pt x="772395" y="79309"/>
                        <a:pt x="775269" y="79375"/>
                        <a:pt x="777650" y="78581"/>
                      </a:cubicBezTo>
                      <a:cubicBezTo>
                        <a:pt x="780031" y="76993"/>
                        <a:pt x="782770" y="75842"/>
                        <a:pt x="784794" y="73818"/>
                      </a:cubicBezTo>
                      <a:cubicBezTo>
                        <a:pt x="787600" y="71012"/>
                        <a:pt x="789324" y="67280"/>
                        <a:pt x="791937" y="64293"/>
                      </a:cubicBezTo>
                      <a:cubicBezTo>
                        <a:pt x="794894" y="60914"/>
                        <a:pt x="798287" y="57943"/>
                        <a:pt x="801462" y="54768"/>
                      </a:cubicBezTo>
                      <a:cubicBezTo>
                        <a:pt x="806683" y="33889"/>
                        <a:pt x="799480" y="54372"/>
                        <a:pt x="825275" y="28575"/>
                      </a:cubicBezTo>
                      <a:cubicBezTo>
                        <a:pt x="829244" y="24606"/>
                        <a:pt x="832751" y="20114"/>
                        <a:pt x="837181" y="16668"/>
                      </a:cubicBezTo>
                      <a:cubicBezTo>
                        <a:pt x="844904" y="10661"/>
                        <a:pt x="851530" y="11246"/>
                        <a:pt x="860994" y="9525"/>
                      </a:cubicBezTo>
                      <a:cubicBezTo>
                        <a:pt x="864976" y="8801"/>
                        <a:pt x="868931" y="7937"/>
                        <a:pt x="872900" y="7143"/>
                      </a:cubicBezTo>
                      <a:cubicBezTo>
                        <a:pt x="885600" y="7937"/>
                        <a:pt x="898500" y="7144"/>
                        <a:pt x="911000" y="9525"/>
                      </a:cubicBezTo>
                      <a:cubicBezTo>
                        <a:pt x="915546" y="10391"/>
                        <a:pt x="919055" y="14101"/>
                        <a:pt x="922906" y="16668"/>
                      </a:cubicBezTo>
                      <a:cubicBezTo>
                        <a:pt x="953138" y="36822"/>
                        <a:pt x="903628" y="5785"/>
                        <a:pt x="946719" y="38100"/>
                      </a:cubicBezTo>
                      <a:cubicBezTo>
                        <a:pt x="949894" y="40481"/>
                        <a:pt x="953318" y="42561"/>
                        <a:pt x="956244" y="45243"/>
                      </a:cubicBezTo>
                      <a:cubicBezTo>
                        <a:pt x="962864" y="51311"/>
                        <a:pt x="975294" y="64293"/>
                        <a:pt x="975294" y="64293"/>
                      </a:cubicBezTo>
                      <a:cubicBezTo>
                        <a:pt x="976881" y="67468"/>
                        <a:pt x="978658" y="70555"/>
                        <a:pt x="980056" y="73818"/>
                      </a:cubicBezTo>
                      <a:cubicBezTo>
                        <a:pt x="981045" y="76125"/>
                        <a:pt x="980477" y="79394"/>
                        <a:pt x="982437" y="80962"/>
                      </a:cubicBezTo>
                      <a:cubicBezTo>
                        <a:pt x="984993" y="83006"/>
                        <a:pt x="988787" y="82549"/>
                        <a:pt x="991962" y="83343"/>
                      </a:cubicBezTo>
                      <a:cubicBezTo>
                        <a:pt x="995137" y="85724"/>
                        <a:pt x="998550" y="87817"/>
                        <a:pt x="1001487" y="90487"/>
                      </a:cubicBezTo>
                      <a:cubicBezTo>
                        <a:pt x="1007301" y="95773"/>
                        <a:pt x="1011128" y="103642"/>
                        <a:pt x="1018156" y="107156"/>
                      </a:cubicBezTo>
                      <a:cubicBezTo>
                        <a:pt x="1053335" y="124744"/>
                        <a:pt x="1000127" y="97433"/>
                        <a:pt x="1037206" y="119062"/>
                      </a:cubicBezTo>
                      <a:cubicBezTo>
                        <a:pt x="1051404" y="127344"/>
                        <a:pt x="1052030" y="127179"/>
                        <a:pt x="1063400" y="130968"/>
                      </a:cubicBezTo>
                      <a:cubicBezTo>
                        <a:pt x="1077504" y="141546"/>
                        <a:pt x="1069623" y="135910"/>
                        <a:pt x="1087212" y="147637"/>
                      </a:cubicBezTo>
                      <a:cubicBezTo>
                        <a:pt x="1089301" y="149029"/>
                        <a:pt x="1092111" y="148895"/>
                        <a:pt x="1094356" y="150018"/>
                      </a:cubicBezTo>
                      <a:cubicBezTo>
                        <a:pt x="1098496" y="152088"/>
                        <a:pt x="1102357" y="154677"/>
                        <a:pt x="1106262" y="157162"/>
                      </a:cubicBezTo>
                      <a:cubicBezTo>
                        <a:pt x="1111091" y="160235"/>
                        <a:pt x="1115642" y="163742"/>
                        <a:pt x="1120550" y="166687"/>
                      </a:cubicBezTo>
                      <a:cubicBezTo>
                        <a:pt x="1123594" y="168513"/>
                        <a:pt x="1126993" y="169689"/>
                        <a:pt x="1130075" y="171450"/>
                      </a:cubicBezTo>
                      <a:cubicBezTo>
                        <a:pt x="1132560" y="172870"/>
                        <a:pt x="1134539" y="175207"/>
                        <a:pt x="1137219" y="176212"/>
                      </a:cubicBezTo>
                      <a:cubicBezTo>
                        <a:pt x="1141009" y="177633"/>
                        <a:pt x="1145174" y="177715"/>
                        <a:pt x="1149125" y="178593"/>
                      </a:cubicBezTo>
                      <a:cubicBezTo>
                        <a:pt x="1152320" y="179303"/>
                        <a:pt x="1155475" y="180181"/>
                        <a:pt x="1158650" y="180975"/>
                      </a:cubicBezTo>
                      <a:cubicBezTo>
                        <a:pt x="1177926" y="173264"/>
                        <a:pt x="1167136" y="178777"/>
                        <a:pt x="1189606" y="161925"/>
                      </a:cubicBezTo>
                      <a:cubicBezTo>
                        <a:pt x="1191896" y="160208"/>
                        <a:pt x="1194726" y="159186"/>
                        <a:pt x="1196750" y="157162"/>
                      </a:cubicBezTo>
                      <a:cubicBezTo>
                        <a:pt x="1201085" y="152827"/>
                        <a:pt x="1210696" y="136851"/>
                        <a:pt x="1213419" y="133350"/>
                      </a:cubicBezTo>
                      <a:cubicBezTo>
                        <a:pt x="1215486" y="130692"/>
                        <a:pt x="1218345" y="128740"/>
                        <a:pt x="1220562" y="126206"/>
                      </a:cubicBezTo>
                      <a:cubicBezTo>
                        <a:pt x="1223909" y="122381"/>
                        <a:pt x="1226740" y="118125"/>
                        <a:pt x="1230087" y="114300"/>
                      </a:cubicBezTo>
                      <a:cubicBezTo>
                        <a:pt x="1232305" y="111766"/>
                        <a:pt x="1235075" y="109743"/>
                        <a:pt x="1237231" y="107156"/>
                      </a:cubicBezTo>
                      <a:cubicBezTo>
                        <a:pt x="1239063" y="104957"/>
                        <a:pt x="1239759" y="101800"/>
                        <a:pt x="1241994" y="100012"/>
                      </a:cubicBezTo>
                      <a:cubicBezTo>
                        <a:pt x="1243954" y="98444"/>
                        <a:pt x="1246756" y="98425"/>
                        <a:pt x="1249137" y="97631"/>
                      </a:cubicBezTo>
                      <a:cubicBezTo>
                        <a:pt x="1264931" y="66044"/>
                        <a:pt x="1255895" y="76586"/>
                        <a:pt x="1270569" y="61912"/>
                      </a:cubicBezTo>
                      <a:cubicBezTo>
                        <a:pt x="1271363" y="58737"/>
                        <a:pt x="1271486" y="55314"/>
                        <a:pt x="1272950" y="52387"/>
                      </a:cubicBezTo>
                      <a:cubicBezTo>
                        <a:pt x="1273728" y="50830"/>
                        <a:pt x="1286632" y="31562"/>
                        <a:pt x="1289619" y="28575"/>
                      </a:cubicBezTo>
                      <a:cubicBezTo>
                        <a:pt x="1291643" y="26551"/>
                        <a:pt x="1294738" y="25836"/>
                        <a:pt x="1296762" y="23812"/>
                      </a:cubicBezTo>
                      <a:cubicBezTo>
                        <a:pt x="1299568" y="21006"/>
                        <a:pt x="1301323" y="17300"/>
                        <a:pt x="1303906" y="14287"/>
                      </a:cubicBezTo>
                      <a:cubicBezTo>
                        <a:pt x="1306098" y="11730"/>
                        <a:pt x="1308894" y="9730"/>
                        <a:pt x="1311050" y="7143"/>
                      </a:cubicBezTo>
                      <a:cubicBezTo>
                        <a:pt x="1312882" y="4945"/>
                        <a:pt x="1315812" y="0"/>
                        <a:pt x="1315812" y="0"/>
                      </a:cubicBezTo>
                    </a:path>
                  </a:pathLst>
                </a:custGeom>
                <a:ln w="53975">
                  <a:solidFill>
                    <a:srgbClr val="7A7AD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5" name="Group 41"/>
              <p:cNvGrpSpPr/>
              <p:nvPr/>
            </p:nvGrpSpPr>
            <p:grpSpPr>
              <a:xfrm flipH="1" flipV="1">
                <a:off x="3657600" y="2286000"/>
                <a:ext cx="1676400" cy="228600"/>
                <a:chOff x="4726781" y="1109663"/>
                <a:chExt cx="1357313" cy="219075"/>
              </a:xfrm>
            </p:grpSpPr>
            <p:sp>
              <p:nvSpPr>
                <p:cNvPr id="33" name="Freeform 32"/>
                <p:cNvSpPr/>
                <p:nvPr/>
              </p:nvSpPr>
              <p:spPr>
                <a:xfrm>
                  <a:off x="4726781" y="1123950"/>
                  <a:ext cx="1357313" cy="204788"/>
                </a:xfrm>
                <a:custGeom>
                  <a:avLst/>
                  <a:gdLst>
                    <a:gd name="connsiteX0" fmla="*/ 0 w 1357313"/>
                    <a:gd name="connsiteY0" fmla="*/ 154781 h 204788"/>
                    <a:gd name="connsiteX1" fmla="*/ 2382 w 1357313"/>
                    <a:gd name="connsiteY1" fmla="*/ 147638 h 204788"/>
                    <a:gd name="connsiteX2" fmla="*/ 21432 w 1357313"/>
                    <a:gd name="connsiteY2" fmla="*/ 126206 h 204788"/>
                    <a:gd name="connsiteX3" fmla="*/ 23813 w 1357313"/>
                    <a:gd name="connsiteY3" fmla="*/ 119063 h 204788"/>
                    <a:gd name="connsiteX4" fmla="*/ 42863 w 1357313"/>
                    <a:gd name="connsiteY4" fmla="*/ 100013 h 204788"/>
                    <a:gd name="connsiteX5" fmla="*/ 50007 w 1357313"/>
                    <a:gd name="connsiteY5" fmla="*/ 92869 h 204788"/>
                    <a:gd name="connsiteX6" fmla="*/ 59532 w 1357313"/>
                    <a:gd name="connsiteY6" fmla="*/ 85725 h 204788"/>
                    <a:gd name="connsiteX7" fmla="*/ 73819 w 1357313"/>
                    <a:gd name="connsiteY7" fmla="*/ 69056 h 204788"/>
                    <a:gd name="connsiteX8" fmla="*/ 90488 w 1357313"/>
                    <a:gd name="connsiteY8" fmla="*/ 59531 h 204788"/>
                    <a:gd name="connsiteX9" fmla="*/ 107157 w 1357313"/>
                    <a:gd name="connsiteY9" fmla="*/ 50006 h 204788"/>
                    <a:gd name="connsiteX10" fmla="*/ 123825 w 1357313"/>
                    <a:gd name="connsiteY10" fmla="*/ 45244 h 204788"/>
                    <a:gd name="connsiteX11" fmla="*/ 145257 w 1357313"/>
                    <a:gd name="connsiteY11" fmla="*/ 47625 h 204788"/>
                    <a:gd name="connsiteX12" fmla="*/ 166688 w 1357313"/>
                    <a:gd name="connsiteY12" fmla="*/ 59531 h 204788"/>
                    <a:gd name="connsiteX13" fmla="*/ 176213 w 1357313"/>
                    <a:gd name="connsiteY13" fmla="*/ 64294 h 204788"/>
                    <a:gd name="connsiteX14" fmla="*/ 209550 w 1357313"/>
                    <a:gd name="connsiteY14" fmla="*/ 95250 h 204788"/>
                    <a:gd name="connsiteX15" fmla="*/ 216694 w 1357313"/>
                    <a:gd name="connsiteY15" fmla="*/ 102394 h 204788"/>
                    <a:gd name="connsiteX16" fmla="*/ 235744 w 1357313"/>
                    <a:gd name="connsiteY16" fmla="*/ 121444 h 204788"/>
                    <a:gd name="connsiteX17" fmla="*/ 245269 w 1357313"/>
                    <a:gd name="connsiteY17" fmla="*/ 130969 h 204788"/>
                    <a:gd name="connsiteX18" fmla="*/ 266700 w 1357313"/>
                    <a:gd name="connsiteY18" fmla="*/ 150019 h 204788"/>
                    <a:gd name="connsiteX19" fmla="*/ 273844 w 1357313"/>
                    <a:gd name="connsiteY19" fmla="*/ 154781 h 204788"/>
                    <a:gd name="connsiteX20" fmla="*/ 283369 w 1357313"/>
                    <a:gd name="connsiteY20" fmla="*/ 161925 h 204788"/>
                    <a:gd name="connsiteX21" fmla="*/ 300038 w 1357313"/>
                    <a:gd name="connsiteY21" fmla="*/ 178594 h 204788"/>
                    <a:gd name="connsiteX22" fmla="*/ 314325 w 1357313"/>
                    <a:gd name="connsiteY22" fmla="*/ 190500 h 204788"/>
                    <a:gd name="connsiteX23" fmla="*/ 321469 w 1357313"/>
                    <a:gd name="connsiteY23" fmla="*/ 192881 h 204788"/>
                    <a:gd name="connsiteX24" fmla="*/ 345282 w 1357313"/>
                    <a:gd name="connsiteY24" fmla="*/ 202406 h 204788"/>
                    <a:gd name="connsiteX25" fmla="*/ 352425 w 1357313"/>
                    <a:gd name="connsiteY25" fmla="*/ 204788 h 204788"/>
                    <a:gd name="connsiteX26" fmla="*/ 381000 w 1357313"/>
                    <a:gd name="connsiteY26" fmla="*/ 202406 h 204788"/>
                    <a:gd name="connsiteX27" fmla="*/ 397669 w 1357313"/>
                    <a:gd name="connsiteY27" fmla="*/ 197644 h 204788"/>
                    <a:gd name="connsiteX28" fmla="*/ 407194 w 1357313"/>
                    <a:gd name="connsiteY28" fmla="*/ 183356 h 204788"/>
                    <a:gd name="connsiteX29" fmla="*/ 419100 w 1357313"/>
                    <a:gd name="connsiteY29" fmla="*/ 157163 h 204788"/>
                    <a:gd name="connsiteX30" fmla="*/ 440532 w 1357313"/>
                    <a:gd name="connsiteY30" fmla="*/ 140494 h 204788"/>
                    <a:gd name="connsiteX31" fmla="*/ 459582 w 1357313"/>
                    <a:gd name="connsiteY31" fmla="*/ 121444 h 204788"/>
                    <a:gd name="connsiteX32" fmla="*/ 464344 w 1357313"/>
                    <a:gd name="connsiteY32" fmla="*/ 114300 h 204788"/>
                    <a:gd name="connsiteX33" fmla="*/ 473869 w 1357313"/>
                    <a:gd name="connsiteY33" fmla="*/ 109538 h 204788"/>
                    <a:gd name="connsiteX34" fmla="*/ 495300 w 1357313"/>
                    <a:gd name="connsiteY34" fmla="*/ 78581 h 204788"/>
                    <a:gd name="connsiteX35" fmla="*/ 504825 w 1357313"/>
                    <a:gd name="connsiteY35" fmla="*/ 64294 h 204788"/>
                    <a:gd name="connsiteX36" fmla="*/ 519113 w 1357313"/>
                    <a:gd name="connsiteY36" fmla="*/ 57150 h 204788"/>
                    <a:gd name="connsiteX37" fmla="*/ 528638 w 1357313"/>
                    <a:gd name="connsiteY37" fmla="*/ 52388 h 204788"/>
                    <a:gd name="connsiteX38" fmla="*/ 538163 w 1357313"/>
                    <a:gd name="connsiteY38" fmla="*/ 45244 h 204788"/>
                    <a:gd name="connsiteX39" fmla="*/ 545307 w 1357313"/>
                    <a:gd name="connsiteY39" fmla="*/ 38100 h 204788"/>
                    <a:gd name="connsiteX40" fmla="*/ 552450 w 1357313"/>
                    <a:gd name="connsiteY40" fmla="*/ 35719 h 204788"/>
                    <a:gd name="connsiteX41" fmla="*/ 571500 w 1357313"/>
                    <a:gd name="connsiteY41" fmla="*/ 23813 h 204788"/>
                    <a:gd name="connsiteX42" fmla="*/ 578644 w 1357313"/>
                    <a:gd name="connsiteY42" fmla="*/ 19050 h 204788"/>
                    <a:gd name="connsiteX43" fmla="*/ 597694 w 1357313"/>
                    <a:gd name="connsiteY43" fmla="*/ 7144 h 204788"/>
                    <a:gd name="connsiteX44" fmla="*/ 631032 w 1357313"/>
                    <a:gd name="connsiteY44" fmla="*/ 9525 h 204788"/>
                    <a:gd name="connsiteX45" fmla="*/ 638175 w 1357313"/>
                    <a:gd name="connsiteY45" fmla="*/ 11906 h 204788"/>
                    <a:gd name="connsiteX46" fmla="*/ 659607 w 1357313"/>
                    <a:gd name="connsiteY46" fmla="*/ 23813 h 204788"/>
                    <a:gd name="connsiteX47" fmla="*/ 669132 w 1357313"/>
                    <a:gd name="connsiteY47" fmla="*/ 33338 h 204788"/>
                    <a:gd name="connsiteX48" fmla="*/ 681038 w 1357313"/>
                    <a:gd name="connsiteY48" fmla="*/ 38100 h 204788"/>
                    <a:gd name="connsiteX49" fmla="*/ 711994 w 1357313"/>
                    <a:gd name="connsiteY49" fmla="*/ 66675 h 204788"/>
                    <a:gd name="connsiteX50" fmla="*/ 721519 w 1357313"/>
                    <a:gd name="connsiteY50" fmla="*/ 71438 h 204788"/>
                    <a:gd name="connsiteX51" fmla="*/ 733425 w 1357313"/>
                    <a:gd name="connsiteY51" fmla="*/ 90488 h 204788"/>
                    <a:gd name="connsiteX52" fmla="*/ 738188 w 1357313"/>
                    <a:gd name="connsiteY52" fmla="*/ 97631 h 204788"/>
                    <a:gd name="connsiteX53" fmla="*/ 747713 w 1357313"/>
                    <a:gd name="connsiteY53" fmla="*/ 104775 h 204788"/>
                    <a:gd name="connsiteX54" fmla="*/ 764382 w 1357313"/>
                    <a:gd name="connsiteY54" fmla="*/ 119063 h 204788"/>
                    <a:gd name="connsiteX55" fmla="*/ 792957 w 1357313"/>
                    <a:gd name="connsiteY55" fmla="*/ 145256 h 204788"/>
                    <a:gd name="connsiteX56" fmla="*/ 816769 w 1357313"/>
                    <a:gd name="connsiteY56" fmla="*/ 161925 h 204788"/>
                    <a:gd name="connsiteX57" fmla="*/ 826294 w 1357313"/>
                    <a:gd name="connsiteY57" fmla="*/ 166688 h 204788"/>
                    <a:gd name="connsiteX58" fmla="*/ 835819 w 1357313"/>
                    <a:gd name="connsiteY58" fmla="*/ 173831 h 204788"/>
                    <a:gd name="connsiteX59" fmla="*/ 852488 w 1357313"/>
                    <a:gd name="connsiteY59" fmla="*/ 180975 h 204788"/>
                    <a:gd name="connsiteX60" fmla="*/ 866775 w 1357313"/>
                    <a:gd name="connsiteY60" fmla="*/ 188119 h 204788"/>
                    <a:gd name="connsiteX61" fmla="*/ 881063 w 1357313"/>
                    <a:gd name="connsiteY61" fmla="*/ 195263 h 204788"/>
                    <a:gd name="connsiteX62" fmla="*/ 892969 w 1357313"/>
                    <a:gd name="connsiteY62" fmla="*/ 192881 h 204788"/>
                    <a:gd name="connsiteX63" fmla="*/ 914400 w 1357313"/>
                    <a:gd name="connsiteY63" fmla="*/ 178594 h 204788"/>
                    <a:gd name="connsiteX64" fmla="*/ 928688 w 1357313"/>
                    <a:gd name="connsiteY64" fmla="*/ 157163 h 204788"/>
                    <a:gd name="connsiteX65" fmla="*/ 935832 w 1357313"/>
                    <a:gd name="connsiteY65" fmla="*/ 152400 h 204788"/>
                    <a:gd name="connsiteX66" fmla="*/ 945357 w 1357313"/>
                    <a:gd name="connsiteY66" fmla="*/ 135731 h 204788"/>
                    <a:gd name="connsiteX67" fmla="*/ 954882 w 1357313"/>
                    <a:gd name="connsiteY67" fmla="*/ 126206 h 204788"/>
                    <a:gd name="connsiteX68" fmla="*/ 957263 w 1357313"/>
                    <a:gd name="connsiteY68" fmla="*/ 114300 h 204788"/>
                    <a:gd name="connsiteX69" fmla="*/ 964407 w 1357313"/>
                    <a:gd name="connsiteY69" fmla="*/ 109538 h 204788"/>
                    <a:gd name="connsiteX70" fmla="*/ 969169 w 1357313"/>
                    <a:gd name="connsiteY70" fmla="*/ 102394 h 204788"/>
                    <a:gd name="connsiteX71" fmla="*/ 988219 w 1357313"/>
                    <a:gd name="connsiteY71" fmla="*/ 83344 h 204788"/>
                    <a:gd name="connsiteX72" fmla="*/ 1002507 w 1357313"/>
                    <a:gd name="connsiteY72" fmla="*/ 66675 h 204788"/>
                    <a:gd name="connsiteX73" fmla="*/ 1026319 w 1357313"/>
                    <a:gd name="connsiteY73" fmla="*/ 50006 h 204788"/>
                    <a:gd name="connsiteX74" fmla="*/ 1033463 w 1357313"/>
                    <a:gd name="connsiteY74" fmla="*/ 42863 h 204788"/>
                    <a:gd name="connsiteX75" fmla="*/ 1040607 w 1357313"/>
                    <a:gd name="connsiteY75" fmla="*/ 38100 h 204788"/>
                    <a:gd name="connsiteX76" fmla="*/ 1050132 w 1357313"/>
                    <a:gd name="connsiteY76" fmla="*/ 28575 h 204788"/>
                    <a:gd name="connsiteX77" fmla="*/ 1059657 w 1357313"/>
                    <a:gd name="connsiteY77" fmla="*/ 23813 h 204788"/>
                    <a:gd name="connsiteX78" fmla="*/ 1085850 w 1357313"/>
                    <a:gd name="connsiteY78" fmla="*/ 2381 h 204788"/>
                    <a:gd name="connsiteX79" fmla="*/ 1095375 w 1357313"/>
                    <a:gd name="connsiteY79" fmla="*/ 0 h 204788"/>
                    <a:gd name="connsiteX80" fmla="*/ 1131094 w 1357313"/>
                    <a:gd name="connsiteY80" fmla="*/ 2381 h 204788"/>
                    <a:gd name="connsiteX81" fmla="*/ 1143000 w 1357313"/>
                    <a:gd name="connsiteY81" fmla="*/ 9525 h 204788"/>
                    <a:gd name="connsiteX82" fmla="*/ 1152525 w 1357313"/>
                    <a:gd name="connsiteY82" fmla="*/ 11906 h 204788"/>
                    <a:gd name="connsiteX83" fmla="*/ 1162050 w 1357313"/>
                    <a:gd name="connsiteY83" fmla="*/ 19050 h 204788"/>
                    <a:gd name="connsiteX84" fmla="*/ 1176338 w 1357313"/>
                    <a:gd name="connsiteY84" fmla="*/ 23813 h 204788"/>
                    <a:gd name="connsiteX85" fmla="*/ 1202532 w 1357313"/>
                    <a:gd name="connsiteY85" fmla="*/ 47625 h 204788"/>
                    <a:gd name="connsiteX86" fmla="*/ 1223963 w 1357313"/>
                    <a:gd name="connsiteY86" fmla="*/ 54769 h 204788"/>
                    <a:gd name="connsiteX87" fmla="*/ 1238250 w 1357313"/>
                    <a:gd name="connsiteY87" fmla="*/ 66675 h 204788"/>
                    <a:gd name="connsiteX88" fmla="*/ 1245394 w 1357313"/>
                    <a:gd name="connsiteY88" fmla="*/ 76200 h 204788"/>
                    <a:gd name="connsiteX89" fmla="*/ 1273969 w 1357313"/>
                    <a:gd name="connsiteY89" fmla="*/ 95250 h 204788"/>
                    <a:gd name="connsiteX90" fmla="*/ 1283494 w 1357313"/>
                    <a:gd name="connsiteY90" fmla="*/ 107156 h 204788"/>
                    <a:gd name="connsiteX91" fmla="*/ 1293019 w 1357313"/>
                    <a:gd name="connsiteY91" fmla="*/ 114300 h 204788"/>
                    <a:gd name="connsiteX92" fmla="*/ 1300163 w 1357313"/>
                    <a:gd name="connsiteY92" fmla="*/ 121444 h 204788"/>
                    <a:gd name="connsiteX93" fmla="*/ 1307307 w 1357313"/>
                    <a:gd name="connsiteY93" fmla="*/ 126206 h 204788"/>
                    <a:gd name="connsiteX94" fmla="*/ 1316832 w 1357313"/>
                    <a:gd name="connsiteY94" fmla="*/ 135731 h 204788"/>
                    <a:gd name="connsiteX95" fmla="*/ 1323975 w 1357313"/>
                    <a:gd name="connsiteY95" fmla="*/ 138113 h 204788"/>
                    <a:gd name="connsiteX96" fmla="*/ 1331119 w 1357313"/>
                    <a:gd name="connsiteY96" fmla="*/ 142875 h 204788"/>
                    <a:gd name="connsiteX97" fmla="*/ 1354932 w 1357313"/>
                    <a:gd name="connsiteY97" fmla="*/ 152400 h 204788"/>
                    <a:gd name="connsiteX98" fmla="*/ 1357313 w 1357313"/>
                    <a:gd name="connsiteY98" fmla="*/ 154781 h 204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313" h="204788">
                      <a:moveTo>
                        <a:pt x="0" y="154781"/>
                      </a:moveTo>
                      <a:cubicBezTo>
                        <a:pt x="794" y="152400"/>
                        <a:pt x="1052" y="149766"/>
                        <a:pt x="2382" y="147638"/>
                      </a:cubicBezTo>
                      <a:cubicBezTo>
                        <a:pt x="7522" y="139415"/>
                        <a:pt x="14665" y="132973"/>
                        <a:pt x="21432" y="126206"/>
                      </a:cubicBezTo>
                      <a:cubicBezTo>
                        <a:pt x="22226" y="123825"/>
                        <a:pt x="22224" y="121005"/>
                        <a:pt x="23813" y="119063"/>
                      </a:cubicBezTo>
                      <a:cubicBezTo>
                        <a:pt x="29500" y="112113"/>
                        <a:pt x="36513" y="106363"/>
                        <a:pt x="42863" y="100013"/>
                      </a:cubicBezTo>
                      <a:lnTo>
                        <a:pt x="50007" y="92869"/>
                      </a:lnTo>
                      <a:cubicBezTo>
                        <a:pt x="52813" y="90063"/>
                        <a:pt x="56726" y="88531"/>
                        <a:pt x="59532" y="85725"/>
                      </a:cubicBezTo>
                      <a:cubicBezTo>
                        <a:pt x="75294" y="69962"/>
                        <a:pt x="58270" y="82013"/>
                        <a:pt x="73819" y="69056"/>
                      </a:cubicBezTo>
                      <a:cubicBezTo>
                        <a:pt x="80143" y="63786"/>
                        <a:pt x="83084" y="63762"/>
                        <a:pt x="90488" y="59531"/>
                      </a:cubicBezTo>
                      <a:cubicBezTo>
                        <a:pt x="102440" y="52702"/>
                        <a:pt x="92773" y="56171"/>
                        <a:pt x="107157" y="50006"/>
                      </a:cubicBezTo>
                      <a:cubicBezTo>
                        <a:pt x="111939" y="47956"/>
                        <a:pt x="118992" y="46452"/>
                        <a:pt x="123825" y="45244"/>
                      </a:cubicBezTo>
                      <a:cubicBezTo>
                        <a:pt x="130969" y="46038"/>
                        <a:pt x="138253" y="46009"/>
                        <a:pt x="145257" y="47625"/>
                      </a:cubicBezTo>
                      <a:cubicBezTo>
                        <a:pt x="149160" y="48526"/>
                        <a:pt x="164465" y="58296"/>
                        <a:pt x="166688" y="59531"/>
                      </a:cubicBezTo>
                      <a:cubicBezTo>
                        <a:pt x="169791" y="61255"/>
                        <a:pt x="173203" y="62413"/>
                        <a:pt x="176213" y="64294"/>
                      </a:cubicBezTo>
                      <a:cubicBezTo>
                        <a:pt x="188550" y="72005"/>
                        <a:pt x="200378" y="86078"/>
                        <a:pt x="209550" y="95250"/>
                      </a:cubicBezTo>
                      <a:lnTo>
                        <a:pt x="216694" y="102394"/>
                      </a:lnTo>
                      <a:lnTo>
                        <a:pt x="235744" y="121444"/>
                      </a:lnTo>
                      <a:cubicBezTo>
                        <a:pt x="238919" y="124619"/>
                        <a:pt x="241533" y="128479"/>
                        <a:pt x="245269" y="130969"/>
                      </a:cubicBezTo>
                      <a:cubicBezTo>
                        <a:pt x="258017" y="139467"/>
                        <a:pt x="250389" y="133707"/>
                        <a:pt x="266700" y="150019"/>
                      </a:cubicBezTo>
                      <a:cubicBezTo>
                        <a:pt x="268724" y="152043"/>
                        <a:pt x="271515" y="153118"/>
                        <a:pt x="273844" y="154781"/>
                      </a:cubicBezTo>
                      <a:cubicBezTo>
                        <a:pt x="277074" y="157088"/>
                        <a:pt x="280432" y="159255"/>
                        <a:pt x="283369" y="161925"/>
                      </a:cubicBezTo>
                      <a:cubicBezTo>
                        <a:pt x="289183" y="167211"/>
                        <a:pt x="294482" y="173038"/>
                        <a:pt x="300038" y="178594"/>
                      </a:cubicBezTo>
                      <a:cubicBezTo>
                        <a:pt x="305304" y="183860"/>
                        <a:pt x="307695" y="187185"/>
                        <a:pt x="314325" y="190500"/>
                      </a:cubicBezTo>
                      <a:cubicBezTo>
                        <a:pt x="316570" y="191622"/>
                        <a:pt x="319162" y="191892"/>
                        <a:pt x="321469" y="192881"/>
                      </a:cubicBezTo>
                      <a:cubicBezTo>
                        <a:pt x="346011" y="203399"/>
                        <a:pt x="312739" y="191558"/>
                        <a:pt x="345282" y="202406"/>
                      </a:cubicBezTo>
                      <a:lnTo>
                        <a:pt x="352425" y="204788"/>
                      </a:lnTo>
                      <a:cubicBezTo>
                        <a:pt x="361950" y="203994"/>
                        <a:pt x="371516" y="203592"/>
                        <a:pt x="381000" y="202406"/>
                      </a:cubicBezTo>
                      <a:cubicBezTo>
                        <a:pt x="385784" y="201808"/>
                        <a:pt x="392924" y="199225"/>
                        <a:pt x="397669" y="197644"/>
                      </a:cubicBezTo>
                      <a:cubicBezTo>
                        <a:pt x="400844" y="192881"/>
                        <a:pt x="404453" y="188381"/>
                        <a:pt x="407194" y="183356"/>
                      </a:cubicBezTo>
                      <a:cubicBezTo>
                        <a:pt x="416505" y="166286"/>
                        <a:pt x="406843" y="175548"/>
                        <a:pt x="419100" y="157163"/>
                      </a:cubicBezTo>
                      <a:cubicBezTo>
                        <a:pt x="425803" y="147108"/>
                        <a:pt x="431070" y="149956"/>
                        <a:pt x="440532" y="140494"/>
                      </a:cubicBezTo>
                      <a:cubicBezTo>
                        <a:pt x="446882" y="134144"/>
                        <a:pt x="454601" y="128916"/>
                        <a:pt x="459582" y="121444"/>
                      </a:cubicBezTo>
                      <a:cubicBezTo>
                        <a:pt x="461169" y="119063"/>
                        <a:pt x="462145" y="116132"/>
                        <a:pt x="464344" y="114300"/>
                      </a:cubicBezTo>
                      <a:cubicBezTo>
                        <a:pt x="467071" y="112028"/>
                        <a:pt x="470694" y="111125"/>
                        <a:pt x="473869" y="109538"/>
                      </a:cubicBezTo>
                      <a:cubicBezTo>
                        <a:pt x="479464" y="92750"/>
                        <a:pt x="474682" y="104354"/>
                        <a:pt x="495300" y="78581"/>
                      </a:cubicBezTo>
                      <a:cubicBezTo>
                        <a:pt x="498876" y="74112"/>
                        <a:pt x="501056" y="68601"/>
                        <a:pt x="504825" y="64294"/>
                      </a:cubicBezTo>
                      <a:cubicBezTo>
                        <a:pt x="509402" y="59063"/>
                        <a:pt x="513336" y="59625"/>
                        <a:pt x="519113" y="57150"/>
                      </a:cubicBezTo>
                      <a:cubicBezTo>
                        <a:pt x="522376" y="55752"/>
                        <a:pt x="525628" y="54269"/>
                        <a:pt x="528638" y="52388"/>
                      </a:cubicBezTo>
                      <a:cubicBezTo>
                        <a:pt x="532004" y="50285"/>
                        <a:pt x="535150" y="47827"/>
                        <a:pt x="538163" y="45244"/>
                      </a:cubicBezTo>
                      <a:cubicBezTo>
                        <a:pt x="540720" y="43052"/>
                        <a:pt x="542505" y="39968"/>
                        <a:pt x="545307" y="38100"/>
                      </a:cubicBezTo>
                      <a:cubicBezTo>
                        <a:pt x="547395" y="36708"/>
                        <a:pt x="550069" y="36513"/>
                        <a:pt x="552450" y="35719"/>
                      </a:cubicBezTo>
                      <a:cubicBezTo>
                        <a:pt x="564986" y="23183"/>
                        <a:pt x="553460" y="32833"/>
                        <a:pt x="571500" y="23813"/>
                      </a:cubicBezTo>
                      <a:cubicBezTo>
                        <a:pt x="574060" y="22533"/>
                        <a:pt x="576159" y="20470"/>
                        <a:pt x="578644" y="19050"/>
                      </a:cubicBezTo>
                      <a:cubicBezTo>
                        <a:pt x="596951" y="8589"/>
                        <a:pt x="579479" y="20805"/>
                        <a:pt x="597694" y="7144"/>
                      </a:cubicBezTo>
                      <a:cubicBezTo>
                        <a:pt x="608807" y="7938"/>
                        <a:pt x="619967" y="8223"/>
                        <a:pt x="631032" y="9525"/>
                      </a:cubicBezTo>
                      <a:cubicBezTo>
                        <a:pt x="633525" y="9818"/>
                        <a:pt x="635882" y="10887"/>
                        <a:pt x="638175" y="11906"/>
                      </a:cubicBezTo>
                      <a:cubicBezTo>
                        <a:pt x="642818" y="13970"/>
                        <a:pt x="654593" y="19515"/>
                        <a:pt x="659607" y="23813"/>
                      </a:cubicBezTo>
                      <a:cubicBezTo>
                        <a:pt x="663016" y="26735"/>
                        <a:pt x="665396" y="30847"/>
                        <a:pt x="669132" y="33338"/>
                      </a:cubicBezTo>
                      <a:cubicBezTo>
                        <a:pt x="672688" y="35709"/>
                        <a:pt x="677069" y="36513"/>
                        <a:pt x="681038" y="38100"/>
                      </a:cubicBezTo>
                      <a:cubicBezTo>
                        <a:pt x="690336" y="47398"/>
                        <a:pt x="700256" y="59338"/>
                        <a:pt x="711994" y="66675"/>
                      </a:cubicBezTo>
                      <a:cubicBezTo>
                        <a:pt x="715004" y="68556"/>
                        <a:pt x="718344" y="69850"/>
                        <a:pt x="721519" y="71438"/>
                      </a:cubicBezTo>
                      <a:cubicBezTo>
                        <a:pt x="728976" y="86351"/>
                        <a:pt x="723124" y="76067"/>
                        <a:pt x="733425" y="90488"/>
                      </a:cubicBezTo>
                      <a:cubicBezTo>
                        <a:pt x="735088" y="92817"/>
                        <a:pt x="736164" y="95607"/>
                        <a:pt x="738188" y="97631"/>
                      </a:cubicBezTo>
                      <a:cubicBezTo>
                        <a:pt x="740994" y="100437"/>
                        <a:pt x="744726" y="102162"/>
                        <a:pt x="747713" y="104775"/>
                      </a:cubicBezTo>
                      <a:cubicBezTo>
                        <a:pt x="766191" y="120944"/>
                        <a:pt x="749085" y="108864"/>
                        <a:pt x="764382" y="119063"/>
                      </a:cubicBezTo>
                      <a:cubicBezTo>
                        <a:pt x="776792" y="135612"/>
                        <a:pt x="768763" y="126646"/>
                        <a:pt x="792957" y="145256"/>
                      </a:cubicBezTo>
                      <a:cubicBezTo>
                        <a:pt x="798505" y="149524"/>
                        <a:pt x="811519" y="159300"/>
                        <a:pt x="816769" y="161925"/>
                      </a:cubicBezTo>
                      <a:cubicBezTo>
                        <a:pt x="819944" y="163513"/>
                        <a:pt x="823284" y="164807"/>
                        <a:pt x="826294" y="166688"/>
                      </a:cubicBezTo>
                      <a:cubicBezTo>
                        <a:pt x="829659" y="168791"/>
                        <a:pt x="832454" y="171728"/>
                        <a:pt x="835819" y="173831"/>
                      </a:cubicBezTo>
                      <a:cubicBezTo>
                        <a:pt x="842548" y="178037"/>
                        <a:pt x="845541" y="178660"/>
                        <a:pt x="852488" y="180975"/>
                      </a:cubicBezTo>
                      <a:cubicBezTo>
                        <a:pt x="872954" y="194620"/>
                        <a:pt x="847066" y="178265"/>
                        <a:pt x="866775" y="188119"/>
                      </a:cubicBezTo>
                      <a:cubicBezTo>
                        <a:pt x="885244" y="197353"/>
                        <a:pt x="863102" y="189274"/>
                        <a:pt x="881063" y="195263"/>
                      </a:cubicBezTo>
                      <a:cubicBezTo>
                        <a:pt x="885032" y="194469"/>
                        <a:pt x="889349" y="194691"/>
                        <a:pt x="892969" y="192881"/>
                      </a:cubicBezTo>
                      <a:cubicBezTo>
                        <a:pt x="900648" y="189041"/>
                        <a:pt x="914400" y="178594"/>
                        <a:pt x="914400" y="178594"/>
                      </a:cubicBezTo>
                      <a:lnTo>
                        <a:pt x="928688" y="157163"/>
                      </a:lnTo>
                      <a:cubicBezTo>
                        <a:pt x="930276" y="154782"/>
                        <a:pt x="933451" y="153988"/>
                        <a:pt x="935832" y="152400"/>
                      </a:cubicBezTo>
                      <a:cubicBezTo>
                        <a:pt x="938536" y="146992"/>
                        <a:pt x="941316" y="140445"/>
                        <a:pt x="945357" y="135731"/>
                      </a:cubicBezTo>
                      <a:cubicBezTo>
                        <a:pt x="948279" y="132322"/>
                        <a:pt x="951707" y="129381"/>
                        <a:pt x="954882" y="126206"/>
                      </a:cubicBezTo>
                      <a:cubicBezTo>
                        <a:pt x="955676" y="122237"/>
                        <a:pt x="955255" y="117814"/>
                        <a:pt x="957263" y="114300"/>
                      </a:cubicBezTo>
                      <a:cubicBezTo>
                        <a:pt x="958683" y="111815"/>
                        <a:pt x="962383" y="111562"/>
                        <a:pt x="964407" y="109538"/>
                      </a:cubicBezTo>
                      <a:cubicBezTo>
                        <a:pt x="966431" y="107514"/>
                        <a:pt x="967244" y="104512"/>
                        <a:pt x="969169" y="102394"/>
                      </a:cubicBezTo>
                      <a:cubicBezTo>
                        <a:pt x="975210" y="95749"/>
                        <a:pt x="983237" y="90816"/>
                        <a:pt x="988219" y="83344"/>
                      </a:cubicBezTo>
                      <a:cubicBezTo>
                        <a:pt x="993369" y="75619"/>
                        <a:pt x="994258" y="73274"/>
                        <a:pt x="1002507" y="66675"/>
                      </a:cubicBezTo>
                      <a:cubicBezTo>
                        <a:pt x="1023026" y="50260"/>
                        <a:pt x="1010184" y="63835"/>
                        <a:pt x="1026319" y="50006"/>
                      </a:cubicBezTo>
                      <a:cubicBezTo>
                        <a:pt x="1028876" y="47815"/>
                        <a:pt x="1030876" y="45019"/>
                        <a:pt x="1033463" y="42863"/>
                      </a:cubicBezTo>
                      <a:cubicBezTo>
                        <a:pt x="1035662" y="41031"/>
                        <a:pt x="1038434" y="39963"/>
                        <a:pt x="1040607" y="38100"/>
                      </a:cubicBezTo>
                      <a:cubicBezTo>
                        <a:pt x="1044016" y="35178"/>
                        <a:pt x="1046540" y="31269"/>
                        <a:pt x="1050132" y="28575"/>
                      </a:cubicBezTo>
                      <a:cubicBezTo>
                        <a:pt x="1052972" y="26445"/>
                        <a:pt x="1056482" y="25400"/>
                        <a:pt x="1059657" y="23813"/>
                      </a:cubicBezTo>
                      <a:cubicBezTo>
                        <a:pt x="1075610" y="7859"/>
                        <a:pt x="1066893" y="15019"/>
                        <a:pt x="1085850" y="2381"/>
                      </a:cubicBezTo>
                      <a:cubicBezTo>
                        <a:pt x="1088573" y="566"/>
                        <a:pt x="1092200" y="794"/>
                        <a:pt x="1095375" y="0"/>
                      </a:cubicBezTo>
                      <a:cubicBezTo>
                        <a:pt x="1107281" y="794"/>
                        <a:pt x="1119393" y="41"/>
                        <a:pt x="1131094" y="2381"/>
                      </a:cubicBezTo>
                      <a:cubicBezTo>
                        <a:pt x="1135632" y="3289"/>
                        <a:pt x="1138771" y="7645"/>
                        <a:pt x="1143000" y="9525"/>
                      </a:cubicBezTo>
                      <a:cubicBezTo>
                        <a:pt x="1145991" y="10854"/>
                        <a:pt x="1149350" y="11112"/>
                        <a:pt x="1152525" y="11906"/>
                      </a:cubicBezTo>
                      <a:cubicBezTo>
                        <a:pt x="1155700" y="14287"/>
                        <a:pt x="1158500" y="17275"/>
                        <a:pt x="1162050" y="19050"/>
                      </a:cubicBezTo>
                      <a:cubicBezTo>
                        <a:pt x="1166540" y="21295"/>
                        <a:pt x="1176338" y="23813"/>
                        <a:pt x="1176338" y="23813"/>
                      </a:cubicBezTo>
                      <a:cubicBezTo>
                        <a:pt x="1183509" y="30984"/>
                        <a:pt x="1194005" y="42198"/>
                        <a:pt x="1202532" y="47625"/>
                      </a:cubicBezTo>
                      <a:cubicBezTo>
                        <a:pt x="1208337" y="51319"/>
                        <a:pt x="1217289" y="53101"/>
                        <a:pt x="1223963" y="54769"/>
                      </a:cubicBezTo>
                      <a:cubicBezTo>
                        <a:pt x="1228725" y="58738"/>
                        <a:pt x="1233867" y="62292"/>
                        <a:pt x="1238250" y="66675"/>
                      </a:cubicBezTo>
                      <a:cubicBezTo>
                        <a:pt x="1241056" y="69481"/>
                        <a:pt x="1242468" y="73518"/>
                        <a:pt x="1245394" y="76200"/>
                      </a:cubicBezTo>
                      <a:cubicBezTo>
                        <a:pt x="1263233" y="92553"/>
                        <a:pt x="1259785" y="90523"/>
                        <a:pt x="1273969" y="95250"/>
                      </a:cubicBezTo>
                      <a:cubicBezTo>
                        <a:pt x="1277144" y="99219"/>
                        <a:pt x="1279900" y="103562"/>
                        <a:pt x="1283494" y="107156"/>
                      </a:cubicBezTo>
                      <a:cubicBezTo>
                        <a:pt x="1286300" y="109962"/>
                        <a:pt x="1290006" y="111717"/>
                        <a:pt x="1293019" y="114300"/>
                      </a:cubicBezTo>
                      <a:cubicBezTo>
                        <a:pt x="1295576" y="116492"/>
                        <a:pt x="1297576" y="119288"/>
                        <a:pt x="1300163" y="121444"/>
                      </a:cubicBezTo>
                      <a:cubicBezTo>
                        <a:pt x="1302362" y="123276"/>
                        <a:pt x="1305134" y="124344"/>
                        <a:pt x="1307307" y="126206"/>
                      </a:cubicBezTo>
                      <a:cubicBezTo>
                        <a:pt x="1310716" y="129128"/>
                        <a:pt x="1313178" y="133121"/>
                        <a:pt x="1316832" y="135731"/>
                      </a:cubicBezTo>
                      <a:cubicBezTo>
                        <a:pt x="1318874" y="137190"/>
                        <a:pt x="1321730" y="136990"/>
                        <a:pt x="1323975" y="138113"/>
                      </a:cubicBezTo>
                      <a:cubicBezTo>
                        <a:pt x="1326535" y="139393"/>
                        <a:pt x="1328504" y="141713"/>
                        <a:pt x="1331119" y="142875"/>
                      </a:cubicBezTo>
                      <a:cubicBezTo>
                        <a:pt x="1348638" y="150661"/>
                        <a:pt x="1341013" y="144049"/>
                        <a:pt x="1354932" y="152400"/>
                      </a:cubicBezTo>
                      <a:cubicBezTo>
                        <a:pt x="1355894" y="152977"/>
                        <a:pt x="1356519" y="153987"/>
                        <a:pt x="1357313" y="154781"/>
                      </a:cubicBezTo>
                    </a:path>
                  </a:pathLst>
                </a:custGeom>
                <a:ln w="53975">
                  <a:solidFill>
                    <a:srgbClr val="7A7AD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4" name="Freeform 33"/>
                <p:cNvSpPr/>
                <p:nvPr/>
              </p:nvSpPr>
              <p:spPr>
                <a:xfrm>
                  <a:off x="4734944" y="1109663"/>
                  <a:ext cx="1315812" cy="210511"/>
                </a:xfrm>
                <a:custGeom>
                  <a:avLst/>
                  <a:gdLst>
                    <a:gd name="connsiteX0" fmla="*/ 1362 w 1315812"/>
                    <a:gd name="connsiteY0" fmla="*/ 88106 h 210511"/>
                    <a:gd name="connsiteX1" fmla="*/ 27556 w 1315812"/>
                    <a:gd name="connsiteY1" fmla="*/ 119062 h 210511"/>
                    <a:gd name="connsiteX2" fmla="*/ 37081 w 1315812"/>
                    <a:gd name="connsiteY2" fmla="*/ 133350 h 210511"/>
                    <a:gd name="connsiteX3" fmla="*/ 56131 w 1315812"/>
                    <a:gd name="connsiteY3" fmla="*/ 152400 h 210511"/>
                    <a:gd name="connsiteX4" fmla="*/ 60894 w 1315812"/>
                    <a:gd name="connsiteY4" fmla="*/ 161925 h 210511"/>
                    <a:gd name="connsiteX5" fmla="*/ 70419 w 1315812"/>
                    <a:gd name="connsiteY5" fmla="*/ 173831 h 210511"/>
                    <a:gd name="connsiteX6" fmla="*/ 77562 w 1315812"/>
                    <a:gd name="connsiteY6" fmla="*/ 178593 h 210511"/>
                    <a:gd name="connsiteX7" fmla="*/ 89469 w 1315812"/>
                    <a:gd name="connsiteY7" fmla="*/ 188118 h 210511"/>
                    <a:gd name="connsiteX8" fmla="*/ 110900 w 1315812"/>
                    <a:gd name="connsiteY8" fmla="*/ 202406 h 210511"/>
                    <a:gd name="connsiteX9" fmla="*/ 127569 w 1315812"/>
                    <a:gd name="connsiteY9" fmla="*/ 209550 h 210511"/>
                    <a:gd name="connsiteX10" fmla="*/ 160906 w 1315812"/>
                    <a:gd name="connsiteY10" fmla="*/ 195262 h 210511"/>
                    <a:gd name="connsiteX11" fmla="*/ 168050 w 1315812"/>
                    <a:gd name="connsiteY11" fmla="*/ 190500 h 210511"/>
                    <a:gd name="connsiteX12" fmla="*/ 179956 w 1315812"/>
                    <a:gd name="connsiteY12" fmla="*/ 180975 h 210511"/>
                    <a:gd name="connsiteX13" fmla="*/ 199006 w 1315812"/>
                    <a:gd name="connsiteY13" fmla="*/ 157162 h 210511"/>
                    <a:gd name="connsiteX14" fmla="*/ 220437 w 1315812"/>
                    <a:gd name="connsiteY14" fmla="*/ 140493 h 210511"/>
                    <a:gd name="connsiteX15" fmla="*/ 229962 w 1315812"/>
                    <a:gd name="connsiteY15" fmla="*/ 133350 h 210511"/>
                    <a:gd name="connsiteX16" fmla="*/ 237106 w 1315812"/>
                    <a:gd name="connsiteY16" fmla="*/ 126206 h 210511"/>
                    <a:gd name="connsiteX17" fmla="*/ 244250 w 1315812"/>
                    <a:gd name="connsiteY17" fmla="*/ 121443 h 210511"/>
                    <a:gd name="connsiteX18" fmla="*/ 268062 w 1315812"/>
                    <a:gd name="connsiteY18" fmla="*/ 90487 h 210511"/>
                    <a:gd name="connsiteX19" fmla="*/ 272825 w 1315812"/>
                    <a:gd name="connsiteY19" fmla="*/ 83343 h 210511"/>
                    <a:gd name="connsiteX20" fmla="*/ 275206 w 1315812"/>
                    <a:gd name="connsiteY20" fmla="*/ 76200 h 210511"/>
                    <a:gd name="connsiteX21" fmla="*/ 282350 w 1315812"/>
                    <a:gd name="connsiteY21" fmla="*/ 69056 h 210511"/>
                    <a:gd name="connsiteX22" fmla="*/ 296637 w 1315812"/>
                    <a:gd name="connsiteY22" fmla="*/ 59531 h 210511"/>
                    <a:gd name="connsiteX23" fmla="*/ 303781 w 1315812"/>
                    <a:gd name="connsiteY23" fmla="*/ 54768 h 210511"/>
                    <a:gd name="connsiteX24" fmla="*/ 318069 w 1315812"/>
                    <a:gd name="connsiteY24" fmla="*/ 50006 h 210511"/>
                    <a:gd name="connsiteX25" fmla="*/ 332356 w 1315812"/>
                    <a:gd name="connsiteY25" fmla="*/ 33337 h 210511"/>
                    <a:gd name="connsiteX26" fmla="*/ 363312 w 1315812"/>
                    <a:gd name="connsiteY26" fmla="*/ 26193 h 210511"/>
                    <a:gd name="connsiteX27" fmla="*/ 399031 w 1315812"/>
                    <a:gd name="connsiteY27" fmla="*/ 33337 h 210511"/>
                    <a:gd name="connsiteX28" fmla="*/ 420462 w 1315812"/>
                    <a:gd name="connsiteY28" fmla="*/ 50006 h 210511"/>
                    <a:gd name="connsiteX29" fmla="*/ 434750 w 1315812"/>
                    <a:gd name="connsiteY29" fmla="*/ 61912 h 210511"/>
                    <a:gd name="connsiteX30" fmla="*/ 446656 w 1315812"/>
                    <a:gd name="connsiteY30" fmla="*/ 69056 h 210511"/>
                    <a:gd name="connsiteX31" fmla="*/ 460944 w 1315812"/>
                    <a:gd name="connsiteY31" fmla="*/ 83343 h 210511"/>
                    <a:gd name="connsiteX32" fmla="*/ 475231 w 1315812"/>
                    <a:gd name="connsiteY32" fmla="*/ 104775 h 210511"/>
                    <a:gd name="connsiteX33" fmla="*/ 479994 w 1315812"/>
                    <a:gd name="connsiteY33" fmla="*/ 111918 h 210511"/>
                    <a:gd name="connsiteX34" fmla="*/ 496662 w 1315812"/>
                    <a:gd name="connsiteY34" fmla="*/ 116681 h 210511"/>
                    <a:gd name="connsiteX35" fmla="*/ 513331 w 1315812"/>
                    <a:gd name="connsiteY35" fmla="*/ 130968 h 210511"/>
                    <a:gd name="connsiteX36" fmla="*/ 522856 w 1315812"/>
                    <a:gd name="connsiteY36" fmla="*/ 140493 h 210511"/>
                    <a:gd name="connsiteX37" fmla="*/ 530000 w 1315812"/>
                    <a:gd name="connsiteY37" fmla="*/ 145256 h 210511"/>
                    <a:gd name="connsiteX38" fmla="*/ 553812 w 1315812"/>
                    <a:gd name="connsiteY38" fmla="*/ 161925 h 210511"/>
                    <a:gd name="connsiteX39" fmla="*/ 560956 w 1315812"/>
                    <a:gd name="connsiteY39" fmla="*/ 164306 h 210511"/>
                    <a:gd name="connsiteX40" fmla="*/ 575244 w 1315812"/>
                    <a:gd name="connsiteY40" fmla="*/ 173831 h 210511"/>
                    <a:gd name="connsiteX41" fmla="*/ 584769 w 1315812"/>
                    <a:gd name="connsiteY41" fmla="*/ 178593 h 210511"/>
                    <a:gd name="connsiteX42" fmla="*/ 591912 w 1315812"/>
                    <a:gd name="connsiteY42" fmla="*/ 183356 h 210511"/>
                    <a:gd name="connsiteX43" fmla="*/ 608581 w 1315812"/>
                    <a:gd name="connsiteY43" fmla="*/ 185737 h 210511"/>
                    <a:gd name="connsiteX44" fmla="*/ 615725 w 1315812"/>
                    <a:gd name="connsiteY44" fmla="*/ 188118 h 210511"/>
                    <a:gd name="connsiteX45" fmla="*/ 649062 w 1315812"/>
                    <a:gd name="connsiteY45" fmla="*/ 192881 h 210511"/>
                    <a:gd name="connsiteX46" fmla="*/ 682400 w 1315812"/>
                    <a:gd name="connsiteY46" fmla="*/ 180975 h 210511"/>
                    <a:gd name="connsiteX47" fmla="*/ 689544 w 1315812"/>
                    <a:gd name="connsiteY47" fmla="*/ 171450 h 210511"/>
                    <a:gd name="connsiteX48" fmla="*/ 713356 w 1315812"/>
                    <a:gd name="connsiteY48" fmla="*/ 150018 h 210511"/>
                    <a:gd name="connsiteX49" fmla="*/ 727644 w 1315812"/>
                    <a:gd name="connsiteY49" fmla="*/ 138112 h 210511"/>
                    <a:gd name="connsiteX50" fmla="*/ 734787 w 1315812"/>
                    <a:gd name="connsiteY50" fmla="*/ 128587 h 210511"/>
                    <a:gd name="connsiteX51" fmla="*/ 749075 w 1315812"/>
                    <a:gd name="connsiteY51" fmla="*/ 111918 h 210511"/>
                    <a:gd name="connsiteX52" fmla="*/ 753837 w 1315812"/>
                    <a:gd name="connsiteY52" fmla="*/ 102393 h 210511"/>
                    <a:gd name="connsiteX53" fmla="*/ 770506 w 1315812"/>
                    <a:gd name="connsiteY53" fmla="*/ 80962 h 210511"/>
                    <a:gd name="connsiteX54" fmla="*/ 777650 w 1315812"/>
                    <a:gd name="connsiteY54" fmla="*/ 78581 h 210511"/>
                    <a:gd name="connsiteX55" fmla="*/ 784794 w 1315812"/>
                    <a:gd name="connsiteY55" fmla="*/ 73818 h 210511"/>
                    <a:gd name="connsiteX56" fmla="*/ 791937 w 1315812"/>
                    <a:gd name="connsiteY56" fmla="*/ 64293 h 210511"/>
                    <a:gd name="connsiteX57" fmla="*/ 801462 w 1315812"/>
                    <a:gd name="connsiteY57" fmla="*/ 54768 h 210511"/>
                    <a:gd name="connsiteX58" fmla="*/ 825275 w 1315812"/>
                    <a:gd name="connsiteY58" fmla="*/ 28575 h 210511"/>
                    <a:gd name="connsiteX59" fmla="*/ 837181 w 1315812"/>
                    <a:gd name="connsiteY59" fmla="*/ 16668 h 210511"/>
                    <a:gd name="connsiteX60" fmla="*/ 860994 w 1315812"/>
                    <a:gd name="connsiteY60" fmla="*/ 9525 h 210511"/>
                    <a:gd name="connsiteX61" fmla="*/ 872900 w 1315812"/>
                    <a:gd name="connsiteY61" fmla="*/ 7143 h 210511"/>
                    <a:gd name="connsiteX62" fmla="*/ 911000 w 1315812"/>
                    <a:gd name="connsiteY62" fmla="*/ 9525 h 210511"/>
                    <a:gd name="connsiteX63" fmla="*/ 922906 w 1315812"/>
                    <a:gd name="connsiteY63" fmla="*/ 16668 h 210511"/>
                    <a:gd name="connsiteX64" fmla="*/ 946719 w 1315812"/>
                    <a:gd name="connsiteY64" fmla="*/ 38100 h 210511"/>
                    <a:gd name="connsiteX65" fmla="*/ 956244 w 1315812"/>
                    <a:gd name="connsiteY65" fmla="*/ 45243 h 210511"/>
                    <a:gd name="connsiteX66" fmla="*/ 975294 w 1315812"/>
                    <a:gd name="connsiteY66" fmla="*/ 64293 h 210511"/>
                    <a:gd name="connsiteX67" fmla="*/ 980056 w 1315812"/>
                    <a:gd name="connsiteY67" fmla="*/ 73818 h 210511"/>
                    <a:gd name="connsiteX68" fmla="*/ 982437 w 1315812"/>
                    <a:gd name="connsiteY68" fmla="*/ 80962 h 210511"/>
                    <a:gd name="connsiteX69" fmla="*/ 991962 w 1315812"/>
                    <a:gd name="connsiteY69" fmla="*/ 83343 h 210511"/>
                    <a:gd name="connsiteX70" fmla="*/ 1001487 w 1315812"/>
                    <a:gd name="connsiteY70" fmla="*/ 90487 h 210511"/>
                    <a:gd name="connsiteX71" fmla="*/ 1018156 w 1315812"/>
                    <a:gd name="connsiteY71" fmla="*/ 107156 h 210511"/>
                    <a:gd name="connsiteX72" fmla="*/ 1037206 w 1315812"/>
                    <a:gd name="connsiteY72" fmla="*/ 119062 h 210511"/>
                    <a:gd name="connsiteX73" fmla="*/ 1063400 w 1315812"/>
                    <a:gd name="connsiteY73" fmla="*/ 130968 h 210511"/>
                    <a:gd name="connsiteX74" fmla="*/ 1087212 w 1315812"/>
                    <a:gd name="connsiteY74" fmla="*/ 147637 h 210511"/>
                    <a:gd name="connsiteX75" fmla="*/ 1094356 w 1315812"/>
                    <a:gd name="connsiteY75" fmla="*/ 150018 h 210511"/>
                    <a:gd name="connsiteX76" fmla="*/ 1106262 w 1315812"/>
                    <a:gd name="connsiteY76" fmla="*/ 157162 h 210511"/>
                    <a:gd name="connsiteX77" fmla="*/ 1120550 w 1315812"/>
                    <a:gd name="connsiteY77" fmla="*/ 166687 h 210511"/>
                    <a:gd name="connsiteX78" fmla="*/ 1130075 w 1315812"/>
                    <a:gd name="connsiteY78" fmla="*/ 171450 h 210511"/>
                    <a:gd name="connsiteX79" fmla="*/ 1137219 w 1315812"/>
                    <a:gd name="connsiteY79" fmla="*/ 176212 h 210511"/>
                    <a:gd name="connsiteX80" fmla="*/ 1149125 w 1315812"/>
                    <a:gd name="connsiteY80" fmla="*/ 178593 h 210511"/>
                    <a:gd name="connsiteX81" fmla="*/ 1158650 w 1315812"/>
                    <a:gd name="connsiteY81" fmla="*/ 180975 h 210511"/>
                    <a:gd name="connsiteX82" fmla="*/ 1189606 w 1315812"/>
                    <a:gd name="connsiteY82" fmla="*/ 161925 h 210511"/>
                    <a:gd name="connsiteX83" fmla="*/ 1196750 w 1315812"/>
                    <a:gd name="connsiteY83" fmla="*/ 157162 h 210511"/>
                    <a:gd name="connsiteX84" fmla="*/ 1213419 w 1315812"/>
                    <a:gd name="connsiteY84" fmla="*/ 133350 h 210511"/>
                    <a:gd name="connsiteX85" fmla="*/ 1220562 w 1315812"/>
                    <a:gd name="connsiteY85" fmla="*/ 126206 h 210511"/>
                    <a:gd name="connsiteX86" fmla="*/ 1230087 w 1315812"/>
                    <a:gd name="connsiteY86" fmla="*/ 114300 h 210511"/>
                    <a:gd name="connsiteX87" fmla="*/ 1237231 w 1315812"/>
                    <a:gd name="connsiteY87" fmla="*/ 107156 h 210511"/>
                    <a:gd name="connsiteX88" fmla="*/ 1241994 w 1315812"/>
                    <a:gd name="connsiteY88" fmla="*/ 100012 h 210511"/>
                    <a:gd name="connsiteX89" fmla="*/ 1249137 w 1315812"/>
                    <a:gd name="connsiteY89" fmla="*/ 97631 h 210511"/>
                    <a:gd name="connsiteX90" fmla="*/ 1270569 w 1315812"/>
                    <a:gd name="connsiteY90" fmla="*/ 61912 h 210511"/>
                    <a:gd name="connsiteX91" fmla="*/ 1272950 w 1315812"/>
                    <a:gd name="connsiteY91" fmla="*/ 52387 h 210511"/>
                    <a:gd name="connsiteX92" fmla="*/ 1289619 w 1315812"/>
                    <a:gd name="connsiteY92" fmla="*/ 28575 h 210511"/>
                    <a:gd name="connsiteX93" fmla="*/ 1296762 w 1315812"/>
                    <a:gd name="connsiteY93" fmla="*/ 23812 h 210511"/>
                    <a:gd name="connsiteX94" fmla="*/ 1303906 w 1315812"/>
                    <a:gd name="connsiteY94" fmla="*/ 14287 h 210511"/>
                    <a:gd name="connsiteX95" fmla="*/ 1311050 w 1315812"/>
                    <a:gd name="connsiteY95" fmla="*/ 7143 h 210511"/>
                    <a:gd name="connsiteX96" fmla="*/ 1315812 w 1315812"/>
                    <a:gd name="connsiteY96" fmla="*/ 0 h 210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315812" h="210511">
                      <a:moveTo>
                        <a:pt x="1362" y="88106"/>
                      </a:moveTo>
                      <a:cubicBezTo>
                        <a:pt x="7735" y="107220"/>
                        <a:pt x="0" y="87569"/>
                        <a:pt x="27556" y="119062"/>
                      </a:cubicBezTo>
                      <a:cubicBezTo>
                        <a:pt x="31325" y="123370"/>
                        <a:pt x="33356" y="129004"/>
                        <a:pt x="37081" y="133350"/>
                      </a:cubicBezTo>
                      <a:cubicBezTo>
                        <a:pt x="42925" y="140168"/>
                        <a:pt x="49781" y="146050"/>
                        <a:pt x="56131" y="152400"/>
                      </a:cubicBezTo>
                      <a:cubicBezTo>
                        <a:pt x="58641" y="154910"/>
                        <a:pt x="58925" y="158971"/>
                        <a:pt x="60894" y="161925"/>
                      </a:cubicBezTo>
                      <a:cubicBezTo>
                        <a:pt x="63713" y="166154"/>
                        <a:pt x="66825" y="170237"/>
                        <a:pt x="70419" y="173831"/>
                      </a:cubicBezTo>
                      <a:cubicBezTo>
                        <a:pt x="72442" y="175854"/>
                        <a:pt x="75273" y="176876"/>
                        <a:pt x="77562" y="178593"/>
                      </a:cubicBezTo>
                      <a:cubicBezTo>
                        <a:pt x="81628" y="181643"/>
                        <a:pt x="85691" y="184718"/>
                        <a:pt x="89469" y="188118"/>
                      </a:cubicBezTo>
                      <a:cubicBezTo>
                        <a:pt x="105878" y="202886"/>
                        <a:pt x="94653" y="198345"/>
                        <a:pt x="110900" y="202406"/>
                      </a:cubicBezTo>
                      <a:cubicBezTo>
                        <a:pt x="115471" y="205453"/>
                        <a:pt x="121324" y="210511"/>
                        <a:pt x="127569" y="209550"/>
                      </a:cubicBezTo>
                      <a:cubicBezTo>
                        <a:pt x="141970" y="207335"/>
                        <a:pt x="149563" y="202351"/>
                        <a:pt x="160906" y="195262"/>
                      </a:cubicBezTo>
                      <a:cubicBezTo>
                        <a:pt x="163333" y="193745"/>
                        <a:pt x="165760" y="192217"/>
                        <a:pt x="168050" y="190500"/>
                      </a:cubicBezTo>
                      <a:cubicBezTo>
                        <a:pt x="172116" y="187451"/>
                        <a:pt x="176556" y="184753"/>
                        <a:pt x="179956" y="180975"/>
                      </a:cubicBezTo>
                      <a:cubicBezTo>
                        <a:pt x="199562" y="159190"/>
                        <a:pt x="179479" y="173685"/>
                        <a:pt x="199006" y="157162"/>
                      </a:cubicBezTo>
                      <a:cubicBezTo>
                        <a:pt x="205915" y="151316"/>
                        <a:pt x="213264" y="146011"/>
                        <a:pt x="220437" y="140493"/>
                      </a:cubicBezTo>
                      <a:cubicBezTo>
                        <a:pt x="223583" y="138073"/>
                        <a:pt x="227156" y="136156"/>
                        <a:pt x="229962" y="133350"/>
                      </a:cubicBezTo>
                      <a:cubicBezTo>
                        <a:pt x="232343" y="130969"/>
                        <a:pt x="234519" y="128362"/>
                        <a:pt x="237106" y="126206"/>
                      </a:cubicBezTo>
                      <a:cubicBezTo>
                        <a:pt x="239305" y="124374"/>
                        <a:pt x="242051" y="123275"/>
                        <a:pt x="244250" y="121443"/>
                      </a:cubicBezTo>
                      <a:cubicBezTo>
                        <a:pt x="254044" y="113281"/>
                        <a:pt x="261125" y="100893"/>
                        <a:pt x="268062" y="90487"/>
                      </a:cubicBezTo>
                      <a:lnTo>
                        <a:pt x="272825" y="83343"/>
                      </a:lnTo>
                      <a:cubicBezTo>
                        <a:pt x="273619" y="80962"/>
                        <a:pt x="273814" y="78288"/>
                        <a:pt x="275206" y="76200"/>
                      </a:cubicBezTo>
                      <a:cubicBezTo>
                        <a:pt x="277074" y="73398"/>
                        <a:pt x="279692" y="71124"/>
                        <a:pt x="282350" y="69056"/>
                      </a:cubicBezTo>
                      <a:cubicBezTo>
                        <a:pt x="286868" y="65542"/>
                        <a:pt x="291875" y="62706"/>
                        <a:pt x="296637" y="59531"/>
                      </a:cubicBezTo>
                      <a:lnTo>
                        <a:pt x="303781" y="54768"/>
                      </a:lnTo>
                      <a:cubicBezTo>
                        <a:pt x="307958" y="51983"/>
                        <a:pt x="318069" y="50006"/>
                        <a:pt x="318069" y="50006"/>
                      </a:cubicBezTo>
                      <a:cubicBezTo>
                        <a:pt x="319956" y="47490"/>
                        <a:pt x="328581" y="35053"/>
                        <a:pt x="332356" y="33337"/>
                      </a:cubicBezTo>
                      <a:cubicBezTo>
                        <a:pt x="336862" y="31289"/>
                        <a:pt x="356409" y="27574"/>
                        <a:pt x="363312" y="26193"/>
                      </a:cubicBezTo>
                      <a:cubicBezTo>
                        <a:pt x="375218" y="28574"/>
                        <a:pt x="387512" y="29497"/>
                        <a:pt x="399031" y="33337"/>
                      </a:cubicBezTo>
                      <a:cubicBezTo>
                        <a:pt x="409676" y="36885"/>
                        <a:pt x="413063" y="43429"/>
                        <a:pt x="420462" y="50006"/>
                      </a:cubicBezTo>
                      <a:cubicBezTo>
                        <a:pt x="425096" y="54125"/>
                        <a:pt x="429736" y="58266"/>
                        <a:pt x="434750" y="61912"/>
                      </a:cubicBezTo>
                      <a:cubicBezTo>
                        <a:pt x="438493" y="64634"/>
                        <a:pt x="443074" y="66125"/>
                        <a:pt x="446656" y="69056"/>
                      </a:cubicBezTo>
                      <a:cubicBezTo>
                        <a:pt x="451869" y="73321"/>
                        <a:pt x="460944" y="83343"/>
                        <a:pt x="460944" y="83343"/>
                      </a:cubicBezTo>
                      <a:cubicBezTo>
                        <a:pt x="469002" y="99461"/>
                        <a:pt x="462024" y="87166"/>
                        <a:pt x="475231" y="104775"/>
                      </a:cubicBezTo>
                      <a:cubicBezTo>
                        <a:pt x="476948" y="107064"/>
                        <a:pt x="477492" y="110528"/>
                        <a:pt x="479994" y="111918"/>
                      </a:cubicBezTo>
                      <a:cubicBezTo>
                        <a:pt x="485045" y="114724"/>
                        <a:pt x="491106" y="115093"/>
                        <a:pt x="496662" y="116681"/>
                      </a:cubicBezTo>
                      <a:cubicBezTo>
                        <a:pt x="516981" y="137000"/>
                        <a:pt x="488892" y="109585"/>
                        <a:pt x="513331" y="130968"/>
                      </a:cubicBezTo>
                      <a:cubicBezTo>
                        <a:pt x="516710" y="133925"/>
                        <a:pt x="519447" y="137571"/>
                        <a:pt x="522856" y="140493"/>
                      </a:cubicBezTo>
                      <a:cubicBezTo>
                        <a:pt x="525029" y="142356"/>
                        <a:pt x="527671" y="143592"/>
                        <a:pt x="530000" y="145256"/>
                      </a:cubicBezTo>
                      <a:cubicBezTo>
                        <a:pt x="554677" y="162883"/>
                        <a:pt x="520975" y="140033"/>
                        <a:pt x="553812" y="161925"/>
                      </a:cubicBezTo>
                      <a:cubicBezTo>
                        <a:pt x="555901" y="163317"/>
                        <a:pt x="558762" y="163087"/>
                        <a:pt x="560956" y="164306"/>
                      </a:cubicBezTo>
                      <a:cubicBezTo>
                        <a:pt x="565960" y="167086"/>
                        <a:pt x="570481" y="170656"/>
                        <a:pt x="575244" y="173831"/>
                      </a:cubicBezTo>
                      <a:cubicBezTo>
                        <a:pt x="578198" y="175800"/>
                        <a:pt x="581687" y="176832"/>
                        <a:pt x="584769" y="178593"/>
                      </a:cubicBezTo>
                      <a:cubicBezTo>
                        <a:pt x="587254" y="180013"/>
                        <a:pt x="589171" y="182534"/>
                        <a:pt x="591912" y="183356"/>
                      </a:cubicBezTo>
                      <a:cubicBezTo>
                        <a:pt x="597288" y="184969"/>
                        <a:pt x="603025" y="184943"/>
                        <a:pt x="608581" y="185737"/>
                      </a:cubicBezTo>
                      <a:cubicBezTo>
                        <a:pt x="610962" y="186531"/>
                        <a:pt x="613275" y="187573"/>
                        <a:pt x="615725" y="188118"/>
                      </a:cubicBezTo>
                      <a:cubicBezTo>
                        <a:pt x="624565" y="190083"/>
                        <a:pt x="640808" y="191849"/>
                        <a:pt x="649062" y="192881"/>
                      </a:cubicBezTo>
                      <a:cubicBezTo>
                        <a:pt x="650924" y="192322"/>
                        <a:pt x="676321" y="186185"/>
                        <a:pt x="682400" y="180975"/>
                      </a:cubicBezTo>
                      <a:cubicBezTo>
                        <a:pt x="685413" y="178392"/>
                        <a:pt x="686874" y="174387"/>
                        <a:pt x="689544" y="171450"/>
                      </a:cubicBezTo>
                      <a:cubicBezTo>
                        <a:pt x="724687" y="132792"/>
                        <a:pt x="693682" y="166412"/>
                        <a:pt x="713356" y="150018"/>
                      </a:cubicBezTo>
                      <a:cubicBezTo>
                        <a:pt x="731692" y="134739"/>
                        <a:pt x="709906" y="149938"/>
                        <a:pt x="727644" y="138112"/>
                      </a:cubicBezTo>
                      <a:cubicBezTo>
                        <a:pt x="730025" y="134937"/>
                        <a:pt x="732274" y="131659"/>
                        <a:pt x="734787" y="128587"/>
                      </a:cubicBezTo>
                      <a:cubicBezTo>
                        <a:pt x="739421" y="122923"/>
                        <a:pt x="744771" y="117836"/>
                        <a:pt x="749075" y="111918"/>
                      </a:cubicBezTo>
                      <a:cubicBezTo>
                        <a:pt x="751163" y="109047"/>
                        <a:pt x="752076" y="105475"/>
                        <a:pt x="753837" y="102393"/>
                      </a:cubicBezTo>
                      <a:cubicBezTo>
                        <a:pt x="757337" y="96268"/>
                        <a:pt x="766954" y="84070"/>
                        <a:pt x="770506" y="80962"/>
                      </a:cubicBezTo>
                      <a:cubicBezTo>
                        <a:pt x="772395" y="79309"/>
                        <a:pt x="775269" y="79375"/>
                        <a:pt x="777650" y="78581"/>
                      </a:cubicBezTo>
                      <a:cubicBezTo>
                        <a:pt x="780031" y="76993"/>
                        <a:pt x="782770" y="75842"/>
                        <a:pt x="784794" y="73818"/>
                      </a:cubicBezTo>
                      <a:cubicBezTo>
                        <a:pt x="787600" y="71012"/>
                        <a:pt x="789324" y="67280"/>
                        <a:pt x="791937" y="64293"/>
                      </a:cubicBezTo>
                      <a:cubicBezTo>
                        <a:pt x="794894" y="60914"/>
                        <a:pt x="798287" y="57943"/>
                        <a:pt x="801462" y="54768"/>
                      </a:cubicBezTo>
                      <a:cubicBezTo>
                        <a:pt x="806683" y="33889"/>
                        <a:pt x="799480" y="54372"/>
                        <a:pt x="825275" y="28575"/>
                      </a:cubicBezTo>
                      <a:cubicBezTo>
                        <a:pt x="829244" y="24606"/>
                        <a:pt x="832751" y="20114"/>
                        <a:pt x="837181" y="16668"/>
                      </a:cubicBezTo>
                      <a:cubicBezTo>
                        <a:pt x="844904" y="10661"/>
                        <a:pt x="851530" y="11246"/>
                        <a:pt x="860994" y="9525"/>
                      </a:cubicBezTo>
                      <a:cubicBezTo>
                        <a:pt x="864976" y="8801"/>
                        <a:pt x="868931" y="7937"/>
                        <a:pt x="872900" y="7143"/>
                      </a:cubicBezTo>
                      <a:cubicBezTo>
                        <a:pt x="885600" y="7937"/>
                        <a:pt x="898500" y="7144"/>
                        <a:pt x="911000" y="9525"/>
                      </a:cubicBezTo>
                      <a:cubicBezTo>
                        <a:pt x="915546" y="10391"/>
                        <a:pt x="919055" y="14101"/>
                        <a:pt x="922906" y="16668"/>
                      </a:cubicBezTo>
                      <a:cubicBezTo>
                        <a:pt x="953138" y="36822"/>
                        <a:pt x="903628" y="5785"/>
                        <a:pt x="946719" y="38100"/>
                      </a:cubicBezTo>
                      <a:cubicBezTo>
                        <a:pt x="949894" y="40481"/>
                        <a:pt x="953318" y="42561"/>
                        <a:pt x="956244" y="45243"/>
                      </a:cubicBezTo>
                      <a:cubicBezTo>
                        <a:pt x="962864" y="51311"/>
                        <a:pt x="975294" y="64293"/>
                        <a:pt x="975294" y="64293"/>
                      </a:cubicBezTo>
                      <a:cubicBezTo>
                        <a:pt x="976881" y="67468"/>
                        <a:pt x="978658" y="70555"/>
                        <a:pt x="980056" y="73818"/>
                      </a:cubicBezTo>
                      <a:cubicBezTo>
                        <a:pt x="981045" y="76125"/>
                        <a:pt x="980477" y="79394"/>
                        <a:pt x="982437" y="80962"/>
                      </a:cubicBezTo>
                      <a:cubicBezTo>
                        <a:pt x="984993" y="83006"/>
                        <a:pt x="988787" y="82549"/>
                        <a:pt x="991962" y="83343"/>
                      </a:cubicBezTo>
                      <a:cubicBezTo>
                        <a:pt x="995137" y="85724"/>
                        <a:pt x="998550" y="87817"/>
                        <a:pt x="1001487" y="90487"/>
                      </a:cubicBezTo>
                      <a:cubicBezTo>
                        <a:pt x="1007301" y="95773"/>
                        <a:pt x="1011128" y="103642"/>
                        <a:pt x="1018156" y="107156"/>
                      </a:cubicBezTo>
                      <a:cubicBezTo>
                        <a:pt x="1053335" y="124744"/>
                        <a:pt x="1000127" y="97433"/>
                        <a:pt x="1037206" y="119062"/>
                      </a:cubicBezTo>
                      <a:cubicBezTo>
                        <a:pt x="1051404" y="127344"/>
                        <a:pt x="1052030" y="127179"/>
                        <a:pt x="1063400" y="130968"/>
                      </a:cubicBezTo>
                      <a:cubicBezTo>
                        <a:pt x="1077504" y="141546"/>
                        <a:pt x="1069623" y="135910"/>
                        <a:pt x="1087212" y="147637"/>
                      </a:cubicBezTo>
                      <a:cubicBezTo>
                        <a:pt x="1089301" y="149029"/>
                        <a:pt x="1092111" y="148895"/>
                        <a:pt x="1094356" y="150018"/>
                      </a:cubicBezTo>
                      <a:cubicBezTo>
                        <a:pt x="1098496" y="152088"/>
                        <a:pt x="1102357" y="154677"/>
                        <a:pt x="1106262" y="157162"/>
                      </a:cubicBezTo>
                      <a:cubicBezTo>
                        <a:pt x="1111091" y="160235"/>
                        <a:pt x="1115642" y="163742"/>
                        <a:pt x="1120550" y="166687"/>
                      </a:cubicBezTo>
                      <a:cubicBezTo>
                        <a:pt x="1123594" y="168513"/>
                        <a:pt x="1126993" y="169689"/>
                        <a:pt x="1130075" y="171450"/>
                      </a:cubicBezTo>
                      <a:cubicBezTo>
                        <a:pt x="1132560" y="172870"/>
                        <a:pt x="1134539" y="175207"/>
                        <a:pt x="1137219" y="176212"/>
                      </a:cubicBezTo>
                      <a:cubicBezTo>
                        <a:pt x="1141009" y="177633"/>
                        <a:pt x="1145174" y="177715"/>
                        <a:pt x="1149125" y="178593"/>
                      </a:cubicBezTo>
                      <a:cubicBezTo>
                        <a:pt x="1152320" y="179303"/>
                        <a:pt x="1155475" y="180181"/>
                        <a:pt x="1158650" y="180975"/>
                      </a:cubicBezTo>
                      <a:cubicBezTo>
                        <a:pt x="1177926" y="173264"/>
                        <a:pt x="1167136" y="178777"/>
                        <a:pt x="1189606" y="161925"/>
                      </a:cubicBezTo>
                      <a:cubicBezTo>
                        <a:pt x="1191896" y="160208"/>
                        <a:pt x="1194726" y="159186"/>
                        <a:pt x="1196750" y="157162"/>
                      </a:cubicBezTo>
                      <a:cubicBezTo>
                        <a:pt x="1201085" y="152827"/>
                        <a:pt x="1210696" y="136851"/>
                        <a:pt x="1213419" y="133350"/>
                      </a:cubicBezTo>
                      <a:cubicBezTo>
                        <a:pt x="1215486" y="130692"/>
                        <a:pt x="1218345" y="128740"/>
                        <a:pt x="1220562" y="126206"/>
                      </a:cubicBezTo>
                      <a:cubicBezTo>
                        <a:pt x="1223909" y="122381"/>
                        <a:pt x="1226740" y="118125"/>
                        <a:pt x="1230087" y="114300"/>
                      </a:cubicBezTo>
                      <a:cubicBezTo>
                        <a:pt x="1232305" y="111766"/>
                        <a:pt x="1235075" y="109743"/>
                        <a:pt x="1237231" y="107156"/>
                      </a:cubicBezTo>
                      <a:cubicBezTo>
                        <a:pt x="1239063" y="104957"/>
                        <a:pt x="1239759" y="101800"/>
                        <a:pt x="1241994" y="100012"/>
                      </a:cubicBezTo>
                      <a:cubicBezTo>
                        <a:pt x="1243954" y="98444"/>
                        <a:pt x="1246756" y="98425"/>
                        <a:pt x="1249137" y="97631"/>
                      </a:cubicBezTo>
                      <a:cubicBezTo>
                        <a:pt x="1264931" y="66044"/>
                        <a:pt x="1255895" y="76586"/>
                        <a:pt x="1270569" y="61912"/>
                      </a:cubicBezTo>
                      <a:cubicBezTo>
                        <a:pt x="1271363" y="58737"/>
                        <a:pt x="1271486" y="55314"/>
                        <a:pt x="1272950" y="52387"/>
                      </a:cubicBezTo>
                      <a:cubicBezTo>
                        <a:pt x="1273728" y="50830"/>
                        <a:pt x="1286632" y="31562"/>
                        <a:pt x="1289619" y="28575"/>
                      </a:cubicBezTo>
                      <a:cubicBezTo>
                        <a:pt x="1291643" y="26551"/>
                        <a:pt x="1294738" y="25836"/>
                        <a:pt x="1296762" y="23812"/>
                      </a:cubicBezTo>
                      <a:cubicBezTo>
                        <a:pt x="1299568" y="21006"/>
                        <a:pt x="1301323" y="17300"/>
                        <a:pt x="1303906" y="14287"/>
                      </a:cubicBezTo>
                      <a:cubicBezTo>
                        <a:pt x="1306098" y="11730"/>
                        <a:pt x="1308894" y="9730"/>
                        <a:pt x="1311050" y="7143"/>
                      </a:cubicBezTo>
                      <a:cubicBezTo>
                        <a:pt x="1312882" y="4945"/>
                        <a:pt x="1315812" y="0"/>
                        <a:pt x="1315812" y="0"/>
                      </a:cubicBezTo>
                    </a:path>
                  </a:pathLst>
                </a:custGeom>
                <a:ln w="53975">
                  <a:solidFill>
                    <a:srgbClr val="7A7AD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sp>
          <p:nvSpPr>
            <p:cNvPr id="22" name="Rectangle 21"/>
            <p:cNvSpPr/>
            <p:nvPr/>
          </p:nvSpPr>
          <p:spPr>
            <a:xfrm>
              <a:off x="2362200" y="2286000"/>
              <a:ext cx="838200" cy="304800"/>
            </a:xfrm>
            <a:prstGeom prst="rect">
              <a:avLst/>
            </a:prstGeom>
            <a:solidFill>
              <a:srgbClr val="92D050">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p:nvSpPr>
          <p:spPr>
            <a:xfrm>
              <a:off x="4876800" y="2286000"/>
              <a:ext cx="457200" cy="304800"/>
            </a:xfrm>
            <a:prstGeom prst="rect">
              <a:avLst/>
            </a:prstGeom>
            <a:solidFill>
              <a:srgbClr val="C00000">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4419600" y="2286000"/>
              <a:ext cx="457200" cy="304800"/>
            </a:xfrm>
            <a:prstGeom prst="rect">
              <a:avLst/>
            </a:prstGeom>
            <a:solidFill>
              <a:schemeClr val="accent1">
                <a:lumMod val="50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p:nvSpPr>
          <p:spPr>
            <a:xfrm>
              <a:off x="3962400" y="2286000"/>
              <a:ext cx="457200" cy="304800"/>
            </a:xfrm>
            <a:prstGeom prst="rect">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p:nvSpPr>
          <p:spPr>
            <a:xfrm>
              <a:off x="3581400" y="2286000"/>
              <a:ext cx="381000" cy="304800"/>
            </a:xfrm>
            <a:prstGeom prst="rect">
              <a:avLst/>
            </a:prstGeom>
            <a:solidFill>
              <a:srgbClr val="7030A0">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3200400" y="2286000"/>
              <a:ext cx="381000" cy="304800"/>
            </a:xfrm>
            <a:prstGeom prst="rect">
              <a:avLst/>
            </a:prstGeom>
            <a:solidFill>
              <a:schemeClr val="accent1">
                <a:lumMod val="50000"/>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8"/>
            <p:cNvGrpSpPr/>
            <p:nvPr/>
          </p:nvGrpSpPr>
          <p:grpSpPr>
            <a:xfrm>
              <a:off x="2438400" y="2055812"/>
              <a:ext cx="228600" cy="230188"/>
              <a:chOff x="2438400" y="2055812"/>
              <a:chExt cx="228600" cy="230188"/>
            </a:xfrm>
          </p:grpSpPr>
          <p:cxnSp>
            <p:nvCxnSpPr>
              <p:cNvPr id="29" name="Straight Connector 28"/>
              <p:cNvCxnSpPr/>
              <p:nvPr/>
            </p:nvCxnSpPr>
            <p:spPr>
              <a:xfrm rot="5400000" flipH="1" flipV="1">
                <a:off x="2324100" y="2171700"/>
                <a:ext cx="2286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2438400" y="2055812"/>
                <a:ext cx="228600" cy="1588"/>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sp>
        <p:nvSpPr>
          <p:cNvPr id="37" name="TextBox 36"/>
          <p:cNvSpPr txBox="1"/>
          <p:nvPr/>
        </p:nvSpPr>
        <p:spPr>
          <a:xfrm>
            <a:off x="5867400" y="1754188"/>
            <a:ext cx="1295400" cy="369332"/>
          </a:xfrm>
          <a:prstGeom prst="rect">
            <a:avLst/>
          </a:prstGeom>
          <a:noFill/>
        </p:spPr>
        <p:txBody>
          <a:bodyPr wrap="square" rtlCol="0">
            <a:spAutoFit/>
          </a:bodyPr>
          <a:lstStyle/>
          <a:p>
            <a:r>
              <a:rPr lang="en-US" dirty="0" smtClean="0"/>
              <a:t>DNA</a:t>
            </a:r>
            <a:endParaRPr lang="en-US" dirty="0"/>
          </a:p>
        </p:txBody>
      </p:sp>
      <p:grpSp>
        <p:nvGrpSpPr>
          <p:cNvPr id="7" name="Group 99"/>
          <p:cNvGrpSpPr/>
          <p:nvPr/>
        </p:nvGrpSpPr>
        <p:grpSpPr>
          <a:xfrm>
            <a:off x="2819400" y="3200400"/>
            <a:ext cx="2973047" cy="304800"/>
            <a:chOff x="2438400" y="3200400"/>
            <a:chExt cx="2973047" cy="304800"/>
          </a:xfrm>
        </p:grpSpPr>
        <p:sp>
          <p:nvSpPr>
            <p:cNvPr id="39" name="Freeform 38"/>
            <p:cNvSpPr/>
            <p:nvPr/>
          </p:nvSpPr>
          <p:spPr>
            <a:xfrm rot="180000">
              <a:off x="2445916" y="3243396"/>
              <a:ext cx="1315812" cy="210511"/>
            </a:xfrm>
            <a:custGeom>
              <a:avLst/>
              <a:gdLst>
                <a:gd name="connsiteX0" fmla="*/ 1362 w 1315812"/>
                <a:gd name="connsiteY0" fmla="*/ 88106 h 210511"/>
                <a:gd name="connsiteX1" fmla="*/ 27556 w 1315812"/>
                <a:gd name="connsiteY1" fmla="*/ 119062 h 210511"/>
                <a:gd name="connsiteX2" fmla="*/ 37081 w 1315812"/>
                <a:gd name="connsiteY2" fmla="*/ 133350 h 210511"/>
                <a:gd name="connsiteX3" fmla="*/ 56131 w 1315812"/>
                <a:gd name="connsiteY3" fmla="*/ 152400 h 210511"/>
                <a:gd name="connsiteX4" fmla="*/ 60894 w 1315812"/>
                <a:gd name="connsiteY4" fmla="*/ 161925 h 210511"/>
                <a:gd name="connsiteX5" fmla="*/ 70419 w 1315812"/>
                <a:gd name="connsiteY5" fmla="*/ 173831 h 210511"/>
                <a:gd name="connsiteX6" fmla="*/ 77562 w 1315812"/>
                <a:gd name="connsiteY6" fmla="*/ 178593 h 210511"/>
                <a:gd name="connsiteX7" fmla="*/ 89469 w 1315812"/>
                <a:gd name="connsiteY7" fmla="*/ 188118 h 210511"/>
                <a:gd name="connsiteX8" fmla="*/ 110900 w 1315812"/>
                <a:gd name="connsiteY8" fmla="*/ 202406 h 210511"/>
                <a:gd name="connsiteX9" fmla="*/ 127569 w 1315812"/>
                <a:gd name="connsiteY9" fmla="*/ 209550 h 210511"/>
                <a:gd name="connsiteX10" fmla="*/ 160906 w 1315812"/>
                <a:gd name="connsiteY10" fmla="*/ 195262 h 210511"/>
                <a:gd name="connsiteX11" fmla="*/ 168050 w 1315812"/>
                <a:gd name="connsiteY11" fmla="*/ 190500 h 210511"/>
                <a:gd name="connsiteX12" fmla="*/ 179956 w 1315812"/>
                <a:gd name="connsiteY12" fmla="*/ 180975 h 210511"/>
                <a:gd name="connsiteX13" fmla="*/ 199006 w 1315812"/>
                <a:gd name="connsiteY13" fmla="*/ 157162 h 210511"/>
                <a:gd name="connsiteX14" fmla="*/ 220437 w 1315812"/>
                <a:gd name="connsiteY14" fmla="*/ 140493 h 210511"/>
                <a:gd name="connsiteX15" fmla="*/ 229962 w 1315812"/>
                <a:gd name="connsiteY15" fmla="*/ 133350 h 210511"/>
                <a:gd name="connsiteX16" fmla="*/ 237106 w 1315812"/>
                <a:gd name="connsiteY16" fmla="*/ 126206 h 210511"/>
                <a:gd name="connsiteX17" fmla="*/ 244250 w 1315812"/>
                <a:gd name="connsiteY17" fmla="*/ 121443 h 210511"/>
                <a:gd name="connsiteX18" fmla="*/ 268062 w 1315812"/>
                <a:gd name="connsiteY18" fmla="*/ 90487 h 210511"/>
                <a:gd name="connsiteX19" fmla="*/ 272825 w 1315812"/>
                <a:gd name="connsiteY19" fmla="*/ 83343 h 210511"/>
                <a:gd name="connsiteX20" fmla="*/ 275206 w 1315812"/>
                <a:gd name="connsiteY20" fmla="*/ 76200 h 210511"/>
                <a:gd name="connsiteX21" fmla="*/ 282350 w 1315812"/>
                <a:gd name="connsiteY21" fmla="*/ 69056 h 210511"/>
                <a:gd name="connsiteX22" fmla="*/ 296637 w 1315812"/>
                <a:gd name="connsiteY22" fmla="*/ 59531 h 210511"/>
                <a:gd name="connsiteX23" fmla="*/ 303781 w 1315812"/>
                <a:gd name="connsiteY23" fmla="*/ 54768 h 210511"/>
                <a:gd name="connsiteX24" fmla="*/ 318069 w 1315812"/>
                <a:gd name="connsiteY24" fmla="*/ 50006 h 210511"/>
                <a:gd name="connsiteX25" fmla="*/ 332356 w 1315812"/>
                <a:gd name="connsiteY25" fmla="*/ 33337 h 210511"/>
                <a:gd name="connsiteX26" fmla="*/ 363312 w 1315812"/>
                <a:gd name="connsiteY26" fmla="*/ 26193 h 210511"/>
                <a:gd name="connsiteX27" fmla="*/ 399031 w 1315812"/>
                <a:gd name="connsiteY27" fmla="*/ 33337 h 210511"/>
                <a:gd name="connsiteX28" fmla="*/ 420462 w 1315812"/>
                <a:gd name="connsiteY28" fmla="*/ 50006 h 210511"/>
                <a:gd name="connsiteX29" fmla="*/ 434750 w 1315812"/>
                <a:gd name="connsiteY29" fmla="*/ 61912 h 210511"/>
                <a:gd name="connsiteX30" fmla="*/ 446656 w 1315812"/>
                <a:gd name="connsiteY30" fmla="*/ 69056 h 210511"/>
                <a:gd name="connsiteX31" fmla="*/ 460944 w 1315812"/>
                <a:gd name="connsiteY31" fmla="*/ 83343 h 210511"/>
                <a:gd name="connsiteX32" fmla="*/ 475231 w 1315812"/>
                <a:gd name="connsiteY32" fmla="*/ 104775 h 210511"/>
                <a:gd name="connsiteX33" fmla="*/ 479994 w 1315812"/>
                <a:gd name="connsiteY33" fmla="*/ 111918 h 210511"/>
                <a:gd name="connsiteX34" fmla="*/ 496662 w 1315812"/>
                <a:gd name="connsiteY34" fmla="*/ 116681 h 210511"/>
                <a:gd name="connsiteX35" fmla="*/ 513331 w 1315812"/>
                <a:gd name="connsiteY35" fmla="*/ 130968 h 210511"/>
                <a:gd name="connsiteX36" fmla="*/ 522856 w 1315812"/>
                <a:gd name="connsiteY36" fmla="*/ 140493 h 210511"/>
                <a:gd name="connsiteX37" fmla="*/ 530000 w 1315812"/>
                <a:gd name="connsiteY37" fmla="*/ 145256 h 210511"/>
                <a:gd name="connsiteX38" fmla="*/ 553812 w 1315812"/>
                <a:gd name="connsiteY38" fmla="*/ 161925 h 210511"/>
                <a:gd name="connsiteX39" fmla="*/ 560956 w 1315812"/>
                <a:gd name="connsiteY39" fmla="*/ 164306 h 210511"/>
                <a:gd name="connsiteX40" fmla="*/ 575244 w 1315812"/>
                <a:gd name="connsiteY40" fmla="*/ 173831 h 210511"/>
                <a:gd name="connsiteX41" fmla="*/ 584769 w 1315812"/>
                <a:gd name="connsiteY41" fmla="*/ 178593 h 210511"/>
                <a:gd name="connsiteX42" fmla="*/ 591912 w 1315812"/>
                <a:gd name="connsiteY42" fmla="*/ 183356 h 210511"/>
                <a:gd name="connsiteX43" fmla="*/ 608581 w 1315812"/>
                <a:gd name="connsiteY43" fmla="*/ 185737 h 210511"/>
                <a:gd name="connsiteX44" fmla="*/ 615725 w 1315812"/>
                <a:gd name="connsiteY44" fmla="*/ 188118 h 210511"/>
                <a:gd name="connsiteX45" fmla="*/ 649062 w 1315812"/>
                <a:gd name="connsiteY45" fmla="*/ 192881 h 210511"/>
                <a:gd name="connsiteX46" fmla="*/ 682400 w 1315812"/>
                <a:gd name="connsiteY46" fmla="*/ 180975 h 210511"/>
                <a:gd name="connsiteX47" fmla="*/ 689544 w 1315812"/>
                <a:gd name="connsiteY47" fmla="*/ 171450 h 210511"/>
                <a:gd name="connsiteX48" fmla="*/ 713356 w 1315812"/>
                <a:gd name="connsiteY48" fmla="*/ 150018 h 210511"/>
                <a:gd name="connsiteX49" fmla="*/ 727644 w 1315812"/>
                <a:gd name="connsiteY49" fmla="*/ 138112 h 210511"/>
                <a:gd name="connsiteX50" fmla="*/ 734787 w 1315812"/>
                <a:gd name="connsiteY50" fmla="*/ 128587 h 210511"/>
                <a:gd name="connsiteX51" fmla="*/ 749075 w 1315812"/>
                <a:gd name="connsiteY51" fmla="*/ 111918 h 210511"/>
                <a:gd name="connsiteX52" fmla="*/ 753837 w 1315812"/>
                <a:gd name="connsiteY52" fmla="*/ 102393 h 210511"/>
                <a:gd name="connsiteX53" fmla="*/ 770506 w 1315812"/>
                <a:gd name="connsiteY53" fmla="*/ 80962 h 210511"/>
                <a:gd name="connsiteX54" fmla="*/ 777650 w 1315812"/>
                <a:gd name="connsiteY54" fmla="*/ 78581 h 210511"/>
                <a:gd name="connsiteX55" fmla="*/ 784794 w 1315812"/>
                <a:gd name="connsiteY55" fmla="*/ 73818 h 210511"/>
                <a:gd name="connsiteX56" fmla="*/ 791937 w 1315812"/>
                <a:gd name="connsiteY56" fmla="*/ 64293 h 210511"/>
                <a:gd name="connsiteX57" fmla="*/ 801462 w 1315812"/>
                <a:gd name="connsiteY57" fmla="*/ 54768 h 210511"/>
                <a:gd name="connsiteX58" fmla="*/ 825275 w 1315812"/>
                <a:gd name="connsiteY58" fmla="*/ 28575 h 210511"/>
                <a:gd name="connsiteX59" fmla="*/ 837181 w 1315812"/>
                <a:gd name="connsiteY59" fmla="*/ 16668 h 210511"/>
                <a:gd name="connsiteX60" fmla="*/ 860994 w 1315812"/>
                <a:gd name="connsiteY60" fmla="*/ 9525 h 210511"/>
                <a:gd name="connsiteX61" fmla="*/ 872900 w 1315812"/>
                <a:gd name="connsiteY61" fmla="*/ 7143 h 210511"/>
                <a:gd name="connsiteX62" fmla="*/ 911000 w 1315812"/>
                <a:gd name="connsiteY62" fmla="*/ 9525 h 210511"/>
                <a:gd name="connsiteX63" fmla="*/ 922906 w 1315812"/>
                <a:gd name="connsiteY63" fmla="*/ 16668 h 210511"/>
                <a:gd name="connsiteX64" fmla="*/ 946719 w 1315812"/>
                <a:gd name="connsiteY64" fmla="*/ 38100 h 210511"/>
                <a:gd name="connsiteX65" fmla="*/ 956244 w 1315812"/>
                <a:gd name="connsiteY65" fmla="*/ 45243 h 210511"/>
                <a:gd name="connsiteX66" fmla="*/ 975294 w 1315812"/>
                <a:gd name="connsiteY66" fmla="*/ 64293 h 210511"/>
                <a:gd name="connsiteX67" fmla="*/ 980056 w 1315812"/>
                <a:gd name="connsiteY67" fmla="*/ 73818 h 210511"/>
                <a:gd name="connsiteX68" fmla="*/ 982437 w 1315812"/>
                <a:gd name="connsiteY68" fmla="*/ 80962 h 210511"/>
                <a:gd name="connsiteX69" fmla="*/ 991962 w 1315812"/>
                <a:gd name="connsiteY69" fmla="*/ 83343 h 210511"/>
                <a:gd name="connsiteX70" fmla="*/ 1001487 w 1315812"/>
                <a:gd name="connsiteY70" fmla="*/ 90487 h 210511"/>
                <a:gd name="connsiteX71" fmla="*/ 1018156 w 1315812"/>
                <a:gd name="connsiteY71" fmla="*/ 107156 h 210511"/>
                <a:gd name="connsiteX72" fmla="*/ 1037206 w 1315812"/>
                <a:gd name="connsiteY72" fmla="*/ 119062 h 210511"/>
                <a:gd name="connsiteX73" fmla="*/ 1063400 w 1315812"/>
                <a:gd name="connsiteY73" fmla="*/ 130968 h 210511"/>
                <a:gd name="connsiteX74" fmla="*/ 1087212 w 1315812"/>
                <a:gd name="connsiteY74" fmla="*/ 147637 h 210511"/>
                <a:gd name="connsiteX75" fmla="*/ 1094356 w 1315812"/>
                <a:gd name="connsiteY75" fmla="*/ 150018 h 210511"/>
                <a:gd name="connsiteX76" fmla="*/ 1106262 w 1315812"/>
                <a:gd name="connsiteY76" fmla="*/ 157162 h 210511"/>
                <a:gd name="connsiteX77" fmla="*/ 1120550 w 1315812"/>
                <a:gd name="connsiteY77" fmla="*/ 166687 h 210511"/>
                <a:gd name="connsiteX78" fmla="*/ 1130075 w 1315812"/>
                <a:gd name="connsiteY78" fmla="*/ 171450 h 210511"/>
                <a:gd name="connsiteX79" fmla="*/ 1137219 w 1315812"/>
                <a:gd name="connsiteY79" fmla="*/ 176212 h 210511"/>
                <a:gd name="connsiteX80" fmla="*/ 1149125 w 1315812"/>
                <a:gd name="connsiteY80" fmla="*/ 178593 h 210511"/>
                <a:gd name="connsiteX81" fmla="*/ 1158650 w 1315812"/>
                <a:gd name="connsiteY81" fmla="*/ 180975 h 210511"/>
                <a:gd name="connsiteX82" fmla="*/ 1189606 w 1315812"/>
                <a:gd name="connsiteY82" fmla="*/ 161925 h 210511"/>
                <a:gd name="connsiteX83" fmla="*/ 1196750 w 1315812"/>
                <a:gd name="connsiteY83" fmla="*/ 157162 h 210511"/>
                <a:gd name="connsiteX84" fmla="*/ 1213419 w 1315812"/>
                <a:gd name="connsiteY84" fmla="*/ 133350 h 210511"/>
                <a:gd name="connsiteX85" fmla="*/ 1220562 w 1315812"/>
                <a:gd name="connsiteY85" fmla="*/ 126206 h 210511"/>
                <a:gd name="connsiteX86" fmla="*/ 1230087 w 1315812"/>
                <a:gd name="connsiteY86" fmla="*/ 114300 h 210511"/>
                <a:gd name="connsiteX87" fmla="*/ 1237231 w 1315812"/>
                <a:gd name="connsiteY87" fmla="*/ 107156 h 210511"/>
                <a:gd name="connsiteX88" fmla="*/ 1241994 w 1315812"/>
                <a:gd name="connsiteY88" fmla="*/ 100012 h 210511"/>
                <a:gd name="connsiteX89" fmla="*/ 1249137 w 1315812"/>
                <a:gd name="connsiteY89" fmla="*/ 97631 h 210511"/>
                <a:gd name="connsiteX90" fmla="*/ 1270569 w 1315812"/>
                <a:gd name="connsiteY90" fmla="*/ 61912 h 210511"/>
                <a:gd name="connsiteX91" fmla="*/ 1272950 w 1315812"/>
                <a:gd name="connsiteY91" fmla="*/ 52387 h 210511"/>
                <a:gd name="connsiteX92" fmla="*/ 1289619 w 1315812"/>
                <a:gd name="connsiteY92" fmla="*/ 28575 h 210511"/>
                <a:gd name="connsiteX93" fmla="*/ 1296762 w 1315812"/>
                <a:gd name="connsiteY93" fmla="*/ 23812 h 210511"/>
                <a:gd name="connsiteX94" fmla="*/ 1303906 w 1315812"/>
                <a:gd name="connsiteY94" fmla="*/ 14287 h 210511"/>
                <a:gd name="connsiteX95" fmla="*/ 1311050 w 1315812"/>
                <a:gd name="connsiteY95" fmla="*/ 7143 h 210511"/>
                <a:gd name="connsiteX96" fmla="*/ 1315812 w 1315812"/>
                <a:gd name="connsiteY96" fmla="*/ 0 h 210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315812" h="210511">
                  <a:moveTo>
                    <a:pt x="1362" y="88106"/>
                  </a:moveTo>
                  <a:cubicBezTo>
                    <a:pt x="7735" y="107220"/>
                    <a:pt x="0" y="87569"/>
                    <a:pt x="27556" y="119062"/>
                  </a:cubicBezTo>
                  <a:cubicBezTo>
                    <a:pt x="31325" y="123370"/>
                    <a:pt x="33356" y="129004"/>
                    <a:pt x="37081" y="133350"/>
                  </a:cubicBezTo>
                  <a:cubicBezTo>
                    <a:pt x="42925" y="140168"/>
                    <a:pt x="49781" y="146050"/>
                    <a:pt x="56131" y="152400"/>
                  </a:cubicBezTo>
                  <a:cubicBezTo>
                    <a:pt x="58641" y="154910"/>
                    <a:pt x="58925" y="158971"/>
                    <a:pt x="60894" y="161925"/>
                  </a:cubicBezTo>
                  <a:cubicBezTo>
                    <a:pt x="63713" y="166154"/>
                    <a:pt x="66825" y="170237"/>
                    <a:pt x="70419" y="173831"/>
                  </a:cubicBezTo>
                  <a:cubicBezTo>
                    <a:pt x="72442" y="175854"/>
                    <a:pt x="75273" y="176876"/>
                    <a:pt x="77562" y="178593"/>
                  </a:cubicBezTo>
                  <a:cubicBezTo>
                    <a:pt x="81628" y="181643"/>
                    <a:pt x="85691" y="184718"/>
                    <a:pt x="89469" y="188118"/>
                  </a:cubicBezTo>
                  <a:cubicBezTo>
                    <a:pt x="105878" y="202886"/>
                    <a:pt x="94653" y="198345"/>
                    <a:pt x="110900" y="202406"/>
                  </a:cubicBezTo>
                  <a:cubicBezTo>
                    <a:pt x="115471" y="205453"/>
                    <a:pt x="121324" y="210511"/>
                    <a:pt x="127569" y="209550"/>
                  </a:cubicBezTo>
                  <a:cubicBezTo>
                    <a:pt x="141970" y="207335"/>
                    <a:pt x="149563" y="202351"/>
                    <a:pt x="160906" y="195262"/>
                  </a:cubicBezTo>
                  <a:cubicBezTo>
                    <a:pt x="163333" y="193745"/>
                    <a:pt x="165760" y="192217"/>
                    <a:pt x="168050" y="190500"/>
                  </a:cubicBezTo>
                  <a:cubicBezTo>
                    <a:pt x="172116" y="187451"/>
                    <a:pt x="176556" y="184753"/>
                    <a:pt x="179956" y="180975"/>
                  </a:cubicBezTo>
                  <a:cubicBezTo>
                    <a:pt x="199562" y="159190"/>
                    <a:pt x="179479" y="173685"/>
                    <a:pt x="199006" y="157162"/>
                  </a:cubicBezTo>
                  <a:cubicBezTo>
                    <a:pt x="205915" y="151316"/>
                    <a:pt x="213264" y="146011"/>
                    <a:pt x="220437" y="140493"/>
                  </a:cubicBezTo>
                  <a:cubicBezTo>
                    <a:pt x="223583" y="138073"/>
                    <a:pt x="227156" y="136156"/>
                    <a:pt x="229962" y="133350"/>
                  </a:cubicBezTo>
                  <a:cubicBezTo>
                    <a:pt x="232343" y="130969"/>
                    <a:pt x="234519" y="128362"/>
                    <a:pt x="237106" y="126206"/>
                  </a:cubicBezTo>
                  <a:cubicBezTo>
                    <a:pt x="239305" y="124374"/>
                    <a:pt x="242051" y="123275"/>
                    <a:pt x="244250" y="121443"/>
                  </a:cubicBezTo>
                  <a:cubicBezTo>
                    <a:pt x="254044" y="113281"/>
                    <a:pt x="261125" y="100893"/>
                    <a:pt x="268062" y="90487"/>
                  </a:cubicBezTo>
                  <a:lnTo>
                    <a:pt x="272825" y="83343"/>
                  </a:lnTo>
                  <a:cubicBezTo>
                    <a:pt x="273619" y="80962"/>
                    <a:pt x="273814" y="78288"/>
                    <a:pt x="275206" y="76200"/>
                  </a:cubicBezTo>
                  <a:cubicBezTo>
                    <a:pt x="277074" y="73398"/>
                    <a:pt x="279692" y="71124"/>
                    <a:pt x="282350" y="69056"/>
                  </a:cubicBezTo>
                  <a:cubicBezTo>
                    <a:pt x="286868" y="65542"/>
                    <a:pt x="291875" y="62706"/>
                    <a:pt x="296637" y="59531"/>
                  </a:cubicBezTo>
                  <a:lnTo>
                    <a:pt x="303781" y="54768"/>
                  </a:lnTo>
                  <a:cubicBezTo>
                    <a:pt x="307958" y="51983"/>
                    <a:pt x="318069" y="50006"/>
                    <a:pt x="318069" y="50006"/>
                  </a:cubicBezTo>
                  <a:cubicBezTo>
                    <a:pt x="319956" y="47490"/>
                    <a:pt x="328581" y="35053"/>
                    <a:pt x="332356" y="33337"/>
                  </a:cubicBezTo>
                  <a:cubicBezTo>
                    <a:pt x="336862" y="31289"/>
                    <a:pt x="356409" y="27574"/>
                    <a:pt x="363312" y="26193"/>
                  </a:cubicBezTo>
                  <a:cubicBezTo>
                    <a:pt x="375218" y="28574"/>
                    <a:pt x="387512" y="29497"/>
                    <a:pt x="399031" y="33337"/>
                  </a:cubicBezTo>
                  <a:cubicBezTo>
                    <a:pt x="409676" y="36885"/>
                    <a:pt x="413063" y="43429"/>
                    <a:pt x="420462" y="50006"/>
                  </a:cubicBezTo>
                  <a:cubicBezTo>
                    <a:pt x="425096" y="54125"/>
                    <a:pt x="429736" y="58266"/>
                    <a:pt x="434750" y="61912"/>
                  </a:cubicBezTo>
                  <a:cubicBezTo>
                    <a:pt x="438493" y="64634"/>
                    <a:pt x="443074" y="66125"/>
                    <a:pt x="446656" y="69056"/>
                  </a:cubicBezTo>
                  <a:cubicBezTo>
                    <a:pt x="451869" y="73321"/>
                    <a:pt x="460944" y="83343"/>
                    <a:pt x="460944" y="83343"/>
                  </a:cubicBezTo>
                  <a:cubicBezTo>
                    <a:pt x="469002" y="99461"/>
                    <a:pt x="462024" y="87166"/>
                    <a:pt x="475231" y="104775"/>
                  </a:cubicBezTo>
                  <a:cubicBezTo>
                    <a:pt x="476948" y="107064"/>
                    <a:pt x="477492" y="110528"/>
                    <a:pt x="479994" y="111918"/>
                  </a:cubicBezTo>
                  <a:cubicBezTo>
                    <a:pt x="485045" y="114724"/>
                    <a:pt x="491106" y="115093"/>
                    <a:pt x="496662" y="116681"/>
                  </a:cubicBezTo>
                  <a:cubicBezTo>
                    <a:pt x="516981" y="137000"/>
                    <a:pt x="488892" y="109585"/>
                    <a:pt x="513331" y="130968"/>
                  </a:cubicBezTo>
                  <a:cubicBezTo>
                    <a:pt x="516710" y="133925"/>
                    <a:pt x="519447" y="137571"/>
                    <a:pt x="522856" y="140493"/>
                  </a:cubicBezTo>
                  <a:cubicBezTo>
                    <a:pt x="525029" y="142356"/>
                    <a:pt x="527671" y="143592"/>
                    <a:pt x="530000" y="145256"/>
                  </a:cubicBezTo>
                  <a:cubicBezTo>
                    <a:pt x="554677" y="162883"/>
                    <a:pt x="520975" y="140033"/>
                    <a:pt x="553812" y="161925"/>
                  </a:cubicBezTo>
                  <a:cubicBezTo>
                    <a:pt x="555901" y="163317"/>
                    <a:pt x="558762" y="163087"/>
                    <a:pt x="560956" y="164306"/>
                  </a:cubicBezTo>
                  <a:cubicBezTo>
                    <a:pt x="565960" y="167086"/>
                    <a:pt x="570481" y="170656"/>
                    <a:pt x="575244" y="173831"/>
                  </a:cubicBezTo>
                  <a:cubicBezTo>
                    <a:pt x="578198" y="175800"/>
                    <a:pt x="581687" y="176832"/>
                    <a:pt x="584769" y="178593"/>
                  </a:cubicBezTo>
                  <a:cubicBezTo>
                    <a:pt x="587254" y="180013"/>
                    <a:pt x="589171" y="182534"/>
                    <a:pt x="591912" y="183356"/>
                  </a:cubicBezTo>
                  <a:cubicBezTo>
                    <a:pt x="597288" y="184969"/>
                    <a:pt x="603025" y="184943"/>
                    <a:pt x="608581" y="185737"/>
                  </a:cubicBezTo>
                  <a:cubicBezTo>
                    <a:pt x="610962" y="186531"/>
                    <a:pt x="613275" y="187573"/>
                    <a:pt x="615725" y="188118"/>
                  </a:cubicBezTo>
                  <a:cubicBezTo>
                    <a:pt x="624565" y="190083"/>
                    <a:pt x="640808" y="191849"/>
                    <a:pt x="649062" y="192881"/>
                  </a:cubicBezTo>
                  <a:cubicBezTo>
                    <a:pt x="650924" y="192322"/>
                    <a:pt x="676321" y="186185"/>
                    <a:pt x="682400" y="180975"/>
                  </a:cubicBezTo>
                  <a:cubicBezTo>
                    <a:pt x="685413" y="178392"/>
                    <a:pt x="686874" y="174387"/>
                    <a:pt x="689544" y="171450"/>
                  </a:cubicBezTo>
                  <a:cubicBezTo>
                    <a:pt x="724687" y="132792"/>
                    <a:pt x="693682" y="166412"/>
                    <a:pt x="713356" y="150018"/>
                  </a:cubicBezTo>
                  <a:cubicBezTo>
                    <a:pt x="731692" y="134739"/>
                    <a:pt x="709906" y="149938"/>
                    <a:pt x="727644" y="138112"/>
                  </a:cubicBezTo>
                  <a:cubicBezTo>
                    <a:pt x="730025" y="134937"/>
                    <a:pt x="732274" y="131659"/>
                    <a:pt x="734787" y="128587"/>
                  </a:cubicBezTo>
                  <a:cubicBezTo>
                    <a:pt x="739421" y="122923"/>
                    <a:pt x="744771" y="117836"/>
                    <a:pt x="749075" y="111918"/>
                  </a:cubicBezTo>
                  <a:cubicBezTo>
                    <a:pt x="751163" y="109047"/>
                    <a:pt x="752076" y="105475"/>
                    <a:pt x="753837" y="102393"/>
                  </a:cubicBezTo>
                  <a:cubicBezTo>
                    <a:pt x="757337" y="96268"/>
                    <a:pt x="766954" y="84070"/>
                    <a:pt x="770506" y="80962"/>
                  </a:cubicBezTo>
                  <a:cubicBezTo>
                    <a:pt x="772395" y="79309"/>
                    <a:pt x="775269" y="79375"/>
                    <a:pt x="777650" y="78581"/>
                  </a:cubicBezTo>
                  <a:cubicBezTo>
                    <a:pt x="780031" y="76993"/>
                    <a:pt x="782770" y="75842"/>
                    <a:pt x="784794" y="73818"/>
                  </a:cubicBezTo>
                  <a:cubicBezTo>
                    <a:pt x="787600" y="71012"/>
                    <a:pt x="789324" y="67280"/>
                    <a:pt x="791937" y="64293"/>
                  </a:cubicBezTo>
                  <a:cubicBezTo>
                    <a:pt x="794894" y="60914"/>
                    <a:pt x="798287" y="57943"/>
                    <a:pt x="801462" y="54768"/>
                  </a:cubicBezTo>
                  <a:cubicBezTo>
                    <a:pt x="806683" y="33889"/>
                    <a:pt x="799480" y="54372"/>
                    <a:pt x="825275" y="28575"/>
                  </a:cubicBezTo>
                  <a:cubicBezTo>
                    <a:pt x="829244" y="24606"/>
                    <a:pt x="832751" y="20114"/>
                    <a:pt x="837181" y="16668"/>
                  </a:cubicBezTo>
                  <a:cubicBezTo>
                    <a:pt x="844904" y="10661"/>
                    <a:pt x="851530" y="11246"/>
                    <a:pt x="860994" y="9525"/>
                  </a:cubicBezTo>
                  <a:cubicBezTo>
                    <a:pt x="864976" y="8801"/>
                    <a:pt x="868931" y="7937"/>
                    <a:pt x="872900" y="7143"/>
                  </a:cubicBezTo>
                  <a:cubicBezTo>
                    <a:pt x="885600" y="7937"/>
                    <a:pt x="898500" y="7144"/>
                    <a:pt x="911000" y="9525"/>
                  </a:cubicBezTo>
                  <a:cubicBezTo>
                    <a:pt x="915546" y="10391"/>
                    <a:pt x="919055" y="14101"/>
                    <a:pt x="922906" y="16668"/>
                  </a:cubicBezTo>
                  <a:cubicBezTo>
                    <a:pt x="953138" y="36822"/>
                    <a:pt x="903628" y="5785"/>
                    <a:pt x="946719" y="38100"/>
                  </a:cubicBezTo>
                  <a:cubicBezTo>
                    <a:pt x="949894" y="40481"/>
                    <a:pt x="953318" y="42561"/>
                    <a:pt x="956244" y="45243"/>
                  </a:cubicBezTo>
                  <a:cubicBezTo>
                    <a:pt x="962864" y="51311"/>
                    <a:pt x="975294" y="64293"/>
                    <a:pt x="975294" y="64293"/>
                  </a:cubicBezTo>
                  <a:cubicBezTo>
                    <a:pt x="976881" y="67468"/>
                    <a:pt x="978658" y="70555"/>
                    <a:pt x="980056" y="73818"/>
                  </a:cubicBezTo>
                  <a:cubicBezTo>
                    <a:pt x="981045" y="76125"/>
                    <a:pt x="980477" y="79394"/>
                    <a:pt x="982437" y="80962"/>
                  </a:cubicBezTo>
                  <a:cubicBezTo>
                    <a:pt x="984993" y="83006"/>
                    <a:pt x="988787" y="82549"/>
                    <a:pt x="991962" y="83343"/>
                  </a:cubicBezTo>
                  <a:cubicBezTo>
                    <a:pt x="995137" y="85724"/>
                    <a:pt x="998550" y="87817"/>
                    <a:pt x="1001487" y="90487"/>
                  </a:cubicBezTo>
                  <a:cubicBezTo>
                    <a:pt x="1007301" y="95773"/>
                    <a:pt x="1011128" y="103642"/>
                    <a:pt x="1018156" y="107156"/>
                  </a:cubicBezTo>
                  <a:cubicBezTo>
                    <a:pt x="1053335" y="124744"/>
                    <a:pt x="1000127" y="97433"/>
                    <a:pt x="1037206" y="119062"/>
                  </a:cubicBezTo>
                  <a:cubicBezTo>
                    <a:pt x="1051404" y="127344"/>
                    <a:pt x="1052030" y="127179"/>
                    <a:pt x="1063400" y="130968"/>
                  </a:cubicBezTo>
                  <a:cubicBezTo>
                    <a:pt x="1077504" y="141546"/>
                    <a:pt x="1069623" y="135910"/>
                    <a:pt x="1087212" y="147637"/>
                  </a:cubicBezTo>
                  <a:cubicBezTo>
                    <a:pt x="1089301" y="149029"/>
                    <a:pt x="1092111" y="148895"/>
                    <a:pt x="1094356" y="150018"/>
                  </a:cubicBezTo>
                  <a:cubicBezTo>
                    <a:pt x="1098496" y="152088"/>
                    <a:pt x="1102357" y="154677"/>
                    <a:pt x="1106262" y="157162"/>
                  </a:cubicBezTo>
                  <a:cubicBezTo>
                    <a:pt x="1111091" y="160235"/>
                    <a:pt x="1115642" y="163742"/>
                    <a:pt x="1120550" y="166687"/>
                  </a:cubicBezTo>
                  <a:cubicBezTo>
                    <a:pt x="1123594" y="168513"/>
                    <a:pt x="1126993" y="169689"/>
                    <a:pt x="1130075" y="171450"/>
                  </a:cubicBezTo>
                  <a:cubicBezTo>
                    <a:pt x="1132560" y="172870"/>
                    <a:pt x="1134539" y="175207"/>
                    <a:pt x="1137219" y="176212"/>
                  </a:cubicBezTo>
                  <a:cubicBezTo>
                    <a:pt x="1141009" y="177633"/>
                    <a:pt x="1145174" y="177715"/>
                    <a:pt x="1149125" y="178593"/>
                  </a:cubicBezTo>
                  <a:cubicBezTo>
                    <a:pt x="1152320" y="179303"/>
                    <a:pt x="1155475" y="180181"/>
                    <a:pt x="1158650" y="180975"/>
                  </a:cubicBezTo>
                  <a:cubicBezTo>
                    <a:pt x="1177926" y="173264"/>
                    <a:pt x="1167136" y="178777"/>
                    <a:pt x="1189606" y="161925"/>
                  </a:cubicBezTo>
                  <a:cubicBezTo>
                    <a:pt x="1191896" y="160208"/>
                    <a:pt x="1194726" y="159186"/>
                    <a:pt x="1196750" y="157162"/>
                  </a:cubicBezTo>
                  <a:cubicBezTo>
                    <a:pt x="1201085" y="152827"/>
                    <a:pt x="1210696" y="136851"/>
                    <a:pt x="1213419" y="133350"/>
                  </a:cubicBezTo>
                  <a:cubicBezTo>
                    <a:pt x="1215486" y="130692"/>
                    <a:pt x="1218345" y="128740"/>
                    <a:pt x="1220562" y="126206"/>
                  </a:cubicBezTo>
                  <a:cubicBezTo>
                    <a:pt x="1223909" y="122381"/>
                    <a:pt x="1226740" y="118125"/>
                    <a:pt x="1230087" y="114300"/>
                  </a:cubicBezTo>
                  <a:cubicBezTo>
                    <a:pt x="1232305" y="111766"/>
                    <a:pt x="1235075" y="109743"/>
                    <a:pt x="1237231" y="107156"/>
                  </a:cubicBezTo>
                  <a:cubicBezTo>
                    <a:pt x="1239063" y="104957"/>
                    <a:pt x="1239759" y="101800"/>
                    <a:pt x="1241994" y="100012"/>
                  </a:cubicBezTo>
                  <a:cubicBezTo>
                    <a:pt x="1243954" y="98444"/>
                    <a:pt x="1246756" y="98425"/>
                    <a:pt x="1249137" y="97631"/>
                  </a:cubicBezTo>
                  <a:cubicBezTo>
                    <a:pt x="1264931" y="66044"/>
                    <a:pt x="1255895" y="76586"/>
                    <a:pt x="1270569" y="61912"/>
                  </a:cubicBezTo>
                  <a:cubicBezTo>
                    <a:pt x="1271363" y="58737"/>
                    <a:pt x="1271486" y="55314"/>
                    <a:pt x="1272950" y="52387"/>
                  </a:cubicBezTo>
                  <a:cubicBezTo>
                    <a:pt x="1273728" y="50830"/>
                    <a:pt x="1286632" y="31562"/>
                    <a:pt x="1289619" y="28575"/>
                  </a:cubicBezTo>
                  <a:cubicBezTo>
                    <a:pt x="1291643" y="26551"/>
                    <a:pt x="1294738" y="25836"/>
                    <a:pt x="1296762" y="23812"/>
                  </a:cubicBezTo>
                  <a:cubicBezTo>
                    <a:pt x="1299568" y="21006"/>
                    <a:pt x="1301323" y="17300"/>
                    <a:pt x="1303906" y="14287"/>
                  </a:cubicBezTo>
                  <a:cubicBezTo>
                    <a:pt x="1306098" y="11730"/>
                    <a:pt x="1308894" y="9730"/>
                    <a:pt x="1311050" y="7143"/>
                  </a:cubicBezTo>
                  <a:cubicBezTo>
                    <a:pt x="1312882" y="4945"/>
                    <a:pt x="1315812" y="0"/>
                    <a:pt x="1315812" y="0"/>
                  </a:cubicBezTo>
                </a:path>
              </a:pathLst>
            </a:custGeom>
            <a:ln w="53975">
              <a:solidFill>
                <a:srgbClr val="7A7AD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0" name="Freeform 39"/>
            <p:cNvSpPr/>
            <p:nvPr/>
          </p:nvSpPr>
          <p:spPr>
            <a:xfrm rot="180000" flipH="1" flipV="1">
              <a:off x="3735047" y="3244103"/>
              <a:ext cx="1676400" cy="213692"/>
            </a:xfrm>
            <a:custGeom>
              <a:avLst/>
              <a:gdLst>
                <a:gd name="connsiteX0" fmla="*/ 0 w 1357313"/>
                <a:gd name="connsiteY0" fmla="*/ 154781 h 204788"/>
                <a:gd name="connsiteX1" fmla="*/ 2382 w 1357313"/>
                <a:gd name="connsiteY1" fmla="*/ 147638 h 204788"/>
                <a:gd name="connsiteX2" fmla="*/ 21432 w 1357313"/>
                <a:gd name="connsiteY2" fmla="*/ 126206 h 204788"/>
                <a:gd name="connsiteX3" fmla="*/ 23813 w 1357313"/>
                <a:gd name="connsiteY3" fmla="*/ 119063 h 204788"/>
                <a:gd name="connsiteX4" fmla="*/ 42863 w 1357313"/>
                <a:gd name="connsiteY4" fmla="*/ 100013 h 204788"/>
                <a:gd name="connsiteX5" fmla="*/ 50007 w 1357313"/>
                <a:gd name="connsiteY5" fmla="*/ 92869 h 204788"/>
                <a:gd name="connsiteX6" fmla="*/ 59532 w 1357313"/>
                <a:gd name="connsiteY6" fmla="*/ 85725 h 204788"/>
                <a:gd name="connsiteX7" fmla="*/ 73819 w 1357313"/>
                <a:gd name="connsiteY7" fmla="*/ 69056 h 204788"/>
                <a:gd name="connsiteX8" fmla="*/ 90488 w 1357313"/>
                <a:gd name="connsiteY8" fmla="*/ 59531 h 204788"/>
                <a:gd name="connsiteX9" fmla="*/ 107157 w 1357313"/>
                <a:gd name="connsiteY9" fmla="*/ 50006 h 204788"/>
                <a:gd name="connsiteX10" fmla="*/ 123825 w 1357313"/>
                <a:gd name="connsiteY10" fmla="*/ 45244 h 204788"/>
                <a:gd name="connsiteX11" fmla="*/ 145257 w 1357313"/>
                <a:gd name="connsiteY11" fmla="*/ 47625 h 204788"/>
                <a:gd name="connsiteX12" fmla="*/ 166688 w 1357313"/>
                <a:gd name="connsiteY12" fmla="*/ 59531 h 204788"/>
                <a:gd name="connsiteX13" fmla="*/ 176213 w 1357313"/>
                <a:gd name="connsiteY13" fmla="*/ 64294 h 204788"/>
                <a:gd name="connsiteX14" fmla="*/ 209550 w 1357313"/>
                <a:gd name="connsiteY14" fmla="*/ 95250 h 204788"/>
                <a:gd name="connsiteX15" fmla="*/ 216694 w 1357313"/>
                <a:gd name="connsiteY15" fmla="*/ 102394 h 204788"/>
                <a:gd name="connsiteX16" fmla="*/ 235744 w 1357313"/>
                <a:gd name="connsiteY16" fmla="*/ 121444 h 204788"/>
                <a:gd name="connsiteX17" fmla="*/ 245269 w 1357313"/>
                <a:gd name="connsiteY17" fmla="*/ 130969 h 204788"/>
                <a:gd name="connsiteX18" fmla="*/ 266700 w 1357313"/>
                <a:gd name="connsiteY18" fmla="*/ 150019 h 204788"/>
                <a:gd name="connsiteX19" fmla="*/ 273844 w 1357313"/>
                <a:gd name="connsiteY19" fmla="*/ 154781 h 204788"/>
                <a:gd name="connsiteX20" fmla="*/ 283369 w 1357313"/>
                <a:gd name="connsiteY20" fmla="*/ 161925 h 204788"/>
                <a:gd name="connsiteX21" fmla="*/ 300038 w 1357313"/>
                <a:gd name="connsiteY21" fmla="*/ 178594 h 204788"/>
                <a:gd name="connsiteX22" fmla="*/ 314325 w 1357313"/>
                <a:gd name="connsiteY22" fmla="*/ 190500 h 204788"/>
                <a:gd name="connsiteX23" fmla="*/ 321469 w 1357313"/>
                <a:gd name="connsiteY23" fmla="*/ 192881 h 204788"/>
                <a:gd name="connsiteX24" fmla="*/ 345282 w 1357313"/>
                <a:gd name="connsiteY24" fmla="*/ 202406 h 204788"/>
                <a:gd name="connsiteX25" fmla="*/ 352425 w 1357313"/>
                <a:gd name="connsiteY25" fmla="*/ 204788 h 204788"/>
                <a:gd name="connsiteX26" fmla="*/ 381000 w 1357313"/>
                <a:gd name="connsiteY26" fmla="*/ 202406 h 204788"/>
                <a:gd name="connsiteX27" fmla="*/ 397669 w 1357313"/>
                <a:gd name="connsiteY27" fmla="*/ 197644 h 204788"/>
                <a:gd name="connsiteX28" fmla="*/ 407194 w 1357313"/>
                <a:gd name="connsiteY28" fmla="*/ 183356 h 204788"/>
                <a:gd name="connsiteX29" fmla="*/ 419100 w 1357313"/>
                <a:gd name="connsiteY29" fmla="*/ 157163 h 204788"/>
                <a:gd name="connsiteX30" fmla="*/ 440532 w 1357313"/>
                <a:gd name="connsiteY30" fmla="*/ 140494 h 204788"/>
                <a:gd name="connsiteX31" fmla="*/ 459582 w 1357313"/>
                <a:gd name="connsiteY31" fmla="*/ 121444 h 204788"/>
                <a:gd name="connsiteX32" fmla="*/ 464344 w 1357313"/>
                <a:gd name="connsiteY32" fmla="*/ 114300 h 204788"/>
                <a:gd name="connsiteX33" fmla="*/ 473869 w 1357313"/>
                <a:gd name="connsiteY33" fmla="*/ 109538 h 204788"/>
                <a:gd name="connsiteX34" fmla="*/ 495300 w 1357313"/>
                <a:gd name="connsiteY34" fmla="*/ 78581 h 204788"/>
                <a:gd name="connsiteX35" fmla="*/ 504825 w 1357313"/>
                <a:gd name="connsiteY35" fmla="*/ 64294 h 204788"/>
                <a:gd name="connsiteX36" fmla="*/ 519113 w 1357313"/>
                <a:gd name="connsiteY36" fmla="*/ 57150 h 204788"/>
                <a:gd name="connsiteX37" fmla="*/ 528638 w 1357313"/>
                <a:gd name="connsiteY37" fmla="*/ 52388 h 204788"/>
                <a:gd name="connsiteX38" fmla="*/ 538163 w 1357313"/>
                <a:gd name="connsiteY38" fmla="*/ 45244 h 204788"/>
                <a:gd name="connsiteX39" fmla="*/ 545307 w 1357313"/>
                <a:gd name="connsiteY39" fmla="*/ 38100 h 204788"/>
                <a:gd name="connsiteX40" fmla="*/ 552450 w 1357313"/>
                <a:gd name="connsiteY40" fmla="*/ 35719 h 204788"/>
                <a:gd name="connsiteX41" fmla="*/ 571500 w 1357313"/>
                <a:gd name="connsiteY41" fmla="*/ 23813 h 204788"/>
                <a:gd name="connsiteX42" fmla="*/ 578644 w 1357313"/>
                <a:gd name="connsiteY42" fmla="*/ 19050 h 204788"/>
                <a:gd name="connsiteX43" fmla="*/ 597694 w 1357313"/>
                <a:gd name="connsiteY43" fmla="*/ 7144 h 204788"/>
                <a:gd name="connsiteX44" fmla="*/ 631032 w 1357313"/>
                <a:gd name="connsiteY44" fmla="*/ 9525 h 204788"/>
                <a:gd name="connsiteX45" fmla="*/ 638175 w 1357313"/>
                <a:gd name="connsiteY45" fmla="*/ 11906 h 204788"/>
                <a:gd name="connsiteX46" fmla="*/ 659607 w 1357313"/>
                <a:gd name="connsiteY46" fmla="*/ 23813 h 204788"/>
                <a:gd name="connsiteX47" fmla="*/ 669132 w 1357313"/>
                <a:gd name="connsiteY47" fmla="*/ 33338 h 204788"/>
                <a:gd name="connsiteX48" fmla="*/ 681038 w 1357313"/>
                <a:gd name="connsiteY48" fmla="*/ 38100 h 204788"/>
                <a:gd name="connsiteX49" fmla="*/ 711994 w 1357313"/>
                <a:gd name="connsiteY49" fmla="*/ 66675 h 204788"/>
                <a:gd name="connsiteX50" fmla="*/ 721519 w 1357313"/>
                <a:gd name="connsiteY50" fmla="*/ 71438 h 204788"/>
                <a:gd name="connsiteX51" fmla="*/ 733425 w 1357313"/>
                <a:gd name="connsiteY51" fmla="*/ 90488 h 204788"/>
                <a:gd name="connsiteX52" fmla="*/ 738188 w 1357313"/>
                <a:gd name="connsiteY52" fmla="*/ 97631 h 204788"/>
                <a:gd name="connsiteX53" fmla="*/ 747713 w 1357313"/>
                <a:gd name="connsiteY53" fmla="*/ 104775 h 204788"/>
                <a:gd name="connsiteX54" fmla="*/ 764382 w 1357313"/>
                <a:gd name="connsiteY54" fmla="*/ 119063 h 204788"/>
                <a:gd name="connsiteX55" fmla="*/ 792957 w 1357313"/>
                <a:gd name="connsiteY55" fmla="*/ 145256 h 204788"/>
                <a:gd name="connsiteX56" fmla="*/ 816769 w 1357313"/>
                <a:gd name="connsiteY56" fmla="*/ 161925 h 204788"/>
                <a:gd name="connsiteX57" fmla="*/ 826294 w 1357313"/>
                <a:gd name="connsiteY57" fmla="*/ 166688 h 204788"/>
                <a:gd name="connsiteX58" fmla="*/ 835819 w 1357313"/>
                <a:gd name="connsiteY58" fmla="*/ 173831 h 204788"/>
                <a:gd name="connsiteX59" fmla="*/ 852488 w 1357313"/>
                <a:gd name="connsiteY59" fmla="*/ 180975 h 204788"/>
                <a:gd name="connsiteX60" fmla="*/ 866775 w 1357313"/>
                <a:gd name="connsiteY60" fmla="*/ 188119 h 204788"/>
                <a:gd name="connsiteX61" fmla="*/ 881063 w 1357313"/>
                <a:gd name="connsiteY61" fmla="*/ 195263 h 204788"/>
                <a:gd name="connsiteX62" fmla="*/ 892969 w 1357313"/>
                <a:gd name="connsiteY62" fmla="*/ 192881 h 204788"/>
                <a:gd name="connsiteX63" fmla="*/ 914400 w 1357313"/>
                <a:gd name="connsiteY63" fmla="*/ 178594 h 204788"/>
                <a:gd name="connsiteX64" fmla="*/ 928688 w 1357313"/>
                <a:gd name="connsiteY64" fmla="*/ 157163 h 204788"/>
                <a:gd name="connsiteX65" fmla="*/ 935832 w 1357313"/>
                <a:gd name="connsiteY65" fmla="*/ 152400 h 204788"/>
                <a:gd name="connsiteX66" fmla="*/ 945357 w 1357313"/>
                <a:gd name="connsiteY66" fmla="*/ 135731 h 204788"/>
                <a:gd name="connsiteX67" fmla="*/ 954882 w 1357313"/>
                <a:gd name="connsiteY67" fmla="*/ 126206 h 204788"/>
                <a:gd name="connsiteX68" fmla="*/ 957263 w 1357313"/>
                <a:gd name="connsiteY68" fmla="*/ 114300 h 204788"/>
                <a:gd name="connsiteX69" fmla="*/ 964407 w 1357313"/>
                <a:gd name="connsiteY69" fmla="*/ 109538 h 204788"/>
                <a:gd name="connsiteX70" fmla="*/ 969169 w 1357313"/>
                <a:gd name="connsiteY70" fmla="*/ 102394 h 204788"/>
                <a:gd name="connsiteX71" fmla="*/ 988219 w 1357313"/>
                <a:gd name="connsiteY71" fmla="*/ 83344 h 204788"/>
                <a:gd name="connsiteX72" fmla="*/ 1002507 w 1357313"/>
                <a:gd name="connsiteY72" fmla="*/ 66675 h 204788"/>
                <a:gd name="connsiteX73" fmla="*/ 1026319 w 1357313"/>
                <a:gd name="connsiteY73" fmla="*/ 50006 h 204788"/>
                <a:gd name="connsiteX74" fmla="*/ 1033463 w 1357313"/>
                <a:gd name="connsiteY74" fmla="*/ 42863 h 204788"/>
                <a:gd name="connsiteX75" fmla="*/ 1040607 w 1357313"/>
                <a:gd name="connsiteY75" fmla="*/ 38100 h 204788"/>
                <a:gd name="connsiteX76" fmla="*/ 1050132 w 1357313"/>
                <a:gd name="connsiteY76" fmla="*/ 28575 h 204788"/>
                <a:gd name="connsiteX77" fmla="*/ 1059657 w 1357313"/>
                <a:gd name="connsiteY77" fmla="*/ 23813 h 204788"/>
                <a:gd name="connsiteX78" fmla="*/ 1085850 w 1357313"/>
                <a:gd name="connsiteY78" fmla="*/ 2381 h 204788"/>
                <a:gd name="connsiteX79" fmla="*/ 1095375 w 1357313"/>
                <a:gd name="connsiteY79" fmla="*/ 0 h 204788"/>
                <a:gd name="connsiteX80" fmla="*/ 1131094 w 1357313"/>
                <a:gd name="connsiteY80" fmla="*/ 2381 h 204788"/>
                <a:gd name="connsiteX81" fmla="*/ 1143000 w 1357313"/>
                <a:gd name="connsiteY81" fmla="*/ 9525 h 204788"/>
                <a:gd name="connsiteX82" fmla="*/ 1152525 w 1357313"/>
                <a:gd name="connsiteY82" fmla="*/ 11906 h 204788"/>
                <a:gd name="connsiteX83" fmla="*/ 1162050 w 1357313"/>
                <a:gd name="connsiteY83" fmla="*/ 19050 h 204788"/>
                <a:gd name="connsiteX84" fmla="*/ 1176338 w 1357313"/>
                <a:gd name="connsiteY84" fmla="*/ 23813 h 204788"/>
                <a:gd name="connsiteX85" fmla="*/ 1202532 w 1357313"/>
                <a:gd name="connsiteY85" fmla="*/ 47625 h 204788"/>
                <a:gd name="connsiteX86" fmla="*/ 1223963 w 1357313"/>
                <a:gd name="connsiteY86" fmla="*/ 54769 h 204788"/>
                <a:gd name="connsiteX87" fmla="*/ 1238250 w 1357313"/>
                <a:gd name="connsiteY87" fmla="*/ 66675 h 204788"/>
                <a:gd name="connsiteX88" fmla="*/ 1245394 w 1357313"/>
                <a:gd name="connsiteY88" fmla="*/ 76200 h 204788"/>
                <a:gd name="connsiteX89" fmla="*/ 1273969 w 1357313"/>
                <a:gd name="connsiteY89" fmla="*/ 95250 h 204788"/>
                <a:gd name="connsiteX90" fmla="*/ 1283494 w 1357313"/>
                <a:gd name="connsiteY90" fmla="*/ 107156 h 204788"/>
                <a:gd name="connsiteX91" fmla="*/ 1293019 w 1357313"/>
                <a:gd name="connsiteY91" fmla="*/ 114300 h 204788"/>
                <a:gd name="connsiteX92" fmla="*/ 1300163 w 1357313"/>
                <a:gd name="connsiteY92" fmla="*/ 121444 h 204788"/>
                <a:gd name="connsiteX93" fmla="*/ 1307307 w 1357313"/>
                <a:gd name="connsiteY93" fmla="*/ 126206 h 204788"/>
                <a:gd name="connsiteX94" fmla="*/ 1316832 w 1357313"/>
                <a:gd name="connsiteY94" fmla="*/ 135731 h 204788"/>
                <a:gd name="connsiteX95" fmla="*/ 1323975 w 1357313"/>
                <a:gd name="connsiteY95" fmla="*/ 138113 h 204788"/>
                <a:gd name="connsiteX96" fmla="*/ 1331119 w 1357313"/>
                <a:gd name="connsiteY96" fmla="*/ 142875 h 204788"/>
                <a:gd name="connsiteX97" fmla="*/ 1354932 w 1357313"/>
                <a:gd name="connsiteY97" fmla="*/ 152400 h 204788"/>
                <a:gd name="connsiteX98" fmla="*/ 1357313 w 1357313"/>
                <a:gd name="connsiteY98" fmla="*/ 154781 h 204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313" h="204788">
                  <a:moveTo>
                    <a:pt x="0" y="154781"/>
                  </a:moveTo>
                  <a:cubicBezTo>
                    <a:pt x="794" y="152400"/>
                    <a:pt x="1052" y="149766"/>
                    <a:pt x="2382" y="147638"/>
                  </a:cubicBezTo>
                  <a:cubicBezTo>
                    <a:pt x="7522" y="139415"/>
                    <a:pt x="14665" y="132973"/>
                    <a:pt x="21432" y="126206"/>
                  </a:cubicBezTo>
                  <a:cubicBezTo>
                    <a:pt x="22226" y="123825"/>
                    <a:pt x="22224" y="121005"/>
                    <a:pt x="23813" y="119063"/>
                  </a:cubicBezTo>
                  <a:cubicBezTo>
                    <a:pt x="29500" y="112113"/>
                    <a:pt x="36513" y="106363"/>
                    <a:pt x="42863" y="100013"/>
                  </a:cubicBezTo>
                  <a:lnTo>
                    <a:pt x="50007" y="92869"/>
                  </a:lnTo>
                  <a:cubicBezTo>
                    <a:pt x="52813" y="90063"/>
                    <a:pt x="56726" y="88531"/>
                    <a:pt x="59532" y="85725"/>
                  </a:cubicBezTo>
                  <a:cubicBezTo>
                    <a:pt x="75294" y="69962"/>
                    <a:pt x="58270" y="82013"/>
                    <a:pt x="73819" y="69056"/>
                  </a:cubicBezTo>
                  <a:cubicBezTo>
                    <a:pt x="80143" y="63786"/>
                    <a:pt x="83084" y="63762"/>
                    <a:pt x="90488" y="59531"/>
                  </a:cubicBezTo>
                  <a:cubicBezTo>
                    <a:pt x="102440" y="52702"/>
                    <a:pt x="92773" y="56171"/>
                    <a:pt x="107157" y="50006"/>
                  </a:cubicBezTo>
                  <a:cubicBezTo>
                    <a:pt x="111939" y="47956"/>
                    <a:pt x="118992" y="46452"/>
                    <a:pt x="123825" y="45244"/>
                  </a:cubicBezTo>
                  <a:cubicBezTo>
                    <a:pt x="130969" y="46038"/>
                    <a:pt x="138253" y="46009"/>
                    <a:pt x="145257" y="47625"/>
                  </a:cubicBezTo>
                  <a:cubicBezTo>
                    <a:pt x="149160" y="48526"/>
                    <a:pt x="164465" y="58296"/>
                    <a:pt x="166688" y="59531"/>
                  </a:cubicBezTo>
                  <a:cubicBezTo>
                    <a:pt x="169791" y="61255"/>
                    <a:pt x="173203" y="62413"/>
                    <a:pt x="176213" y="64294"/>
                  </a:cubicBezTo>
                  <a:cubicBezTo>
                    <a:pt x="188550" y="72005"/>
                    <a:pt x="200378" y="86078"/>
                    <a:pt x="209550" y="95250"/>
                  </a:cubicBezTo>
                  <a:lnTo>
                    <a:pt x="216694" y="102394"/>
                  </a:lnTo>
                  <a:lnTo>
                    <a:pt x="235744" y="121444"/>
                  </a:lnTo>
                  <a:cubicBezTo>
                    <a:pt x="238919" y="124619"/>
                    <a:pt x="241533" y="128479"/>
                    <a:pt x="245269" y="130969"/>
                  </a:cubicBezTo>
                  <a:cubicBezTo>
                    <a:pt x="258017" y="139467"/>
                    <a:pt x="250389" y="133707"/>
                    <a:pt x="266700" y="150019"/>
                  </a:cubicBezTo>
                  <a:cubicBezTo>
                    <a:pt x="268724" y="152043"/>
                    <a:pt x="271515" y="153118"/>
                    <a:pt x="273844" y="154781"/>
                  </a:cubicBezTo>
                  <a:cubicBezTo>
                    <a:pt x="277074" y="157088"/>
                    <a:pt x="280432" y="159255"/>
                    <a:pt x="283369" y="161925"/>
                  </a:cubicBezTo>
                  <a:cubicBezTo>
                    <a:pt x="289183" y="167211"/>
                    <a:pt x="294482" y="173038"/>
                    <a:pt x="300038" y="178594"/>
                  </a:cubicBezTo>
                  <a:cubicBezTo>
                    <a:pt x="305304" y="183860"/>
                    <a:pt x="307695" y="187185"/>
                    <a:pt x="314325" y="190500"/>
                  </a:cubicBezTo>
                  <a:cubicBezTo>
                    <a:pt x="316570" y="191622"/>
                    <a:pt x="319162" y="191892"/>
                    <a:pt x="321469" y="192881"/>
                  </a:cubicBezTo>
                  <a:cubicBezTo>
                    <a:pt x="346011" y="203399"/>
                    <a:pt x="312739" y="191558"/>
                    <a:pt x="345282" y="202406"/>
                  </a:cubicBezTo>
                  <a:lnTo>
                    <a:pt x="352425" y="204788"/>
                  </a:lnTo>
                  <a:cubicBezTo>
                    <a:pt x="361950" y="203994"/>
                    <a:pt x="371516" y="203592"/>
                    <a:pt x="381000" y="202406"/>
                  </a:cubicBezTo>
                  <a:cubicBezTo>
                    <a:pt x="385784" y="201808"/>
                    <a:pt x="392924" y="199225"/>
                    <a:pt x="397669" y="197644"/>
                  </a:cubicBezTo>
                  <a:cubicBezTo>
                    <a:pt x="400844" y="192881"/>
                    <a:pt x="404453" y="188381"/>
                    <a:pt x="407194" y="183356"/>
                  </a:cubicBezTo>
                  <a:cubicBezTo>
                    <a:pt x="416505" y="166286"/>
                    <a:pt x="406843" y="175548"/>
                    <a:pt x="419100" y="157163"/>
                  </a:cubicBezTo>
                  <a:cubicBezTo>
                    <a:pt x="425803" y="147108"/>
                    <a:pt x="431070" y="149956"/>
                    <a:pt x="440532" y="140494"/>
                  </a:cubicBezTo>
                  <a:cubicBezTo>
                    <a:pt x="446882" y="134144"/>
                    <a:pt x="454601" y="128916"/>
                    <a:pt x="459582" y="121444"/>
                  </a:cubicBezTo>
                  <a:cubicBezTo>
                    <a:pt x="461169" y="119063"/>
                    <a:pt x="462145" y="116132"/>
                    <a:pt x="464344" y="114300"/>
                  </a:cubicBezTo>
                  <a:cubicBezTo>
                    <a:pt x="467071" y="112028"/>
                    <a:pt x="470694" y="111125"/>
                    <a:pt x="473869" y="109538"/>
                  </a:cubicBezTo>
                  <a:cubicBezTo>
                    <a:pt x="479464" y="92750"/>
                    <a:pt x="474682" y="104354"/>
                    <a:pt x="495300" y="78581"/>
                  </a:cubicBezTo>
                  <a:cubicBezTo>
                    <a:pt x="498876" y="74112"/>
                    <a:pt x="501056" y="68601"/>
                    <a:pt x="504825" y="64294"/>
                  </a:cubicBezTo>
                  <a:cubicBezTo>
                    <a:pt x="509402" y="59063"/>
                    <a:pt x="513336" y="59625"/>
                    <a:pt x="519113" y="57150"/>
                  </a:cubicBezTo>
                  <a:cubicBezTo>
                    <a:pt x="522376" y="55752"/>
                    <a:pt x="525628" y="54269"/>
                    <a:pt x="528638" y="52388"/>
                  </a:cubicBezTo>
                  <a:cubicBezTo>
                    <a:pt x="532004" y="50285"/>
                    <a:pt x="535150" y="47827"/>
                    <a:pt x="538163" y="45244"/>
                  </a:cubicBezTo>
                  <a:cubicBezTo>
                    <a:pt x="540720" y="43052"/>
                    <a:pt x="542505" y="39968"/>
                    <a:pt x="545307" y="38100"/>
                  </a:cubicBezTo>
                  <a:cubicBezTo>
                    <a:pt x="547395" y="36708"/>
                    <a:pt x="550069" y="36513"/>
                    <a:pt x="552450" y="35719"/>
                  </a:cubicBezTo>
                  <a:cubicBezTo>
                    <a:pt x="564986" y="23183"/>
                    <a:pt x="553460" y="32833"/>
                    <a:pt x="571500" y="23813"/>
                  </a:cubicBezTo>
                  <a:cubicBezTo>
                    <a:pt x="574060" y="22533"/>
                    <a:pt x="576159" y="20470"/>
                    <a:pt x="578644" y="19050"/>
                  </a:cubicBezTo>
                  <a:cubicBezTo>
                    <a:pt x="596951" y="8589"/>
                    <a:pt x="579479" y="20805"/>
                    <a:pt x="597694" y="7144"/>
                  </a:cubicBezTo>
                  <a:cubicBezTo>
                    <a:pt x="608807" y="7938"/>
                    <a:pt x="619967" y="8223"/>
                    <a:pt x="631032" y="9525"/>
                  </a:cubicBezTo>
                  <a:cubicBezTo>
                    <a:pt x="633525" y="9818"/>
                    <a:pt x="635882" y="10887"/>
                    <a:pt x="638175" y="11906"/>
                  </a:cubicBezTo>
                  <a:cubicBezTo>
                    <a:pt x="642818" y="13970"/>
                    <a:pt x="654593" y="19515"/>
                    <a:pt x="659607" y="23813"/>
                  </a:cubicBezTo>
                  <a:cubicBezTo>
                    <a:pt x="663016" y="26735"/>
                    <a:pt x="665396" y="30847"/>
                    <a:pt x="669132" y="33338"/>
                  </a:cubicBezTo>
                  <a:cubicBezTo>
                    <a:pt x="672688" y="35709"/>
                    <a:pt x="677069" y="36513"/>
                    <a:pt x="681038" y="38100"/>
                  </a:cubicBezTo>
                  <a:cubicBezTo>
                    <a:pt x="690336" y="47398"/>
                    <a:pt x="700256" y="59338"/>
                    <a:pt x="711994" y="66675"/>
                  </a:cubicBezTo>
                  <a:cubicBezTo>
                    <a:pt x="715004" y="68556"/>
                    <a:pt x="718344" y="69850"/>
                    <a:pt x="721519" y="71438"/>
                  </a:cubicBezTo>
                  <a:cubicBezTo>
                    <a:pt x="728976" y="86351"/>
                    <a:pt x="723124" y="76067"/>
                    <a:pt x="733425" y="90488"/>
                  </a:cubicBezTo>
                  <a:cubicBezTo>
                    <a:pt x="735088" y="92817"/>
                    <a:pt x="736164" y="95607"/>
                    <a:pt x="738188" y="97631"/>
                  </a:cubicBezTo>
                  <a:cubicBezTo>
                    <a:pt x="740994" y="100437"/>
                    <a:pt x="744726" y="102162"/>
                    <a:pt x="747713" y="104775"/>
                  </a:cubicBezTo>
                  <a:cubicBezTo>
                    <a:pt x="766191" y="120944"/>
                    <a:pt x="749085" y="108864"/>
                    <a:pt x="764382" y="119063"/>
                  </a:cubicBezTo>
                  <a:cubicBezTo>
                    <a:pt x="776792" y="135612"/>
                    <a:pt x="768763" y="126646"/>
                    <a:pt x="792957" y="145256"/>
                  </a:cubicBezTo>
                  <a:cubicBezTo>
                    <a:pt x="798505" y="149524"/>
                    <a:pt x="811519" y="159300"/>
                    <a:pt x="816769" y="161925"/>
                  </a:cubicBezTo>
                  <a:cubicBezTo>
                    <a:pt x="819944" y="163513"/>
                    <a:pt x="823284" y="164807"/>
                    <a:pt x="826294" y="166688"/>
                  </a:cubicBezTo>
                  <a:cubicBezTo>
                    <a:pt x="829659" y="168791"/>
                    <a:pt x="832454" y="171728"/>
                    <a:pt x="835819" y="173831"/>
                  </a:cubicBezTo>
                  <a:cubicBezTo>
                    <a:pt x="842548" y="178037"/>
                    <a:pt x="845541" y="178660"/>
                    <a:pt x="852488" y="180975"/>
                  </a:cubicBezTo>
                  <a:cubicBezTo>
                    <a:pt x="872954" y="194620"/>
                    <a:pt x="847066" y="178265"/>
                    <a:pt x="866775" y="188119"/>
                  </a:cubicBezTo>
                  <a:cubicBezTo>
                    <a:pt x="885244" y="197353"/>
                    <a:pt x="863102" y="189274"/>
                    <a:pt x="881063" y="195263"/>
                  </a:cubicBezTo>
                  <a:cubicBezTo>
                    <a:pt x="885032" y="194469"/>
                    <a:pt x="889349" y="194691"/>
                    <a:pt x="892969" y="192881"/>
                  </a:cubicBezTo>
                  <a:cubicBezTo>
                    <a:pt x="900648" y="189041"/>
                    <a:pt x="914400" y="178594"/>
                    <a:pt x="914400" y="178594"/>
                  </a:cubicBezTo>
                  <a:lnTo>
                    <a:pt x="928688" y="157163"/>
                  </a:lnTo>
                  <a:cubicBezTo>
                    <a:pt x="930276" y="154782"/>
                    <a:pt x="933451" y="153988"/>
                    <a:pt x="935832" y="152400"/>
                  </a:cubicBezTo>
                  <a:cubicBezTo>
                    <a:pt x="938536" y="146992"/>
                    <a:pt x="941316" y="140445"/>
                    <a:pt x="945357" y="135731"/>
                  </a:cubicBezTo>
                  <a:cubicBezTo>
                    <a:pt x="948279" y="132322"/>
                    <a:pt x="951707" y="129381"/>
                    <a:pt x="954882" y="126206"/>
                  </a:cubicBezTo>
                  <a:cubicBezTo>
                    <a:pt x="955676" y="122237"/>
                    <a:pt x="955255" y="117814"/>
                    <a:pt x="957263" y="114300"/>
                  </a:cubicBezTo>
                  <a:cubicBezTo>
                    <a:pt x="958683" y="111815"/>
                    <a:pt x="962383" y="111562"/>
                    <a:pt x="964407" y="109538"/>
                  </a:cubicBezTo>
                  <a:cubicBezTo>
                    <a:pt x="966431" y="107514"/>
                    <a:pt x="967244" y="104512"/>
                    <a:pt x="969169" y="102394"/>
                  </a:cubicBezTo>
                  <a:cubicBezTo>
                    <a:pt x="975210" y="95749"/>
                    <a:pt x="983237" y="90816"/>
                    <a:pt x="988219" y="83344"/>
                  </a:cubicBezTo>
                  <a:cubicBezTo>
                    <a:pt x="993369" y="75619"/>
                    <a:pt x="994258" y="73274"/>
                    <a:pt x="1002507" y="66675"/>
                  </a:cubicBezTo>
                  <a:cubicBezTo>
                    <a:pt x="1023026" y="50260"/>
                    <a:pt x="1010184" y="63835"/>
                    <a:pt x="1026319" y="50006"/>
                  </a:cubicBezTo>
                  <a:cubicBezTo>
                    <a:pt x="1028876" y="47815"/>
                    <a:pt x="1030876" y="45019"/>
                    <a:pt x="1033463" y="42863"/>
                  </a:cubicBezTo>
                  <a:cubicBezTo>
                    <a:pt x="1035662" y="41031"/>
                    <a:pt x="1038434" y="39963"/>
                    <a:pt x="1040607" y="38100"/>
                  </a:cubicBezTo>
                  <a:cubicBezTo>
                    <a:pt x="1044016" y="35178"/>
                    <a:pt x="1046540" y="31269"/>
                    <a:pt x="1050132" y="28575"/>
                  </a:cubicBezTo>
                  <a:cubicBezTo>
                    <a:pt x="1052972" y="26445"/>
                    <a:pt x="1056482" y="25400"/>
                    <a:pt x="1059657" y="23813"/>
                  </a:cubicBezTo>
                  <a:cubicBezTo>
                    <a:pt x="1075610" y="7859"/>
                    <a:pt x="1066893" y="15019"/>
                    <a:pt x="1085850" y="2381"/>
                  </a:cubicBezTo>
                  <a:cubicBezTo>
                    <a:pt x="1088573" y="566"/>
                    <a:pt x="1092200" y="794"/>
                    <a:pt x="1095375" y="0"/>
                  </a:cubicBezTo>
                  <a:cubicBezTo>
                    <a:pt x="1107281" y="794"/>
                    <a:pt x="1119393" y="41"/>
                    <a:pt x="1131094" y="2381"/>
                  </a:cubicBezTo>
                  <a:cubicBezTo>
                    <a:pt x="1135632" y="3289"/>
                    <a:pt x="1138771" y="7645"/>
                    <a:pt x="1143000" y="9525"/>
                  </a:cubicBezTo>
                  <a:cubicBezTo>
                    <a:pt x="1145991" y="10854"/>
                    <a:pt x="1149350" y="11112"/>
                    <a:pt x="1152525" y="11906"/>
                  </a:cubicBezTo>
                  <a:cubicBezTo>
                    <a:pt x="1155700" y="14287"/>
                    <a:pt x="1158500" y="17275"/>
                    <a:pt x="1162050" y="19050"/>
                  </a:cubicBezTo>
                  <a:cubicBezTo>
                    <a:pt x="1166540" y="21295"/>
                    <a:pt x="1176338" y="23813"/>
                    <a:pt x="1176338" y="23813"/>
                  </a:cubicBezTo>
                  <a:cubicBezTo>
                    <a:pt x="1183509" y="30984"/>
                    <a:pt x="1194005" y="42198"/>
                    <a:pt x="1202532" y="47625"/>
                  </a:cubicBezTo>
                  <a:cubicBezTo>
                    <a:pt x="1208337" y="51319"/>
                    <a:pt x="1217289" y="53101"/>
                    <a:pt x="1223963" y="54769"/>
                  </a:cubicBezTo>
                  <a:cubicBezTo>
                    <a:pt x="1228725" y="58738"/>
                    <a:pt x="1233867" y="62292"/>
                    <a:pt x="1238250" y="66675"/>
                  </a:cubicBezTo>
                  <a:cubicBezTo>
                    <a:pt x="1241056" y="69481"/>
                    <a:pt x="1242468" y="73518"/>
                    <a:pt x="1245394" y="76200"/>
                  </a:cubicBezTo>
                  <a:cubicBezTo>
                    <a:pt x="1263233" y="92553"/>
                    <a:pt x="1259785" y="90523"/>
                    <a:pt x="1273969" y="95250"/>
                  </a:cubicBezTo>
                  <a:cubicBezTo>
                    <a:pt x="1277144" y="99219"/>
                    <a:pt x="1279900" y="103562"/>
                    <a:pt x="1283494" y="107156"/>
                  </a:cubicBezTo>
                  <a:cubicBezTo>
                    <a:pt x="1286300" y="109962"/>
                    <a:pt x="1290006" y="111717"/>
                    <a:pt x="1293019" y="114300"/>
                  </a:cubicBezTo>
                  <a:cubicBezTo>
                    <a:pt x="1295576" y="116492"/>
                    <a:pt x="1297576" y="119288"/>
                    <a:pt x="1300163" y="121444"/>
                  </a:cubicBezTo>
                  <a:cubicBezTo>
                    <a:pt x="1302362" y="123276"/>
                    <a:pt x="1305134" y="124344"/>
                    <a:pt x="1307307" y="126206"/>
                  </a:cubicBezTo>
                  <a:cubicBezTo>
                    <a:pt x="1310716" y="129128"/>
                    <a:pt x="1313178" y="133121"/>
                    <a:pt x="1316832" y="135731"/>
                  </a:cubicBezTo>
                  <a:cubicBezTo>
                    <a:pt x="1318874" y="137190"/>
                    <a:pt x="1321730" y="136990"/>
                    <a:pt x="1323975" y="138113"/>
                  </a:cubicBezTo>
                  <a:cubicBezTo>
                    <a:pt x="1326535" y="139393"/>
                    <a:pt x="1328504" y="141713"/>
                    <a:pt x="1331119" y="142875"/>
                  </a:cubicBezTo>
                  <a:cubicBezTo>
                    <a:pt x="1348638" y="150661"/>
                    <a:pt x="1341013" y="144049"/>
                    <a:pt x="1354932" y="152400"/>
                  </a:cubicBezTo>
                  <a:cubicBezTo>
                    <a:pt x="1355894" y="152977"/>
                    <a:pt x="1356519" y="153987"/>
                    <a:pt x="1357313" y="154781"/>
                  </a:cubicBezTo>
                </a:path>
              </a:pathLst>
            </a:custGeom>
            <a:ln w="53975">
              <a:solidFill>
                <a:srgbClr val="7A7AD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nvGrpSpPr>
            <p:cNvPr id="8" name="Group 77"/>
            <p:cNvGrpSpPr/>
            <p:nvPr/>
          </p:nvGrpSpPr>
          <p:grpSpPr>
            <a:xfrm>
              <a:off x="2438400" y="3200400"/>
              <a:ext cx="2971800" cy="304800"/>
              <a:chOff x="2438400" y="2895600"/>
              <a:chExt cx="2971800" cy="304800"/>
            </a:xfrm>
          </p:grpSpPr>
          <p:sp>
            <p:nvSpPr>
              <p:cNvPr id="42" name="Rectangle 41"/>
              <p:cNvSpPr/>
              <p:nvPr/>
            </p:nvSpPr>
            <p:spPr>
              <a:xfrm>
                <a:off x="2438400" y="2895600"/>
                <a:ext cx="838200" cy="304800"/>
              </a:xfrm>
              <a:prstGeom prst="rect">
                <a:avLst/>
              </a:prstGeom>
              <a:solidFill>
                <a:srgbClr val="92D050">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4953000" y="2895600"/>
                <a:ext cx="457200" cy="304800"/>
              </a:xfrm>
              <a:prstGeom prst="rect">
                <a:avLst/>
              </a:prstGeom>
              <a:solidFill>
                <a:srgbClr val="C00000">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p:cNvSpPr/>
              <p:nvPr/>
            </p:nvSpPr>
            <p:spPr>
              <a:xfrm>
                <a:off x="4495800" y="2895600"/>
                <a:ext cx="457200" cy="304800"/>
              </a:xfrm>
              <a:prstGeom prst="rect">
                <a:avLst/>
              </a:prstGeom>
              <a:solidFill>
                <a:schemeClr val="accent1">
                  <a:lumMod val="50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4038600" y="2895600"/>
                <a:ext cx="457200" cy="304800"/>
              </a:xfrm>
              <a:prstGeom prst="rect">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p:cNvSpPr/>
              <p:nvPr/>
            </p:nvSpPr>
            <p:spPr>
              <a:xfrm>
                <a:off x="3657600" y="2895600"/>
                <a:ext cx="381000" cy="304800"/>
              </a:xfrm>
              <a:prstGeom prst="rect">
                <a:avLst/>
              </a:prstGeom>
              <a:solidFill>
                <a:srgbClr val="7030A0">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3276600" y="2895600"/>
                <a:ext cx="381000" cy="304800"/>
              </a:xfrm>
              <a:prstGeom prst="rect">
                <a:avLst/>
              </a:prstGeom>
              <a:solidFill>
                <a:schemeClr val="accent1">
                  <a:lumMod val="50000"/>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8" name="TextBox 47"/>
          <p:cNvSpPr txBox="1"/>
          <p:nvPr/>
        </p:nvSpPr>
        <p:spPr>
          <a:xfrm>
            <a:off x="5943600" y="3212068"/>
            <a:ext cx="1295400" cy="369332"/>
          </a:xfrm>
          <a:prstGeom prst="rect">
            <a:avLst/>
          </a:prstGeom>
          <a:noFill/>
        </p:spPr>
        <p:txBody>
          <a:bodyPr wrap="square" rtlCol="0">
            <a:spAutoFit/>
          </a:bodyPr>
          <a:lstStyle/>
          <a:p>
            <a:r>
              <a:rPr lang="en-US" dirty="0" smtClean="0"/>
              <a:t>mRNA</a:t>
            </a:r>
            <a:endParaRPr lang="en-US" dirty="0"/>
          </a:p>
        </p:txBody>
      </p:sp>
      <p:sp>
        <p:nvSpPr>
          <p:cNvPr id="51" name="Down Arrow 50"/>
          <p:cNvSpPr/>
          <p:nvPr/>
        </p:nvSpPr>
        <p:spPr>
          <a:xfrm>
            <a:off x="4114800" y="2362200"/>
            <a:ext cx="685800"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151"/>
          <p:cNvGrpSpPr/>
          <p:nvPr/>
        </p:nvGrpSpPr>
        <p:grpSpPr>
          <a:xfrm>
            <a:off x="4114800" y="4800600"/>
            <a:ext cx="838200" cy="457200"/>
            <a:chOff x="1828800" y="5410200"/>
            <a:chExt cx="838200" cy="457200"/>
          </a:xfrm>
        </p:grpSpPr>
        <p:sp>
          <p:nvSpPr>
            <p:cNvPr id="53" name="Moon 52"/>
            <p:cNvSpPr/>
            <p:nvPr/>
          </p:nvSpPr>
          <p:spPr>
            <a:xfrm>
              <a:off x="1828800" y="5410200"/>
              <a:ext cx="381000" cy="457200"/>
            </a:xfrm>
            <a:prstGeom prst="moon">
              <a:avLst/>
            </a:prstGeom>
            <a:solidFill>
              <a:schemeClr val="accent1">
                <a:lumMod val="50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Moon 53"/>
            <p:cNvSpPr/>
            <p:nvPr/>
          </p:nvSpPr>
          <p:spPr>
            <a:xfrm flipH="1">
              <a:off x="2209800" y="5410200"/>
              <a:ext cx="457200" cy="457200"/>
            </a:xfrm>
            <a:prstGeom prst="moon">
              <a:avLst/>
            </a:prstGeom>
            <a:solidFill>
              <a:schemeClr val="accent1">
                <a:lumMod val="50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p:cNvSpPr/>
            <p:nvPr/>
          </p:nvSpPr>
          <p:spPr>
            <a:xfrm>
              <a:off x="1981200" y="5486400"/>
              <a:ext cx="457200" cy="304800"/>
            </a:xfrm>
            <a:prstGeom prst="ellipse">
              <a:avLst/>
            </a:prstGeom>
            <a:solidFill>
              <a:srgbClr val="FFCC66">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p:cNvSpPr txBox="1"/>
          <p:nvPr/>
        </p:nvSpPr>
        <p:spPr>
          <a:xfrm>
            <a:off x="5867400" y="4888468"/>
            <a:ext cx="1295400" cy="369332"/>
          </a:xfrm>
          <a:prstGeom prst="rect">
            <a:avLst/>
          </a:prstGeom>
          <a:noFill/>
        </p:spPr>
        <p:txBody>
          <a:bodyPr wrap="square" rtlCol="0">
            <a:spAutoFit/>
          </a:bodyPr>
          <a:lstStyle/>
          <a:p>
            <a:r>
              <a:rPr lang="en-US" dirty="0" smtClean="0"/>
              <a:t>protein</a:t>
            </a:r>
            <a:endParaRPr lang="en-US" dirty="0"/>
          </a:p>
        </p:txBody>
      </p:sp>
      <p:sp>
        <p:nvSpPr>
          <p:cNvPr id="57" name="Down Arrow 56"/>
          <p:cNvSpPr/>
          <p:nvPr/>
        </p:nvSpPr>
        <p:spPr>
          <a:xfrm>
            <a:off x="4114800" y="3962400"/>
            <a:ext cx="685800"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ight Triangle 40"/>
          <p:cNvSpPr/>
          <p:nvPr/>
        </p:nvSpPr>
        <p:spPr>
          <a:xfrm>
            <a:off x="685800" y="2362200"/>
            <a:ext cx="762000" cy="2209800"/>
          </a:xfrm>
          <a:prstGeom prst="rtTriangl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scene3d>
            <a:camera prst="orthographicFront"/>
            <a:lightRig rig="three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533400" y="1524000"/>
            <a:ext cx="1295400" cy="646331"/>
          </a:xfrm>
          <a:prstGeom prst="rect">
            <a:avLst/>
          </a:prstGeom>
          <a:noFill/>
        </p:spPr>
        <p:txBody>
          <a:bodyPr wrap="square" rtlCol="0">
            <a:spAutoFit/>
          </a:bodyPr>
          <a:lstStyle/>
          <a:p>
            <a:r>
              <a:rPr lang="en-US" dirty="0" smtClean="0"/>
              <a:t>~20,000 genes</a:t>
            </a:r>
            <a:endParaRPr lang="en-US" dirty="0"/>
          </a:p>
        </p:txBody>
      </p:sp>
      <p:sp>
        <p:nvSpPr>
          <p:cNvPr id="50" name="TextBox 49"/>
          <p:cNvSpPr txBox="1"/>
          <p:nvPr/>
        </p:nvSpPr>
        <p:spPr>
          <a:xfrm>
            <a:off x="533400" y="4763869"/>
            <a:ext cx="1371600" cy="646331"/>
          </a:xfrm>
          <a:prstGeom prst="rect">
            <a:avLst/>
          </a:prstGeom>
          <a:noFill/>
        </p:spPr>
        <p:txBody>
          <a:bodyPr wrap="square" rtlCol="0">
            <a:spAutoFit/>
          </a:bodyPr>
          <a:lstStyle/>
          <a:p>
            <a:r>
              <a:rPr lang="en-US" dirty="0" smtClean="0"/>
              <a:t>~1,000,000 proteins</a:t>
            </a:r>
            <a:endParaRPr lang="en-US" dirty="0"/>
          </a:p>
        </p:txBody>
      </p:sp>
      <p:sp>
        <p:nvSpPr>
          <p:cNvPr id="52" name="Rectangle 40"/>
          <p:cNvSpPr>
            <a:spLocks noChangeArrowheads="1"/>
          </p:cNvSpPr>
          <p:nvPr/>
        </p:nvSpPr>
        <p:spPr bwMode="auto">
          <a:xfrm>
            <a:off x="-76200" y="345757"/>
            <a:ext cx="9448800" cy="492443"/>
          </a:xfrm>
          <a:prstGeom prst="rect">
            <a:avLst/>
          </a:prstGeom>
          <a:noFill/>
          <a:ln w="9525">
            <a:noFill/>
            <a:miter lim="800000"/>
            <a:headEnd/>
            <a:tailEnd/>
          </a:ln>
          <a:effectLst/>
        </p:spPr>
        <p:txBody>
          <a:bodyPr wrap="square">
            <a:spAutoFit/>
          </a:bodyPr>
          <a:lstStyle/>
          <a:p>
            <a:pPr algn="ctr">
              <a:spcBef>
                <a:spcPct val="50000"/>
              </a:spcBef>
            </a:pPr>
            <a:r>
              <a:rPr lang="en-US" sz="2600" dirty="0" smtClean="0">
                <a:latin typeface="Arial Unicode MS" pitchFamily="34" charset="-128"/>
              </a:rPr>
              <a:t>Diversity of proteins 50x &gt; genes!</a:t>
            </a:r>
            <a:endParaRPr lang="en-US" sz="2600" dirty="0">
              <a:latin typeface="Arial Unicode MS" pitchFamily="34" charset="-128"/>
            </a:endParaRPr>
          </a:p>
        </p:txBody>
      </p:sp>
    </p:spTree>
    <p:extLst>
      <p:ext uri="{BB962C8B-B14F-4D97-AF65-F5344CB8AC3E}">
        <p14:creationId xmlns:p14="http://schemas.microsoft.com/office/powerpoint/2010/main" val="4550576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l 23"/>
          <p:cNvSpPr/>
          <p:nvPr/>
        </p:nvSpPr>
        <p:spPr>
          <a:xfrm>
            <a:off x="2590800" y="152400"/>
            <a:ext cx="4038600" cy="2286000"/>
          </a:xfrm>
          <a:prstGeom prst="ellipse">
            <a:avLst/>
          </a:prstGeom>
          <a:solidFill>
            <a:srgbClr val="FFCC66">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3886200" y="838200"/>
            <a:ext cx="1676400" cy="1066800"/>
          </a:xfrm>
          <a:prstGeom prst="ellipse">
            <a:avLst/>
          </a:prstGeom>
          <a:solidFill>
            <a:srgbClr val="C0000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p:cNvGrpSpPr/>
          <p:nvPr/>
        </p:nvGrpSpPr>
        <p:grpSpPr>
          <a:xfrm>
            <a:off x="4282619" y="1143000"/>
            <a:ext cx="517982" cy="546052"/>
            <a:chOff x="3901618" y="1005817"/>
            <a:chExt cx="605391" cy="683235"/>
          </a:xfrm>
        </p:grpSpPr>
        <p:sp>
          <p:nvSpPr>
            <p:cNvPr id="18" name="Freeform 17"/>
            <p:cNvSpPr>
              <a:spLocks noChangeAspect="1"/>
            </p:cNvSpPr>
            <p:nvPr/>
          </p:nvSpPr>
          <p:spPr>
            <a:xfrm>
              <a:off x="3902869" y="1009650"/>
              <a:ext cx="598789" cy="678942"/>
            </a:xfrm>
            <a:custGeom>
              <a:avLst/>
              <a:gdLst>
                <a:gd name="connsiteX0" fmla="*/ 269081 w 604837"/>
                <a:gd name="connsiteY0" fmla="*/ 300038 h 685800"/>
                <a:gd name="connsiteX1" fmla="*/ 266700 w 604837"/>
                <a:gd name="connsiteY1" fmla="*/ 269081 h 685800"/>
                <a:gd name="connsiteX2" fmla="*/ 264319 w 604837"/>
                <a:gd name="connsiteY2" fmla="*/ 261938 h 685800"/>
                <a:gd name="connsiteX3" fmla="*/ 261937 w 604837"/>
                <a:gd name="connsiteY3" fmla="*/ 252413 h 685800"/>
                <a:gd name="connsiteX4" fmla="*/ 257175 w 604837"/>
                <a:gd name="connsiteY4" fmla="*/ 214313 h 685800"/>
                <a:gd name="connsiteX5" fmla="*/ 252412 w 604837"/>
                <a:gd name="connsiteY5" fmla="*/ 197644 h 685800"/>
                <a:gd name="connsiteX6" fmla="*/ 247650 w 604837"/>
                <a:gd name="connsiteY6" fmla="*/ 185738 h 685800"/>
                <a:gd name="connsiteX7" fmla="*/ 223837 w 604837"/>
                <a:gd name="connsiteY7" fmla="*/ 159544 h 685800"/>
                <a:gd name="connsiteX8" fmla="*/ 207169 w 604837"/>
                <a:gd name="connsiteY8" fmla="*/ 142875 h 685800"/>
                <a:gd name="connsiteX9" fmla="*/ 195262 w 604837"/>
                <a:gd name="connsiteY9" fmla="*/ 135731 h 685800"/>
                <a:gd name="connsiteX10" fmla="*/ 173831 w 604837"/>
                <a:gd name="connsiteY10" fmla="*/ 123825 h 685800"/>
                <a:gd name="connsiteX11" fmla="*/ 157162 w 604837"/>
                <a:gd name="connsiteY11" fmla="*/ 114300 h 685800"/>
                <a:gd name="connsiteX12" fmla="*/ 135731 w 604837"/>
                <a:gd name="connsiteY12" fmla="*/ 107156 h 685800"/>
                <a:gd name="connsiteX13" fmla="*/ 128587 w 604837"/>
                <a:gd name="connsiteY13" fmla="*/ 100013 h 685800"/>
                <a:gd name="connsiteX14" fmla="*/ 119062 w 604837"/>
                <a:gd name="connsiteY14" fmla="*/ 92869 h 685800"/>
                <a:gd name="connsiteX15" fmla="*/ 116681 w 604837"/>
                <a:gd name="connsiteY15" fmla="*/ 85725 h 685800"/>
                <a:gd name="connsiteX16" fmla="*/ 109537 w 604837"/>
                <a:gd name="connsiteY16" fmla="*/ 78581 h 685800"/>
                <a:gd name="connsiteX17" fmla="*/ 90487 w 604837"/>
                <a:gd name="connsiteY17" fmla="*/ 52388 h 685800"/>
                <a:gd name="connsiteX18" fmla="*/ 61912 w 604837"/>
                <a:gd name="connsiteY18" fmla="*/ 47625 h 685800"/>
                <a:gd name="connsiteX19" fmla="*/ 26194 w 604837"/>
                <a:gd name="connsiteY19" fmla="*/ 54769 h 685800"/>
                <a:gd name="connsiteX20" fmla="*/ 7144 w 604837"/>
                <a:gd name="connsiteY20" fmla="*/ 80963 h 685800"/>
                <a:gd name="connsiteX21" fmla="*/ 0 w 604837"/>
                <a:gd name="connsiteY21" fmla="*/ 90488 h 685800"/>
                <a:gd name="connsiteX22" fmla="*/ 14287 w 604837"/>
                <a:gd name="connsiteY22" fmla="*/ 152400 h 685800"/>
                <a:gd name="connsiteX23" fmla="*/ 28575 w 604837"/>
                <a:gd name="connsiteY23" fmla="*/ 166688 h 685800"/>
                <a:gd name="connsiteX24" fmla="*/ 40481 w 604837"/>
                <a:gd name="connsiteY24" fmla="*/ 183356 h 685800"/>
                <a:gd name="connsiteX25" fmla="*/ 57150 w 604837"/>
                <a:gd name="connsiteY25" fmla="*/ 204788 h 685800"/>
                <a:gd name="connsiteX26" fmla="*/ 66675 w 604837"/>
                <a:gd name="connsiteY26" fmla="*/ 223838 h 685800"/>
                <a:gd name="connsiteX27" fmla="*/ 71437 w 604837"/>
                <a:gd name="connsiteY27" fmla="*/ 233363 h 685800"/>
                <a:gd name="connsiteX28" fmla="*/ 80962 w 604837"/>
                <a:gd name="connsiteY28" fmla="*/ 250031 h 685800"/>
                <a:gd name="connsiteX29" fmla="*/ 102394 w 604837"/>
                <a:gd name="connsiteY29" fmla="*/ 292894 h 685800"/>
                <a:gd name="connsiteX30" fmla="*/ 107156 w 604837"/>
                <a:gd name="connsiteY30" fmla="*/ 309563 h 685800"/>
                <a:gd name="connsiteX31" fmla="*/ 130969 w 604837"/>
                <a:gd name="connsiteY31" fmla="*/ 323850 h 685800"/>
                <a:gd name="connsiteX32" fmla="*/ 157162 w 604837"/>
                <a:gd name="connsiteY32" fmla="*/ 342900 h 685800"/>
                <a:gd name="connsiteX33" fmla="*/ 161925 w 604837"/>
                <a:gd name="connsiteY33" fmla="*/ 354806 h 685800"/>
                <a:gd name="connsiteX34" fmla="*/ 154781 w 604837"/>
                <a:gd name="connsiteY34" fmla="*/ 397669 h 685800"/>
                <a:gd name="connsiteX35" fmla="*/ 150019 w 604837"/>
                <a:gd name="connsiteY35" fmla="*/ 421481 h 685800"/>
                <a:gd name="connsiteX36" fmla="*/ 147637 w 604837"/>
                <a:gd name="connsiteY36" fmla="*/ 431006 h 685800"/>
                <a:gd name="connsiteX37" fmla="*/ 140494 w 604837"/>
                <a:gd name="connsiteY37" fmla="*/ 495300 h 685800"/>
                <a:gd name="connsiteX38" fmla="*/ 128587 w 604837"/>
                <a:gd name="connsiteY38" fmla="*/ 519113 h 685800"/>
                <a:gd name="connsiteX39" fmla="*/ 123825 w 604837"/>
                <a:gd name="connsiteY39" fmla="*/ 533400 h 685800"/>
                <a:gd name="connsiteX40" fmla="*/ 121444 w 604837"/>
                <a:gd name="connsiteY40" fmla="*/ 559594 h 685800"/>
                <a:gd name="connsiteX41" fmla="*/ 114300 w 604837"/>
                <a:gd name="connsiteY41" fmla="*/ 583406 h 685800"/>
                <a:gd name="connsiteX42" fmla="*/ 109537 w 604837"/>
                <a:gd name="connsiteY42" fmla="*/ 602456 h 685800"/>
                <a:gd name="connsiteX43" fmla="*/ 102394 w 604837"/>
                <a:gd name="connsiteY43" fmla="*/ 628650 h 685800"/>
                <a:gd name="connsiteX44" fmla="*/ 107156 w 604837"/>
                <a:gd name="connsiteY44" fmla="*/ 669131 h 685800"/>
                <a:gd name="connsiteX45" fmla="*/ 114300 w 604837"/>
                <a:gd name="connsiteY45" fmla="*/ 676275 h 685800"/>
                <a:gd name="connsiteX46" fmla="*/ 121444 w 604837"/>
                <a:gd name="connsiteY46" fmla="*/ 681038 h 685800"/>
                <a:gd name="connsiteX47" fmla="*/ 145256 w 604837"/>
                <a:gd name="connsiteY47" fmla="*/ 685800 h 685800"/>
                <a:gd name="connsiteX48" fmla="*/ 188119 w 604837"/>
                <a:gd name="connsiteY48" fmla="*/ 671513 h 685800"/>
                <a:gd name="connsiteX49" fmla="*/ 204787 w 604837"/>
                <a:gd name="connsiteY49" fmla="*/ 652463 h 685800"/>
                <a:gd name="connsiteX50" fmla="*/ 209550 w 604837"/>
                <a:gd name="connsiteY50" fmla="*/ 642938 h 685800"/>
                <a:gd name="connsiteX51" fmla="*/ 216694 w 604837"/>
                <a:gd name="connsiteY51" fmla="*/ 633413 h 685800"/>
                <a:gd name="connsiteX52" fmla="*/ 221456 w 604837"/>
                <a:gd name="connsiteY52" fmla="*/ 619125 h 685800"/>
                <a:gd name="connsiteX53" fmla="*/ 240506 w 604837"/>
                <a:gd name="connsiteY53" fmla="*/ 592931 h 685800"/>
                <a:gd name="connsiteX54" fmla="*/ 247650 w 604837"/>
                <a:gd name="connsiteY54" fmla="*/ 578644 h 685800"/>
                <a:gd name="connsiteX55" fmla="*/ 252412 w 604837"/>
                <a:gd name="connsiteY55" fmla="*/ 566738 h 685800"/>
                <a:gd name="connsiteX56" fmla="*/ 259556 w 604837"/>
                <a:gd name="connsiteY56" fmla="*/ 559594 h 685800"/>
                <a:gd name="connsiteX57" fmla="*/ 264319 w 604837"/>
                <a:gd name="connsiteY57" fmla="*/ 552450 h 685800"/>
                <a:gd name="connsiteX58" fmla="*/ 269081 w 604837"/>
                <a:gd name="connsiteY58" fmla="*/ 533400 h 685800"/>
                <a:gd name="connsiteX59" fmla="*/ 273844 w 604837"/>
                <a:gd name="connsiteY59" fmla="*/ 523875 h 685800"/>
                <a:gd name="connsiteX60" fmla="*/ 285750 w 604837"/>
                <a:gd name="connsiteY60" fmla="*/ 521494 h 685800"/>
                <a:gd name="connsiteX61" fmla="*/ 314325 w 604837"/>
                <a:gd name="connsiteY61" fmla="*/ 523875 h 685800"/>
                <a:gd name="connsiteX62" fmla="*/ 321469 w 604837"/>
                <a:gd name="connsiteY62" fmla="*/ 533400 h 685800"/>
                <a:gd name="connsiteX63" fmla="*/ 330994 w 604837"/>
                <a:gd name="connsiteY63" fmla="*/ 540544 h 685800"/>
                <a:gd name="connsiteX64" fmla="*/ 335756 w 604837"/>
                <a:gd name="connsiteY64" fmla="*/ 550069 h 685800"/>
                <a:gd name="connsiteX65" fmla="*/ 338137 w 604837"/>
                <a:gd name="connsiteY65" fmla="*/ 559594 h 685800"/>
                <a:gd name="connsiteX66" fmla="*/ 340519 w 604837"/>
                <a:gd name="connsiteY66" fmla="*/ 616744 h 685800"/>
                <a:gd name="connsiteX67" fmla="*/ 371475 w 604837"/>
                <a:gd name="connsiteY67" fmla="*/ 650081 h 685800"/>
                <a:gd name="connsiteX68" fmla="*/ 385762 w 604837"/>
                <a:gd name="connsiteY68" fmla="*/ 657225 h 685800"/>
                <a:gd name="connsiteX69" fmla="*/ 400050 w 604837"/>
                <a:gd name="connsiteY69" fmla="*/ 666750 h 685800"/>
                <a:gd name="connsiteX70" fmla="*/ 407194 w 604837"/>
                <a:gd name="connsiteY70" fmla="*/ 671513 h 685800"/>
                <a:gd name="connsiteX71" fmla="*/ 431006 w 604837"/>
                <a:gd name="connsiteY71" fmla="*/ 676275 h 685800"/>
                <a:gd name="connsiteX72" fmla="*/ 457200 w 604837"/>
                <a:gd name="connsiteY72" fmla="*/ 673894 h 685800"/>
                <a:gd name="connsiteX73" fmla="*/ 466725 w 604837"/>
                <a:gd name="connsiteY73" fmla="*/ 661988 h 685800"/>
                <a:gd name="connsiteX74" fmla="*/ 471487 w 604837"/>
                <a:gd name="connsiteY74" fmla="*/ 650081 h 685800"/>
                <a:gd name="connsiteX75" fmla="*/ 466725 w 604837"/>
                <a:gd name="connsiteY75" fmla="*/ 628650 h 685800"/>
                <a:gd name="connsiteX76" fmla="*/ 464344 w 604837"/>
                <a:gd name="connsiteY76" fmla="*/ 619125 h 685800"/>
                <a:gd name="connsiteX77" fmla="*/ 454819 w 604837"/>
                <a:gd name="connsiteY77" fmla="*/ 604838 h 685800"/>
                <a:gd name="connsiteX78" fmla="*/ 450056 w 604837"/>
                <a:gd name="connsiteY78" fmla="*/ 597694 h 685800"/>
                <a:gd name="connsiteX79" fmla="*/ 442912 w 604837"/>
                <a:gd name="connsiteY79" fmla="*/ 571500 h 685800"/>
                <a:gd name="connsiteX80" fmla="*/ 421481 w 604837"/>
                <a:gd name="connsiteY80" fmla="*/ 547688 h 685800"/>
                <a:gd name="connsiteX81" fmla="*/ 416719 w 604837"/>
                <a:gd name="connsiteY81" fmla="*/ 540544 h 685800"/>
                <a:gd name="connsiteX82" fmla="*/ 411956 w 604837"/>
                <a:gd name="connsiteY82" fmla="*/ 526256 h 685800"/>
                <a:gd name="connsiteX83" fmla="*/ 402431 w 604837"/>
                <a:gd name="connsiteY83" fmla="*/ 507206 h 685800"/>
                <a:gd name="connsiteX84" fmla="*/ 400050 w 604837"/>
                <a:gd name="connsiteY84" fmla="*/ 488156 h 685800"/>
                <a:gd name="connsiteX85" fmla="*/ 397669 w 604837"/>
                <a:gd name="connsiteY85" fmla="*/ 481013 h 685800"/>
                <a:gd name="connsiteX86" fmla="*/ 407194 w 604837"/>
                <a:gd name="connsiteY86" fmla="*/ 400050 h 685800"/>
                <a:gd name="connsiteX87" fmla="*/ 416719 w 604837"/>
                <a:gd name="connsiteY87" fmla="*/ 385763 h 685800"/>
                <a:gd name="connsiteX88" fmla="*/ 426244 w 604837"/>
                <a:gd name="connsiteY88" fmla="*/ 369094 h 685800"/>
                <a:gd name="connsiteX89" fmla="*/ 438150 w 604837"/>
                <a:gd name="connsiteY89" fmla="*/ 345281 h 685800"/>
                <a:gd name="connsiteX90" fmla="*/ 457200 w 604837"/>
                <a:gd name="connsiteY90" fmla="*/ 319088 h 685800"/>
                <a:gd name="connsiteX91" fmla="*/ 461962 w 604837"/>
                <a:gd name="connsiteY91" fmla="*/ 302419 h 685800"/>
                <a:gd name="connsiteX92" fmla="*/ 466725 w 604837"/>
                <a:gd name="connsiteY92" fmla="*/ 292894 h 685800"/>
                <a:gd name="connsiteX93" fmla="*/ 476250 w 604837"/>
                <a:gd name="connsiteY93" fmla="*/ 276225 h 685800"/>
                <a:gd name="connsiteX94" fmla="*/ 481012 w 604837"/>
                <a:gd name="connsiteY94" fmla="*/ 269081 h 685800"/>
                <a:gd name="connsiteX95" fmla="*/ 485775 w 604837"/>
                <a:gd name="connsiteY95" fmla="*/ 259556 h 685800"/>
                <a:gd name="connsiteX96" fmla="*/ 495300 w 604837"/>
                <a:gd name="connsiteY96" fmla="*/ 250031 h 685800"/>
                <a:gd name="connsiteX97" fmla="*/ 504825 w 604837"/>
                <a:gd name="connsiteY97" fmla="*/ 238125 h 685800"/>
                <a:gd name="connsiteX98" fmla="*/ 511969 w 604837"/>
                <a:gd name="connsiteY98" fmla="*/ 233363 h 685800"/>
                <a:gd name="connsiteX99" fmla="*/ 519112 w 604837"/>
                <a:gd name="connsiteY99" fmla="*/ 226219 h 685800"/>
                <a:gd name="connsiteX100" fmla="*/ 545306 w 604837"/>
                <a:gd name="connsiteY100" fmla="*/ 202406 h 685800"/>
                <a:gd name="connsiteX101" fmla="*/ 557212 w 604837"/>
                <a:gd name="connsiteY101" fmla="*/ 183356 h 685800"/>
                <a:gd name="connsiteX102" fmla="*/ 573881 w 604837"/>
                <a:gd name="connsiteY102" fmla="*/ 159544 h 685800"/>
                <a:gd name="connsiteX103" fmla="*/ 576262 w 604837"/>
                <a:gd name="connsiteY103" fmla="*/ 150019 h 685800"/>
                <a:gd name="connsiteX104" fmla="*/ 592931 w 604837"/>
                <a:gd name="connsiteY104" fmla="*/ 121444 h 685800"/>
                <a:gd name="connsiteX105" fmla="*/ 602456 w 604837"/>
                <a:gd name="connsiteY105" fmla="*/ 92869 h 685800"/>
                <a:gd name="connsiteX106" fmla="*/ 604837 w 604837"/>
                <a:gd name="connsiteY106" fmla="*/ 83344 h 685800"/>
                <a:gd name="connsiteX107" fmla="*/ 602456 w 604837"/>
                <a:gd name="connsiteY107" fmla="*/ 71438 h 685800"/>
                <a:gd name="connsiteX108" fmla="*/ 595312 w 604837"/>
                <a:gd name="connsiteY108" fmla="*/ 52388 h 685800"/>
                <a:gd name="connsiteX109" fmla="*/ 592931 w 604837"/>
                <a:gd name="connsiteY109" fmla="*/ 42863 h 685800"/>
                <a:gd name="connsiteX110" fmla="*/ 583406 w 604837"/>
                <a:gd name="connsiteY110" fmla="*/ 21431 h 685800"/>
                <a:gd name="connsiteX111" fmla="*/ 576262 w 604837"/>
                <a:gd name="connsiteY111" fmla="*/ 9525 h 685800"/>
                <a:gd name="connsiteX112" fmla="*/ 569119 w 604837"/>
                <a:gd name="connsiteY112" fmla="*/ 4763 h 685800"/>
                <a:gd name="connsiteX113" fmla="*/ 552450 w 604837"/>
                <a:gd name="connsiteY113" fmla="*/ 0 h 685800"/>
                <a:gd name="connsiteX114" fmla="*/ 509587 w 604837"/>
                <a:gd name="connsiteY114" fmla="*/ 2381 h 685800"/>
                <a:gd name="connsiteX115" fmla="*/ 490537 w 604837"/>
                <a:gd name="connsiteY115" fmla="*/ 19050 h 685800"/>
                <a:gd name="connsiteX116" fmla="*/ 478631 w 604837"/>
                <a:gd name="connsiteY116" fmla="*/ 26194 h 685800"/>
                <a:gd name="connsiteX117" fmla="*/ 471487 w 604837"/>
                <a:gd name="connsiteY117" fmla="*/ 33338 h 685800"/>
                <a:gd name="connsiteX118" fmla="*/ 426244 w 604837"/>
                <a:gd name="connsiteY118" fmla="*/ 80963 h 685800"/>
                <a:gd name="connsiteX119" fmla="*/ 407194 w 604837"/>
                <a:gd name="connsiteY119" fmla="*/ 104775 h 685800"/>
                <a:gd name="connsiteX120" fmla="*/ 400050 w 604837"/>
                <a:gd name="connsiteY120" fmla="*/ 123825 h 685800"/>
                <a:gd name="connsiteX121" fmla="*/ 390525 w 604837"/>
                <a:gd name="connsiteY121" fmla="*/ 138113 h 685800"/>
                <a:gd name="connsiteX122" fmla="*/ 385762 w 604837"/>
                <a:gd name="connsiteY122" fmla="*/ 145256 h 685800"/>
                <a:gd name="connsiteX123" fmla="*/ 373856 w 604837"/>
                <a:gd name="connsiteY123" fmla="*/ 164306 h 685800"/>
                <a:gd name="connsiteX124" fmla="*/ 366712 w 604837"/>
                <a:gd name="connsiteY124" fmla="*/ 176213 h 685800"/>
                <a:gd name="connsiteX125" fmla="*/ 359569 w 604837"/>
                <a:gd name="connsiteY125" fmla="*/ 183356 h 685800"/>
                <a:gd name="connsiteX126" fmla="*/ 352425 w 604837"/>
                <a:gd name="connsiteY126" fmla="*/ 204788 h 685800"/>
                <a:gd name="connsiteX127" fmla="*/ 347662 w 604837"/>
                <a:gd name="connsiteY127" fmla="*/ 211931 h 685800"/>
                <a:gd name="connsiteX128" fmla="*/ 345281 w 604837"/>
                <a:gd name="connsiteY128" fmla="*/ 219075 h 685800"/>
                <a:gd name="connsiteX129" fmla="*/ 338137 w 604837"/>
                <a:gd name="connsiteY129" fmla="*/ 230981 h 685800"/>
                <a:gd name="connsiteX130" fmla="*/ 335756 w 604837"/>
                <a:gd name="connsiteY130" fmla="*/ 247650 h 685800"/>
                <a:gd name="connsiteX131" fmla="*/ 326231 w 604837"/>
                <a:gd name="connsiteY131" fmla="*/ 264319 h 685800"/>
                <a:gd name="connsiteX132" fmla="*/ 319087 w 604837"/>
                <a:gd name="connsiteY132" fmla="*/ 280988 h 685800"/>
                <a:gd name="connsiteX133" fmla="*/ 311944 w 604837"/>
                <a:gd name="connsiteY133" fmla="*/ 288131 h 685800"/>
                <a:gd name="connsiteX134" fmla="*/ 302419 w 604837"/>
                <a:gd name="connsiteY134" fmla="*/ 300038 h 685800"/>
                <a:gd name="connsiteX135" fmla="*/ 292894 w 604837"/>
                <a:gd name="connsiteY135" fmla="*/ 302419 h 685800"/>
                <a:gd name="connsiteX136" fmla="*/ 285750 w 604837"/>
                <a:gd name="connsiteY136" fmla="*/ 304800 h 685800"/>
                <a:gd name="connsiteX137" fmla="*/ 269081 w 604837"/>
                <a:gd name="connsiteY137" fmla="*/ 300038 h 685800"/>
                <a:gd name="connsiteX138" fmla="*/ 269081 w 604837"/>
                <a:gd name="connsiteY138" fmla="*/ 300038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604837" h="685800">
                  <a:moveTo>
                    <a:pt x="269081" y="300038"/>
                  </a:moveTo>
                  <a:cubicBezTo>
                    <a:pt x="268684" y="294879"/>
                    <a:pt x="267984" y="279351"/>
                    <a:pt x="266700" y="269081"/>
                  </a:cubicBezTo>
                  <a:cubicBezTo>
                    <a:pt x="266389" y="266591"/>
                    <a:pt x="265009" y="264351"/>
                    <a:pt x="264319" y="261938"/>
                  </a:cubicBezTo>
                  <a:cubicBezTo>
                    <a:pt x="263420" y="258791"/>
                    <a:pt x="262731" y="255588"/>
                    <a:pt x="261937" y="252413"/>
                  </a:cubicBezTo>
                  <a:cubicBezTo>
                    <a:pt x="260870" y="241744"/>
                    <a:pt x="259781" y="225606"/>
                    <a:pt x="257175" y="214313"/>
                  </a:cubicBezTo>
                  <a:cubicBezTo>
                    <a:pt x="255876" y="208682"/>
                    <a:pt x="254239" y="203126"/>
                    <a:pt x="252412" y="197644"/>
                  </a:cubicBezTo>
                  <a:cubicBezTo>
                    <a:pt x="251060" y="193589"/>
                    <a:pt x="249961" y="189334"/>
                    <a:pt x="247650" y="185738"/>
                  </a:cubicBezTo>
                  <a:cubicBezTo>
                    <a:pt x="220284" y="143168"/>
                    <a:pt x="241339" y="175296"/>
                    <a:pt x="223837" y="159544"/>
                  </a:cubicBezTo>
                  <a:cubicBezTo>
                    <a:pt x="217997" y="154288"/>
                    <a:pt x="213907" y="146918"/>
                    <a:pt x="207169" y="142875"/>
                  </a:cubicBezTo>
                  <a:cubicBezTo>
                    <a:pt x="203200" y="140494"/>
                    <a:pt x="199308" y="137979"/>
                    <a:pt x="195262" y="135731"/>
                  </a:cubicBezTo>
                  <a:cubicBezTo>
                    <a:pt x="174783" y="124354"/>
                    <a:pt x="197666" y="138721"/>
                    <a:pt x="173831" y="123825"/>
                  </a:cubicBezTo>
                  <a:cubicBezTo>
                    <a:pt x="166664" y="119346"/>
                    <a:pt x="165611" y="117550"/>
                    <a:pt x="157162" y="114300"/>
                  </a:cubicBezTo>
                  <a:cubicBezTo>
                    <a:pt x="150134" y="111597"/>
                    <a:pt x="135731" y="107156"/>
                    <a:pt x="135731" y="107156"/>
                  </a:cubicBezTo>
                  <a:cubicBezTo>
                    <a:pt x="133350" y="104775"/>
                    <a:pt x="131144" y="102204"/>
                    <a:pt x="128587" y="100013"/>
                  </a:cubicBezTo>
                  <a:cubicBezTo>
                    <a:pt x="125574" y="97430"/>
                    <a:pt x="121603" y="95918"/>
                    <a:pt x="119062" y="92869"/>
                  </a:cubicBezTo>
                  <a:cubicBezTo>
                    <a:pt x="117455" y="90941"/>
                    <a:pt x="118073" y="87814"/>
                    <a:pt x="116681" y="85725"/>
                  </a:cubicBezTo>
                  <a:cubicBezTo>
                    <a:pt x="114813" y="82923"/>
                    <a:pt x="111918" y="80962"/>
                    <a:pt x="109537" y="78581"/>
                  </a:cubicBezTo>
                  <a:cubicBezTo>
                    <a:pt x="100582" y="60672"/>
                    <a:pt x="104898" y="55270"/>
                    <a:pt x="90487" y="52388"/>
                  </a:cubicBezTo>
                  <a:cubicBezTo>
                    <a:pt x="81018" y="50494"/>
                    <a:pt x="71437" y="49213"/>
                    <a:pt x="61912" y="47625"/>
                  </a:cubicBezTo>
                  <a:cubicBezTo>
                    <a:pt x="57872" y="48029"/>
                    <a:pt x="32632" y="48330"/>
                    <a:pt x="26194" y="54769"/>
                  </a:cubicBezTo>
                  <a:cubicBezTo>
                    <a:pt x="18560" y="62403"/>
                    <a:pt x="13529" y="72257"/>
                    <a:pt x="7144" y="80963"/>
                  </a:cubicBezTo>
                  <a:cubicBezTo>
                    <a:pt x="4797" y="84163"/>
                    <a:pt x="0" y="90488"/>
                    <a:pt x="0" y="90488"/>
                  </a:cubicBezTo>
                  <a:cubicBezTo>
                    <a:pt x="4762" y="111125"/>
                    <a:pt x="6850" y="132569"/>
                    <a:pt x="14287" y="152400"/>
                  </a:cubicBezTo>
                  <a:cubicBezTo>
                    <a:pt x="16652" y="158707"/>
                    <a:pt x="24224" y="161546"/>
                    <a:pt x="28575" y="166688"/>
                  </a:cubicBezTo>
                  <a:cubicBezTo>
                    <a:pt x="32985" y="171900"/>
                    <a:pt x="36318" y="177944"/>
                    <a:pt x="40481" y="183356"/>
                  </a:cubicBezTo>
                  <a:cubicBezTo>
                    <a:pt x="61089" y="210147"/>
                    <a:pt x="45776" y="187729"/>
                    <a:pt x="57150" y="204788"/>
                  </a:cubicBezTo>
                  <a:cubicBezTo>
                    <a:pt x="61503" y="217847"/>
                    <a:pt x="57302" y="206966"/>
                    <a:pt x="66675" y="223838"/>
                  </a:cubicBezTo>
                  <a:cubicBezTo>
                    <a:pt x="68399" y="226941"/>
                    <a:pt x="69737" y="230247"/>
                    <a:pt x="71437" y="233363"/>
                  </a:cubicBezTo>
                  <a:cubicBezTo>
                    <a:pt x="74501" y="238981"/>
                    <a:pt x="78237" y="244241"/>
                    <a:pt x="80962" y="250031"/>
                  </a:cubicBezTo>
                  <a:cubicBezTo>
                    <a:pt x="102058" y="294860"/>
                    <a:pt x="78256" y="254276"/>
                    <a:pt x="102394" y="292894"/>
                  </a:cubicBezTo>
                  <a:cubicBezTo>
                    <a:pt x="103981" y="298450"/>
                    <a:pt x="103236" y="305317"/>
                    <a:pt x="107156" y="309563"/>
                  </a:cubicBezTo>
                  <a:cubicBezTo>
                    <a:pt x="113435" y="316365"/>
                    <a:pt x="123858" y="317924"/>
                    <a:pt x="130969" y="323850"/>
                  </a:cubicBezTo>
                  <a:cubicBezTo>
                    <a:pt x="148812" y="338719"/>
                    <a:pt x="139940" y="332566"/>
                    <a:pt x="157162" y="342900"/>
                  </a:cubicBezTo>
                  <a:cubicBezTo>
                    <a:pt x="158750" y="346869"/>
                    <a:pt x="161658" y="350540"/>
                    <a:pt x="161925" y="354806"/>
                  </a:cubicBezTo>
                  <a:cubicBezTo>
                    <a:pt x="163101" y="373612"/>
                    <a:pt x="159264" y="381233"/>
                    <a:pt x="154781" y="397669"/>
                  </a:cubicBezTo>
                  <a:cubicBezTo>
                    <a:pt x="150633" y="412879"/>
                    <a:pt x="153818" y="402489"/>
                    <a:pt x="150019" y="421481"/>
                  </a:cubicBezTo>
                  <a:cubicBezTo>
                    <a:pt x="149377" y="424690"/>
                    <a:pt x="148431" y="427831"/>
                    <a:pt x="147637" y="431006"/>
                  </a:cubicBezTo>
                  <a:cubicBezTo>
                    <a:pt x="144781" y="479569"/>
                    <a:pt x="147907" y="458233"/>
                    <a:pt x="140494" y="495300"/>
                  </a:cubicBezTo>
                  <a:cubicBezTo>
                    <a:pt x="138754" y="504002"/>
                    <a:pt x="132556" y="511175"/>
                    <a:pt x="128587" y="519113"/>
                  </a:cubicBezTo>
                  <a:cubicBezTo>
                    <a:pt x="126342" y="523603"/>
                    <a:pt x="125412" y="528638"/>
                    <a:pt x="123825" y="533400"/>
                  </a:cubicBezTo>
                  <a:cubicBezTo>
                    <a:pt x="123031" y="542131"/>
                    <a:pt x="123084" y="550982"/>
                    <a:pt x="121444" y="559594"/>
                  </a:cubicBezTo>
                  <a:cubicBezTo>
                    <a:pt x="119893" y="567734"/>
                    <a:pt x="116518" y="575422"/>
                    <a:pt x="114300" y="583406"/>
                  </a:cubicBezTo>
                  <a:cubicBezTo>
                    <a:pt x="112548" y="589713"/>
                    <a:pt x="111335" y="596162"/>
                    <a:pt x="109537" y="602456"/>
                  </a:cubicBezTo>
                  <a:cubicBezTo>
                    <a:pt x="101483" y="630644"/>
                    <a:pt x="107381" y="603711"/>
                    <a:pt x="102394" y="628650"/>
                  </a:cubicBezTo>
                  <a:cubicBezTo>
                    <a:pt x="103981" y="642144"/>
                    <a:pt x="103861" y="655950"/>
                    <a:pt x="107156" y="669131"/>
                  </a:cubicBezTo>
                  <a:cubicBezTo>
                    <a:pt x="107973" y="672398"/>
                    <a:pt x="111713" y="674119"/>
                    <a:pt x="114300" y="676275"/>
                  </a:cubicBezTo>
                  <a:cubicBezTo>
                    <a:pt x="116499" y="678107"/>
                    <a:pt x="118813" y="679911"/>
                    <a:pt x="121444" y="681038"/>
                  </a:cubicBezTo>
                  <a:cubicBezTo>
                    <a:pt x="125964" y="682975"/>
                    <a:pt x="142034" y="685263"/>
                    <a:pt x="145256" y="685800"/>
                  </a:cubicBezTo>
                  <a:cubicBezTo>
                    <a:pt x="179990" y="672441"/>
                    <a:pt x="165371" y="676062"/>
                    <a:pt x="188119" y="671513"/>
                  </a:cubicBezTo>
                  <a:cubicBezTo>
                    <a:pt x="195002" y="664629"/>
                    <a:pt x="198974" y="661182"/>
                    <a:pt x="204787" y="652463"/>
                  </a:cubicBezTo>
                  <a:cubicBezTo>
                    <a:pt x="206756" y="649509"/>
                    <a:pt x="207669" y="645948"/>
                    <a:pt x="209550" y="642938"/>
                  </a:cubicBezTo>
                  <a:cubicBezTo>
                    <a:pt x="211654" y="639573"/>
                    <a:pt x="214313" y="636588"/>
                    <a:pt x="216694" y="633413"/>
                  </a:cubicBezTo>
                  <a:cubicBezTo>
                    <a:pt x="218281" y="628650"/>
                    <a:pt x="219052" y="623532"/>
                    <a:pt x="221456" y="619125"/>
                  </a:cubicBezTo>
                  <a:cubicBezTo>
                    <a:pt x="227016" y="608931"/>
                    <a:pt x="236654" y="604486"/>
                    <a:pt x="240506" y="592931"/>
                  </a:cubicBezTo>
                  <a:cubicBezTo>
                    <a:pt x="246491" y="574975"/>
                    <a:pt x="238416" y="597111"/>
                    <a:pt x="247650" y="578644"/>
                  </a:cubicBezTo>
                  <a:cubicBezTo>
                    <a:pt x="249562" y="574821"/>
                    <a:pt x="250147" y="570363"/>
                    <a:pt x="252412" y="566738"/>
                  </a:cubicBezTo>
                  <a:cubicBezTo>
                    <a:pt x="254197" y="563882"/>
                    <a:pt x="257400" y="562181"/>
                    <a:pt x="259556" y="559594"/>
                  </a:cubicBezTo>
                  <a:cubicBezTo>
                    <a:pt x="261388" y="557395"/>
                    <a:pt x="262731" y="554831"/>
                    <a:pt x="264319" y="552450"/>
                  </a:cubicBezTo>
                  <a:cubicBezTo>
                    <a:pt x="265716" y="545465"/>
                    <a:pt x="266336" y="539805"/>
                    <a:pt x="269081" y="533400"/>
                  </a:cubicBezTo>
                  <a:cubicBezTo>
                    <a:pt x="270479" y="530137"/>
                    <a:pt x="270955" y="525938"/>
                    <a:pt x="273844" y="523875"/>
                  </a:cubicBezTo>
                  <a:cubicBezTo>
                    <a:pt x="277137" y="521523"/>
                    <a:pt x="281781" y="522288"/>
                    <a:pt x="285750" y="521494"/>
                  </a:cubicBezTo>
                  <a:cubicBezTo>
                    <a:pt x="295275" y="522288"/>
                    <a:pt x="305257" y="520853"/>
                    <a:pt x="314325" y="523875"/>
                  </a:cubicBezTo>
                  <a:cubicBezTo>
                    <a:pt x="318090" y="525130"/>
                    <a:pt x="318663" y="530594"/>
                    <a:pt x="321469" y="533400"/>
                  </a:cubicBezTo>
                  <a:cubicBezTo>
                    <a:pt x="324275" y="536206"/>
                    <a:pt x="327819" y="538163"/>
                    <a:pt x="330994" y="540544"/>
                  </a:cubicBezTo>
                  <a:cubicBezTo>
                    <a:pt x="332581" y="543719"/>
                    <a:pt x="334510" y="546745"/>
                    <a:pt x="335756" y="550069"/>
                  </a:cubicBezTo>
                  <a:cubicBezTo>
                    <a:pt x="336905" y="553133"/>
                    <a:pt x="337904" y="556330"/>
                    <a:pt x="338137" y="559594"/>
                  </a:cubicBezTo>
                  <a:cubicBezTo>
                    <a:pt x="339496" y="578612"/>
                    <a:pt x="336027" y="598214"/>
                    <a:pt x="340519" y="616744"/>
                  </a:cubicBezTo>
                  <a:cubicBezTo>
                    <a:pt x="342690" y="625700"/>
                    <a:pt x="362772" y="644279"/>
                    <a:pt x="371475" y="650081"/>
                  </a:cubicBezTo>
                  <a:cubicBezTo>
                    <a:pt x="375905" y="653035"/>
                    <a:pt x="381332" y="654271"/>
                    <a:pt x="385762" y="657225"/>
                  </a:cubicBezTo>
                  <a:cubicBezTo>
                    <a:pt x="403597" y="669116"/>
                    <a:pt x="383066" y="661089"/>
                    <a:pt x="400050" y="666750"/>
                  </a:cubicBezTo>
                  <a:cubicBezTo>
                    <a:pt x="402431" y="668338"/>
                    <a:pt x="404563" y="670386"/>
                    <a:pt x="407194" y="671513"/>
                  </a:cubicBezTo>
                  <a:cubicBezTo>
                    <a:pt x="411714" y="673450"/>
                    <a:pt x="427784" y="675738"/>
                    <a:pt x="431006" y="676275"/>
                  </a:cubicBezTo>
                  <a:cubicBezTo>
                    <a:pt x="439737" y="675481"/>
                    <a:pt x="448627" y="675731"/>
                    <a:pt x="457200" y="673894"/>
                  </a:cubicBezTo>
                  <a:cubicBezTo>
                    <a:pt x="465238" y="672172"/>
                    <a:pt x="464486" y="667959"/>
                    <a:pt x="466725" y="661988"/>
                  </a:cubicBezTo>
                  <a:cubicBezTo>
                    <a:pt x="468226" y="657985"/>
                    <a:pt x="469900" y="654050"/>
                    <a:pt x="471487" y="650081"/>
                  </a:cubicBezTo>
                  <a:cubicBezTo>
                    <a:pt x="469900" y="642937"/>
                    <a:pt x="468370" y="635781"/>
                    <a:pt x="466725" y="628650"/>
                  </a:cubicBezTo>
                  <a:cubicBezTo>
                    <a:pt x="465989" y="625461"/>
                    <a:pt x="465808" y="622052"/>
                    <a:pt x="464344" y="619125"/>
                  </a:cubicBezTo>
                  <a:cubicBezTo>
                    <a:pt x="461784" y="614006"/>
                    <a:pt x="457994" y="609600"/>
                    <a:pt x="454819" y="604838"/>
                  </a:cubicBezTo>
                  <a:lnTo>
                    <a:pt x="450056" y="597694"/>
                  </a:lnTo>
                  <a:cubicBezTo>
                    <a:pt x="449126" y="593043"/>
                    <a:pt x="445934" y="574522"/>
                    <a:pt x="442912" y="571500"/>
                  </a:cubicBezTo>
                  <a:cubicBezTo>
                    <a:pt x="431012" y="559600"/>
                    <a:pt x="431252" y="560716"/>
                    <a:pt x="421481" y="547688"/>
                  </a:cubicBezTo>
                  <a:cubicBezTo>
                    <a:pt x="419764" y="545398"/>
                    <a:pt x="417881" y="543159"/>
                    <a:pt x="416719" y="540544"/>
                  </a:cubicBezTo>
                  <a:cubicBezTo>
                    <a:pt x="414680" y="535956"/>
                    <a:pt x="413544" y="531019"/>
                    <a:pt x="411956" y="526256"/>
                  </a:cubicBezTo>
                  <a:cubicBezTo>
                    <a:pt x="409711" y="519521"/>
                    <a:pt x="402431" y="507206"/>
                    <a:pt x="402431" y="507206"/>
                  </a:cubicBezTo>
                  <a:cubicBezTo>
                    <a:pt x="401637" y="500856"/>
                    <a:pt x="401195" y="494452"/>
                    <a:pt x="400050" y="488156"/>
                  </a:cubicBezTo>
                  <a:cubicBezTo>
                    <a:pt x="399601" y="485687"/>
                    <a:pt x="397585" y="483521"/>
                    <a:pt x="397669" y="481013"/>
                  </a:cubicBezTo>
                  <a:cubicBezTo>
                    <a:pt x="397882" y="474621"/>
                    <a:pt x="397865" y="420263"/>
                    <a:pt x="407194" y="400050"/>
                  </a:cubicBezTo>
                  <a:cubicBezTo>
                    <a:pt x="409593" y="394853"/>
                    <a:pt x="413719" y="390638"/>
                    <a:pt x="416719" y="385763"/>
                  </a:cubicBezTo>
                  <a:cubicBezTo>
                    <a:pt x="420073" y="380313"/>
                    <a:pt x="423250" y="374750"/>
                    <a:pt x="426244" y="369094"/>
                  </a:cubicBezTo>
                  <a:cubicBezTo>
                    <a:pt x="430396" y="361251"/>
                    <a:pt x="432930" y="352458"/>
                    <a:pt x="438150" y="345281"/>
                  </a:cubicBezTo>
                  <a:lnTo>
                    <a:pt x="457200" y="319088"/>
                  </a:lnTo>
                  <a:cubicBezTo>
                    <a:pt x="458787" y="313532"/>
                    <a:pt x="459987" y="307850"/>
                    <a:pt x="461962" y="302419"/>
                  </a:cubicBezTo>
                  <a:cubicBezTo>
                    <a:pt x="463175" y="299083"/>
                    <a:pt x="465025" y="296010"/>
                    <a:pt x="466725" y="292894"/>
                  </a:cubicBezTo>
                  <a:cubicBezTo>
                    <a:pt x="469789" y="287276"/>
                    <a:pt x="472958" y="281713"/>
                    <a:pt x="476250" y="276225"/>
                  </a:cubicBezTo>
                  <a:cubicBezTo>
                    <a:pt x="477722" y="273771"/>
                    <a:pt x="479592" y="271566"/>
                    <a:pt x="481012" y="269081"/>
                  </a:cubicBezTo>
                  <a:cubicBezTo>
                    <a:pt x="482773" y="265999"/>
                    <a:pt x="483645" y="262396"/>
                    <a:pt x="485775" y="259556"/>
                  </a:cubicBezTo>
                  <a:cubicBezTo>
                    <a:pt x="488469" y="255964"/>
                    <a:pt x="492317" y="253387"/>
                    <a:pt x="495300" y="250031"/>
                  </a:cubicBezTo>
                  <a:cubicBezTo>
                    <a:pt x="498677" y="246232"/>
                    <a:pt x="501231" y="241719"/>
                    <a:pt x="504825" y="238125"/>
                  </a:cubicBezTo>
                  <a:cubicBezTo>
                    <a:pt x="506849" y="236101"/>
                    <a:pt x="509770" y="235195"/>
                    <a:pt x="511969" y="233363"/>
                  </a:cubicBezTo>
                  <a:cubicBezTo>
                    <a:pt x="514556" y="231207"/>
                    <a:pt x="516578" y="228437"/>
                    <a:pt x="519112" y="226219"/>
                  </a:cubicBezTo>
                  <a:cubicBezTo>
                    <a:pt x="529279" y="217323"/>
                    <a:pt x="536701" y="213880"/>
                    <a:pt x="545306" y="202406"/>
                  </a:cubicBezTo>
                  <a:cubicBezTo>
                    <a:pt x="561891" y="180293"/>
                    <a:pt x="544136" y="205149"/>
                    <a:pt x="557212" y="183356"/>
                  </a:cubicBezTo>
                  <a:cubicBezTo>
                    <a:pt x="563074" y="173586"/>
                    <a:pt x="567369" y="168226"/>
                    <a:pt x="573881" y="159544"/>
                  </a:cubicBezTo>
                  <a:cubicBezTo>
                    <a:pt x="574675" y="156369"/>
                    <a:pt x="575047" y="153058"/>
                    <a:pt x="576262" y="150019"/>
                  </a:cubicBezTo>
                  <a:cubicBezTo>
                    <a:pt x="581114" y="137889"/>
                    <a:pt x="585668" y="132339"/>
                    <a:pt x="592931" y="121444"/>
                  </a:cubicBezTo>
                  <a:cubicBezTo>
                    <a:pt x="596106" y="111919"/>
                    <a:pt x="599461" y="102452"/>
                    <a:pt x="602456" y="92869"/>
                  </a:cubicBezTo>
                  <a:cubicBezTo>
                    <a:pt x="603432" y="89745"/>
                    <a:pt x="604837" y="86617"/>
                    <a:pt x="604837" y="83344"/>
                  </a:cubicBezTo>
                  <a:cubicBezTo>
                    <a:pt x="604837" y="79297"/>
                    <a:pt x="603438" y="75364"/>
                    <a:pt x="602456" y="71438"/>
                  </a:cubicBezTo>
                  <a:cubicBezTo>
                    <a:pt x="600782" y="64741"/>
                    <a:pt x="597502" y="58957"/>
                    <a:pt x="595312" y="52388"/>
                  </a:cubicBezTo>
                  <a:cubicBezTo>
                    <a:pt x="594277" y="49283"/>
                    <a:pt x="593966" y="45968"/>
                    <a:pt x="592931" y="42863"/>
                  </a:cubicBezTo>
                  <a:cubicBezTo>
                    <a:pt x="590722" y="36234"/>
                    <a:pt x="586866" y="27659"/>
                    <a:pt x="583406" y="21431"/>
                  </a:cubicBezTo>
                  <a:cubicBezTo>
                    <a:pt x="581158" y="17385"/>
                    <a:pt x="579274" y="13039"/>
                    <a:pt x="576262" y="9525"/>
                  </a:cubicBezTo>
                  <a:cubicBezTo>
                    <a:pt x="574400" y="7352"/>
                    <a:pt x="571678" y="6043"/>
                    <a:pt x="569119" y="4763"/>
                  </a:cubicBezTo>
                  <a:cubicBezTo>
                    <a:pt x="565699" y="3053"/>
                    <a:pt x="555508" y="764"/>
                    <a:pt x="552450" y="0"/>
                  </a:cubicBezTo>
                  <a:lnTo>
                    <a:pt x="509587" y="2381"/>
                  </a:lnTo>
                  <a:cubicBezTo>
                    <a:pt x="501522" y="4862"/>
                    <a:pt x="497225" y="13905"/>
                    <a:pt x="490537" y="19050"/>
                  </a:cubicBezTo>
                  <a:cubicBezTo>
                    <a:pt x="486869" y="21872"/>
                    <a:pt x="482334" y="23417"/>
                    <a:pt x="478631" y="26194"/>
                  </a:cubicBezTo>
                  <a:cubicBezTo>
                    <a:pt x="475937" y="28215"/>
                    <a:pt x="473795" y="30886"/>
                    <a:pt x="471487" y="33338"/>
                  </a:cubicBezTo>
                  <a:cubicBezTo>
                    <a:pt x="427809" y="79745"/>
                    <a:pt x="454868" y="52339"/>
                    <a:pt x="426244" y="80963"/>
                  </a:cubicBezTo>
                  <a:cubicBezTo>
                    <a:pt x="415116" y="92091"/>
                    <a:pt x="413884" y="91396"/>
                    <a:pt x="407194" y="104775"/>
                  </a:cubicBezTo>
                  <a:cubicBezTo>
                    <a:pt x="394449" y="130265"/>
                    <a:pt x="421088" y="85254"/>
                    <a:pt x="400050" y="123825"/>
                  </a:cubicBezTo>
                  <a:cubicBezTo>
                    <a:pt x="397309" y="128850"/>
                    <a:pt x="393700" y="133350"/>
                    <a:pt x="390525" y="138113"/>
                  </a:cubicBezTo>
                  <a:lnTo>
                    <a:pt x="385762" y="145256"/>
                  </a:lnTo>
                  <a:cubicBezTo>
                    <a:pt x="374679" y="178508"/>
                    <a:pt x="388265" y="147496"/>
                    <a:pt x="373856" y="164306"/>
                  </a:cubicBezTo>
                  <a:cubicBezTo>
                    <a:pt x="370844" y="167820"/>
                    <a:pt x="369489" y="172510"/>
                    <a:pt x="366712" y="176213"/>
                  </a:cubicBezTo>
                  <a:cubicBezTo>
                    <a:pt x="364692" y="178907"/>
                    <a:pt x="361950" y="180975"/>
                    <a:pt x="359569" y="183356"/>
                  </a:cubicBezTo>
                  <a:cubicBezTo>
                    <a:pt x="357296" y="192446"/>
                    <a:pt x="356906" y="195826"/>
                    <a:pt x="352425" y="204788"/>
                  </a:cubicBezTo>
                  <a:cubicBezTo>
                    <a:pt x="351145" y="207348"/>
                    <a:pt x="349250" y="209550"/>
                    <a:pt x="347662" y="211931"/>
                  </a:cubicBezTo>
                  <a:cubicBezTo>
                    <a:pt x="346868" y="214312"/>
                    <a:pt x="346404" y="216830"/>
                    <a:pt x="345281" y="219075"/>
                  </a:cubicBezTo>
                  <a:cubicBezTo>
                    <a:pt x="343211" y="223215"/>
                    <a:pt x="339601" y="226590"/>
                    <a:pt x="338137" y="230981"/>
                  </a:cubicBezTo>
                  <a:cubicBezTo>
                    <a:pt x="336362" y="236306"/>
                    <a:pt x="337233" y="242235"/>
                    <a:pt x="335756" y="247650"/>
                  </a:cubicBezTo>
                  <a:cubicBezTo>
                    <a:pt x="334361" y="252765"/>
                    <a:pt x="329216" y="259841"/>
                    <a:pt x="326231" y="264319"/>
                  </a:cubicBezTo>
                  <a:cubicBezTo>
                    <a:pt x="324287" y="270151"/>
                    <a:pt x="322767" y="275836"/>
                    <a:pt x="319087" y="280988"/>
                  </a:cubicBezTo>
                  <a:cubicBezTo>
                    <a:pt x="317130" y="283728"/>
                    <a:pt x="314161" y="285597"/>
                    <a:pt x="311944" y="288131"/>
                  </a:cubicBezTo>
                  <a:cubicBezTo>
                    <a:pt x="308597" y="291956"/>
                    <a:pt x="306485" y="296988"/>
                    <a:pt x="302419" y="300038"/>
                  </a:cubicBezTo>
                  <a:cubicBezTo>
                    <a:pt x="299801" y="302002"/>
                    <a:pt x="296041" y="301520"/>
                    <a:pt x="292894" y="302419"/>
                  </a:cubicBezTo>
                  <a:cubicBezTo>
                    <a:pt x="290480" y="303109"/>
                    <a:pt x="288131" y="304006"/>
                    <a:pt x="285750" y="304800"/>
                  </a:cubicBezTo>
                  <a:cubicBezTo>
                    <a:pt x="285128" y="304645"/>
                    <a:pt x="270633" y="301280"/>
                    <a:pt x="269081" y="300038"/>
                  </a:cubicBezTo>
                  <a:lnTo>
                    <a:pt x="269081" y="300038"/>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3901618" y="1005817"/>
              <a:ext cx="605391" cy="683235"/>
            </a:xfrm>
            <a:custGeom>
              <a:avLst/>
              <a:gdLst>
                <a:gd name="connsiteX0" fmla="*/ 27500 w 560549"/>
                <a:gd name="connsiteY0" fmla="*/ 64926 h 632625"/>
                <a:gd name="connsiteX1" fmla="*/ 108462 w 560549"/>
                <a:gd name="connsiteY1" fmla="*/ 72070 h 632625"/>
                <a:gd name="connsiteX2" fmla="*/ 77506 w 560549"/>
                <a:gd name="connsiteY2" fmla="*/ 60163 h 632625"/>
                <a:gd name="connsiteX3" fmla="*/ 56075 w 560549"/>
                <a:gd name="connsiteY3" fmla="*/ 91120 h 632625"/>
                <a:gd name="connsiteX4" fmla="*/ 46550 w 560549"/>
                <a:gd name="connsiteY4" fmla="*/ 124457 h 632625"/>
                <a:gd name="connsiteX5" fmla="*/ 41787 w 560549"/>
                <a:gd name="connsiteY5" fmla="*/ 148270 h 632625"/>
                <a:gd name="connsiteX6" fmla="*/ 58456 w 560549"/>
                <a:gd name="connsiteY6" fmla="*/ 174463 h 632625"/>
                <a:gd name="connsiteX7" fmla="*/ 106081 w 560549"/>
                <a:gd name="connsiteY7" fmla="*/ 141126 h 632625"/>
                <a:gd name="connsiteX8" fmla="*/ 87031 w 560549"/>
                <a:gd name="connsiteY8" fmla="*/ 112551 h 632625"/>
                <a:gd name="connsiteX9" fmla="*/ 70362 w 560549"/>
                <a:gd name="connsiteY9" fmla="*/ 117313 h 632625"/>
                <a:gd name="connsiteX10" fmla="*/ 77506 w 560549"/>
                <a:gd name="connsiteY10" fmla="*/ 162557 h 632625"/>
                <a:gd name="connsiteX11" fmla="*/ 96556 w 560549"/>
                <a:gd name="connsiteY11" fmla="*/ 172082 h 632625"/>
                <a:gd name="connsiteX12" fmla="*/ 120369 w 560549"/>
                <a:gd name="connsiteY12" fmla="*/ 169701 h 632625"/>
                <a:gd name="connsiteX13" fmla="*/ 139419 w 560549"/>
                <a:gd name="connsiteY13" fmla="*/ 133982 h 632625"/>
                <a:gd name="connsiteX14" fmla="*/ 129894 w 560549"/>
                <a:gd name="connsiteY14" fmla="*/ 131601 h 632625"/>
                <a:gd name="connsiteX15" fmla="*/ 125131 w 560549"/>
                <a:gd name="connsiteY15" fmla="*/ 143507 h 632625"/>
                <a:gd name="connsiteX16" fmla="*/ 122750 w 560549"/>
                <a:gd name="connsiteY16" fmla="*/ 167320 h 632625"/>
                <a:gd name="connsiteX17" fmla="*/ 129894 w 560549"/>
                <a:gd name="connsiteY17" fmla="*/ 191132 h 632625"/>
                <a:gd name="connsiteX18" fmla="*/ 179900 w 560549"/>
                <a:gd name="connsiteY18" fmla="*/ 167320 h 632625"/>
                <a:gd name="connsiteX19" fmla="*/ 184662 w 560549"/>
                <a:gd name="connsiteY19" fmla="*/ 153032 h 632625"/>
                <a:gd name="connsiteX20" fmla="*/ 175137 w 560549"/>
                <a:gd name="connsiteY20" fmla="*/ 148270 h 632625"/>
                <a:gd name="connsiteX21" fmla="*/ 134656 w 560549"/>
                <a:gd name="connsiteY21" fmla="*/ 164938 h 632625"/>
                <a:gd name="connsiteX22" fmla="*/ 108462 w 560549"/>
                <a:gd name="connsiteY22" fmla="*/ 233995 h 632625"/>
                <a:gd name="connsiteX23" fmla="*/ 122750 w 560549"/>
                <a:gd name="connsiteY23" fmla="*/ 267332 h 632625"/>
                <a:gd name="connsiteX24" fmla="*/ 151325 w 560549"/>
                <a:gd name="connsiteY24" fmla="*/ 255426 h 632625"/>
                <a:gd name="connsiteX25" fmla="*/ 184662 w 560549"/>
                <a:gd name="connsiteY25" fmla="*/ 205420 h 632625"/>
                <a:gd name="connsiteX26" fmla="*/ 144181 w 560549"/>
                <a:gd name="connsiteY26" fmla="*/ 205420 h 632625"/>
                <a:gd name="connsiteX27" fmla="*/ 125131 w 560549"/>
                <a:gd name="connsiteY27" fmla="*/ 233995 h 632625"/>
                <a:gd name="connsiteX28" fmla="*/ 122750 w 560549"/>
                <a:gd name="connsiteY28" fmla="*/ 269713 h 632625"/>
                <a:gd name="connsiteX29" fmla="*/ 141800 w 560549"/>
                <a:gd name="connsiteY29" fmla="*/ 291145 h 632625"/>
                <a:gd name="connsiteX30" fmla="*/ 177519 w 560549"/>
                <a:gd name="connsiteY30" fmla="*/ 307813 h 632625"/>
                <a:gd name="connsiteX31" fmla="*/ 229906 w 560549"/>
                <a:gd name="connsiteY31" fmla="*/ 322101 h 632625"/>
                <a:gd name="connsiteX32" fmla="*/ 244194 w 560549"/>
                <a:gd name="connsiteY32" fmla="*/ 300670 h 632625"/>
                <a:gd name="connsiteX33" fmla="*/ 258481 w 560549"/>
                <a:gd name="connsiteY33" fmla="*/ 274476 h 632625"/>
                <a:gd name="connsiteX34" fmla="*/ 246575 w 560549"/>
                <a:gd name="connsiteY34" fmla="*/ 267332 h 632625"/>
                <a:gd name="connsiteX35" fmla="*/ 189425 w 560549"/>
                <a:gd name="connsiteY35" fmla="*/ 286382 h 632625"/>
                <a:gd name="connsiteX36" fmla="*/ 177519 w 560549"/>
                <a:gd name="connsiteY36" fmla="*/ 307813 h 632625"/>
                <a:gd name="connsiteX37" fmla="*/ 179900 w 560549"/>
                <a:gd name="connsiteY37" fmla="*/ 322101 h 632625"/>
                <a:gd name="connsiteX38" fmla="*/ 208475 w 560549"/>
                <a:gd name="connsiteY38" fmla="*/ 303051 h 632625"/>
                <a:gd name="connsiteX39" fmla="*/ 194187 w 560549"/>
                <a:gd name="connsiteY39" fmla="*/ 241138 h 632625"/>
                <a:gd name="connsiteX40" fmla="*/ 160850 w 560549"/>
                <a:gd name="connsiteY40" fmla="*/ 250663 h 632625"/>
                <a:gd name="connsiteX41" fmla="*/ 153706 w 560549"/>
                <a:gd name="connsiteY41" fmla="*/ 369726 h 632625"/>
                <a:gd name="connsiteX42" fmla="*/ 198950 w 560549"/>
                <a:gd name="connsiteY42" fmla="*/ 374488 h 632625"/>
                <a:gd name="connsiteX43" fmla="*/ 196569 w 560549"/>
                <a:gd name="connsiteY43" fmla="*/ 341151 h 632625"/>
                <a:gd name="connsiteX44" fmla="*/ 189425 w 560549"/>
                <a:gd name="connsiteY44" fmla="*/ 338770 h 632625"/>
                <a:gd name="connsiteX45" fmla="*/ 175137 w 560549"/>
                <a:gd name="connsiteY45" fmla="*/ 410207 h 632625"/>
                <a:gd name="connsiteX46" fmla="*/ 201331 w 560549"/>
                <a:gd name="connsiteY46" fmla="*/ 398301 h 632625"/>
                <a:gd name="connsiteX47" fmla="*/ 210856 w 560549"/>
                <a:gd name="connsiteY47" fmla="*/ 374488 h 632625"/>
                <a:gd name="connsiteX48" fmla="*/ 213237 w 560549"/>
                <a:gd name="connsiteY48" fmla="*/ 360201 h 632625"/>
                <a:gd name="connsiteX49" fmla="*/ 198950 w 560549"/>
                <a:gd name="connsiteY49" fmla="*/ 362582 h 632625"/>
                <a:gd name="connsiteX50" fmla="*/ 182281 w 560549"/>
                <a:gd name="connsiteY50" fmla="*/ 414970 h 632625"/>
                <a:gd name="connsiteX51" fmla="*/ 222762 w 560549"/>
                <a:gd name="connsiteY51" fmla="*/ 424495 h 632625"/>
                <a:gd name="connsiteX52" fmla="*/ 246575 w 560549"/>
                <a:gd name="connsiteY52" fmla="*/ 388776 h 632625"/>
                <a:gd name="connsiteX53" fmla="*/ 189425 w 560549"/>
                <a:gd name="connsiteY53" fmla="*/ 417351 h 632625"/>
                <a:gd name="connsiteX54" fmla="*/ 177519 w 560549"/>
                <a:gd name="connsiteY54" fmla="*/ 453070 h 632625"/>
                <a:gd name="connsiteX55" fmla="*/ 187044 w 560549"/>
                <a:gd name="connsiteY55" fmla="*/ 495932 h 632625"/>
                <a:gd name="connsiteX56" fmla="*/ 220381 w 560549"/>
                <a:gd name="connsiteY56" fmla="*/ 510220 h 632625"/>
                <a:gd name="connsiteX57" fmla="*/ 258481 w 560549"/>
                <a:gd name="connsiteY57" fmla="*/ 488788 h 632625"/>
                <a:gd name="connsiteX58" fmla="*/ 215619 w 560549"/>
                <a:gd name="connsiteY58" fmla="*/ 491170 h 632625"/>
                <a:gd name="connsiteX59" fmla="*/ 206094 w 560549"/>
                <a:gd name="connsiteY59" fmla="*/ 500695 h 632625"/>
                <a:gd name="connsiteX60" fmla="*/ 203712 w 560549"/>
                <a:gd name="connsiteY60" fmla="*/ 514982 h 632625"/>
                <a:gd name="connsiteX61" fmla="*/ 220381 w 560549"/>
                <a:gd name="connsiteY61" fmla="*/ 500695 h 632625"/>
                <a:gd name="connsiteX62" fmla="*/ 215619 w 560549"/>
                <a:gd name="connsiteY62" fmla="*/ 486407 h 632625"/>
                <a:gd name="connsiteX63" fmla="*/ 170375 w 560549"/>
                <a:gd name="connsiteY63" fmla="*/ 484026 h 632625"/>
                <a:gd name="connsiteX64" fmla="*/ 153706 w 560549"/>
                <a:gd name="connsiteY64" fmla="*/ 531651 h 632625"/>
                <a:gd name="connsiteX65" fmla="*/ 160850 w 560549"/>
                <a:gd name="connsiteY65" fmla="*/ 526888 h 632625"/>
                <a:gd name="connsiteX66" fmla="*/ 163231 w 560549"/>
                <a:gd name="connsiteY66" fmla="*/ 512601 h 632625"/>
                <a:gd name="connsiteX67" fmla="*/ 108462 w 560549"/>
                <a:gd name="connsiteY67" fmla="*/ 526888 h 632625"/>
                <a:gd name="connsiteX68" fmla="*/ 96556 w 560549"/>
                <a:gd name="connsiteY68" fmla="*/ 562607 h 632625"/>
                <a:gd name="connsiteX69" fmla="*/ 160850 w 560549"/>
                <a:gd name="connsiteY69" fmla="*/ 567370 h 632625"/>
                <a:gd name="connsiteX70" fmla="*/ 146562 w 560549"/>
                <a:gd name="connsiteY70" fmla="*/ 564988 h 632625"/>
                <a:gd name="connsiteX71" fmla="*/ 137037 w 560549"/>
                <a:gd name="connsiteY71" fmla="*/ 591182 h 632625"/>
                <a:gd name="connsiteX72" fmla="*/ 139419 w 560549"/>
                <a:gd name="connsiteY72" fmla="*/ 603088 h 632625"/>
                <a:gd name="connsiteX73" fmla="*/ 153706 w 560549"/>
                <a:gd name="connsiteY73" fmla="*/ 593563 h 632625"/>
                <a:gd name="connsiteX74" fmla="*/ 175137 w 560549"/>
                <a:gd name="connsiteY74" fmla="*/ 560226 h 632625"/>
                <a:gd name="connsiteX75" fmla="*/ 191806 w 560549"/>
                <a:gd name="connsiteY75" fmla="*/ 491170 h 632625"/>
                <a:gd name="connsiteX76" fmla="*/ 225144 w 560549"/>
                <a:gd name="connsiteY76" fmla="*/ 457832 h 632625"/>
                <a:gd name="connsiteX77" fmla="*/ 251337 w 560549"/>
                <a:gd name="connsiteY77" fmla="*/ 419732 h 632625"/>
                <a:gd name="connsiteX78" fmla="*/ 234669 w 560549"/>
                <a:gd name="connsiteY78" fmla="*/ 369726 h 632625"/>
                <a:gd name="connsiteX79" fmla="*/ 218000 w 560549"/>
                <a:gd name="connsiteY79" fmla="*/ 374488 h 632625"/>
                <a:gd name="connsiteX80" fmla="*/ 208475 w 560549"/>
                <a:gd name="connsiteY80" fmla="*/ 410207 h 632625"/>
                <a:gd name="connsiteX81" fmla="*/ 213237 w 560549"/>
                <a:gd name="connsiteY81" fmla="*/ 431638 h 632625"/>
                <a:gd name="connsiteX82" fmla="*/ 251337 w 560549"/>
                <a:gd name="connsiteY82" fmla="*/ 422113 h 632625"/>
                <a:gd name="connsiteX83" fmla="*/ 275150 w 560549"/>
                <a:gd name="connsiteY83" fmla="*/ 367345 h 632625"/>
                <a:gd name="connsiteX84" fmla="*/ 260862 w 560549"/>
                <a:gd name="connsiteY84" fmla="*/ 341151 h 632625"/>
                <a:gd name="connsiteX85" fmla="*/ 258481 w 560549"/>
                <a:gd name="connsiteY85" fmla="*/ 388776 h 632625"/>
                <a:gd name="connsiteX86" fmla="*/ 263244 w 560549"/>
                <a:gd name="connsiteY86" fmla="*/ 381632 h 632625"/>
                <a:gd name="connsiteX87" fmla="*/ 279912 w 560549"/>
                <a:gd name="connsiteY87" fmla="*/ 336388 h 632625"/>
                <a:gd name="connsiteX88" fmla="*/ 275150 w 560549"/>
                <a:gd name="connsiteY88" fmla="*/ 324482 h 632625"/>
                <a:gd name="connsiteX89" fmla="*/ 258481 w 560549"/>
                <a:gd name="connsiteY89" fmla="*/ 348295 h 632625"/>
                <a:gd name="connsiteX90" fmla="*/ 260862 w 560549"/>
                <a:gd name="connsiteY90" fmla="*/ 367345 h 632625"/>
                <a:gd name="connsiteX91" fmla="*/ 284675 w 560549"/>
                <a:gd name="connsiteY91" fmla="*/ 362582 h 632625"/>
                <a:gd name="connsiteX92" fmla="*/ 320394 w 560549"/>
                <a:gd name="connsiteY92" fmla="*/ 312576 h 632625"/>
                <a:gd name="connsiteX93" fmla="*/ 298962 w 560549"/>
                <a:gd name="connsiteY93" fmla="*/ 267332 h 632625"/>
                <a:gd name="connsiteX94" fmla="*/ 265625 w 560549"/>
                <a:gd name="connsiteY94" fmla="*/ 284001 h 632625"/>
                <a:gd name="connsiteX95" fmla="*/ 291819 w 560549"/>
                <a:gd name="connsiteY95" fmla="*/ 341151 h 632625"/>
                <a:gd name="connsiteX96" fmla="*/ 327537 w 560549"/>
                <a:gd name="connsiteY96" fmla="*/ 324482 h 632625"/>
                <a:gd name="connsiteX97" fmla="*/ 327537 w 560549"/>
                <a:gd name="connsiteY97" fmla="*/ 272095 h 632625"/>
                <a:gd name="connsiteX98" fmla="*/ 318012 w 560549"/>
                <a:gd name="connsiteY98" fmla="*/ 262570 h 632625"/>
                <a:gd name="connsiteX99" fmla="*/ 310869 w 560549"/>
                <a:gd name="connsiteY99" fmla="*/ 267332 h 632625"/>
                <a:gd name="connsiteX100" fmla="*/ 356112 w 560549"/>
                <a:gd name="connsiteY100" fmla="*/ 298288 h 632625"/>
                <a:gd name="connsiteX101" fmla="*/ 363256 w 560549"/>
                <a:gd name="connsiteY101" fmla="*/ 231613 h 632625"/>
                <a:gd name="connsiteX102" fmla="*/ 351350 w 560549"/>
                <a:gd name="connsiteY102" fmla="*/ 229232 h 632625"/>
                <a:gd name="connsiteX103" fmla="*/ 339444 w 560549"/>
                <a:gd name="connsiteY103" fmla="*/ 241138 h 632625"/>
                <a:gd name="connsiteX104" fmla="*/ 377544 w 560549"/>
                <a:gd name="connsiteY104" fmla="*/ 272095 h 632625"/>
                <a:gd name="connsiteX105" fmla="*/ 413262 w 560549"/>
                <a:gd name="connsiteY105" fmla="*/ 207801 h 632625"/>
                <a:gd name="connsiteX106" fmla="*/ 401356 w 560549"/>
                <a:gd name="connsiteY106" fmla="*/ 188751 h 632625"/>
                <a:gd name="connsiteX107" fmla="*/ 370400 w 560549"/>
                <a:gd name="connsiteY107" fmla="*/ 238757 h 632625"/>
                <a:gd name="connsiteX108" fmla="*/ 422787 w 560549"/>
                <a:gd name="connsiteY108" fmla="*/ 195895 h 632625"/>
                <a:gd name="connsiteX109" fmla="*/ 408500 w 560549"/>
                <a:gd name="connsiteY109" fmla="*/ 167320 h 632625"/>
                <a:gd name="connsiteX110" fmla="*/ 398975 w 560549"/>
                <a:gd name="connsiteY110" fmla="*/ 172082 h 632625"/>
                <a:gd name="connsiteX111" fmla="*/ 408500 w 560549"/>
                <a:gd name="connsiteY111" fmla="*/ 224470 h 632625"/>
                <a:gd name="connsiteX112" fmla="*/ 434694 w 560549"/>
                <a:gd name="connsiteY112" fmla="*/ 210182 h 632625"/>
                <a:gd name="connsiteX113" fmla="*/ 429931 w 560549"/>
                <a:gd name="connsiteY113" fmla="*/ 131601 h 632625"/>
                <a:gd name="connsiteX114" fmla="*/ 403737 w 560549"/>
                <a:gd name="connsiteY114" fmla="*/ 129220 h 632625"/>
                <a:gd name="connsiteX115" fmla="*/ 401356 w 560549"/>
                <a:gd name="connsiteY115" fmla="*/ 191132 h 632625"/>
                <a:gd name="connsiteX116" fmla="*/ 437075 w 560549"/>
                <a:gd name="connsiteY116" fmla="*/ 169701 h 632625"/>
                <a:gd name="connsiteX117" fmla="*/ 437075 w 560549"/>
                <a:gd name="connsiteY117" fmla="*/ 114932 h 632625"/>
                <a:gd name="connsiteX118" fmla="*/ 420406 w 560549"/>
                <a:gd name="connsiteY118" fmla="*/ 112551 h 632625"/>
                <a:gd name="connsiteX119" fmla="*/ 406119 w 560549"/>
                <a:gd name="connsiteY119" fmla="*/ 174463 h 632625"/>
                <a:gd name="connsiteX120" fmla="*/ 429931 w 560549"/>
                <a:gd name="connsiteY120" fmla="*/ 193513 h 632625"/>
                <a:gd name="connsiteX121" fmla="*/ 470412 w 560549"/>
                <a:gd name="connsiteY121" fmla="*/ 164938 h 632625"/>
                <a:gd name="connsiteX122" fmla="*/ 460887 w 560549"/>
                <a:gd name="connsiteY122" fmla="*/ 60163 h 632625"/>
                <a:gd name="connsiteX123" fmla="*/ 434694 w 560549"/>
                <a:gd name="connsiteY123" fmla="*/ 50638 h 632625"/>
                <a:gd name="connsiteX124" fmla="*/ 398975 w 560549"/>
                <a:gd name="connsiteY124" fmla="*/ 129220 h 632625"/>
                <a:gd name="connsiteX125" fmla="*/ 439456 w 560549"/>
                <a:gd name="connsiteY125" fmla="*/ 169701 h 632625"/>
                <a:gd name="connsiteX126" fmla="*/ 503750 w 560549"/>
                <a:gd name="connsiteY126" fmla="*/ 129220 h 632625"/>
                <a:gd name="connsiteX127" fmla="*/ 427550 w 560549"/>
                <a:gd name="connsiteY127" fmla="*/ 67307 h 632625"/>
                <a:gd name="connsiteX128" fmla="*/ 413262 w 560549"/>
                <a:gd name="connsiteY128" fmla="*/ 93501 h 632625"/>
                <a:gd name="connsiteX129" fmla="*/ 503750 w 560549"/>
                <a:gd name="connsiteY129" fmla="*/ 153032 h 632625"/>
                <a:gd name="connsiteX130" fmla="*/ 515656 w 560549"/>
                <a:gd name="connsiteY130" fmla="*/ 93501 h 632625"/>
                <a:gd name="connsiteX131" fmla="*/ 494225 w 560549"/>
                <a:gd name="connsiteY131" fmla="*/ 79213 h 632625"/>
                <a:gd name="connsiteX132" fmla="*/ 477556 w 560549"/>
                <a:gd name="connsiteY132" fmla="*/ 88738 h 632625"/>
                <a:gd name="connsiteX133" fmla="*/ 482319 w 560549"/>
                <a:gd name="connsiteY133" fmla="*/ 141126 h 632625"/>
                <a:gd name="connsiteX134" fmla="*/ 518037 w 560549"/>
                <a:gd name="connsiteY134" fmla="*/ 136363 h 632625"/>
                <a:gd name="connsiteX135" fmla="*/ 515656 w 560549"/>
                <a:gd name="connsiteY135" fmla="*/ 57782 h 632625"/>
                <a:gd name="connsiteX136" fmla="*/ 508512 w 560549"/>
                <a:gd name="connsiteY136" fmla="*/ 64926 h 632625"/>
                <a:gd name="connsiteX137" fmla="*/ 518037 w 560549"/>
                <a:gd name="connsiteY137" fmla="*/ 88738 h 632625"/>
                <a:gd name="connsiteX138" fmla="*/ 556137 w 560549"/>
                <a:gd name="connsiteY138" fmla="*/ 57782 h 632625"/>
                <a:gd name="connsiteX139" fmla="*/ 558519 w 560549"/>
                <a:gd name="connsiteY139" fmla="*/ 33970 h 632625"/>
                <a:gd name="connsiteX140" fmla="*/ 494225 w 560549"/>
                <a:gd name="connsiteY140" fmla="*/ 7776 h 632625"/>
                <a:gd name="connsiteX141" fmla="*/ 491844 w 560549"/>
                <a:gd name="connsiteY141" fmla="*/ 45876 h 632625"/>
                <a:gd name="connsiteX142" fmla="*/ 503750 w 560549"/>
                <a:gd name="connsiteY142" fmla="*/ 53020 h 632625"/>
                <a:gd name="connsiteX143" fmla="*/ 513275 w 560549"/>
                <a:gd name="connsiteY143" fmla="*/ 17301 h 632625"/>
                <a:gd name="connsiteX144" fmla="*/ 506131 w 560549"/>
                <a:gd name="connsiteY144" fmla="*/ 14920 h 632625"/>
                <a:gd name="connsiteX145" fmla="*/ 491844 w 560549"/>
                <a:gd name="connsiteY145" fmla="*/ 31588 h 632625"/>
                <a:gd name="connsiteX146" fmla="*/ 525181 w 560549"/>
                <a:gd name="connsiteY146" fmla="*/ 57782 h 632625"/>
                <a:gd name="connsiteX147" fmla="*/ 527562 w 560549"/>
                <a:gd name="connsiteY147" fmla="*/ 43495 h 632625"/>
                <a:gd name="connsiteX148" fmla="*/ 458506 w 560549"/>
                <a:gd name="connsiteY148" fmla="*/ 50638 h 632625"/>
                <a:gd name="connsiteX149" fmla="*/ 422787 w 560549"/>
                <a:gd name="connsiteY149" fmla="*/ 129220 h 632625"/>
                <a:gd name="connsiteX150" fmla="*/ 429931 w 560549"/>
                <a:gd name="connsiteY150" fmla="*/ 176845 h 632625"/>
                <a:gd name="connsiteX151" fmla="*/ 434694 w 560549"/>
                <a:gd name="connsiteY151" fmla="*/ 155413 h 632625"/>
                <a:gd name="connsiteX152" fmla="*/ 420406 w 560549"/>
                <a:gd name="connsiteY152" fmla="*/ 153032 h 632625"/>
                <a:gd name="connsiteX153" fmla="*/ 363256 w 560549"/>
                <a:gd name="connsiteY153" fmla="*/ 257807 h 632625"/>
                <a:gd name="connsiteX154" fmla="*/ 387069 w 560549"/>
                <a:gd name="connsiteY154" fmla="*/ 267332 h 632625"/>
                <a:gd name="connsiteX155" fmla="*/ 406119 w 560549"/>
                <a:gd name="connsiteY155" fmla="*/ 217326 h 632625"/>
                <a:gd name="connsiteX156" fmla="*/ 375162 w 560549"/>
                <a:gd name="connsiteY156" fmla="*/ 229232 h 632625"/>
                <a:gd name="connsiteX157" fmla="*/ 372781 w 560549"/>
                <a:gd name="connsiteY157" fmla="*/ 279238 h 632625"/>
                <a:gd name="connsiteX158" fmla="*/ 394212 w 560549"/>
                <a:gd name="connsiteY158" fmla="*/ 286382 h 632625"/>
                <a:gd name="connsiteX159" fmla="*/ 432312 w 560549"/>
                <a:gd name="connsiteY159" fmla="*/ 255426 h 632625"/>
                <a:gd name="connsiteX160" fmla="*/ 422787 w 560549"/>
                <a:gd name="connsiteY160" fmla="*/ 248282 h 632625"/>
                <a:gd name="connsiteX161" fmla="*/ 370400 w 560549"/>
                <a:gd name="connsiteY161" fmla="*/ 269713 h 632625"/>
                <a:gd name="connsiteX162" fmla="*/ 327537 w 560549"/>
                <a:gd name="connsiteY162" fmla="*/ 372107 h 632625"/>
                <a:gd name="connsiteX163" fmla="*/ 339444 w 560549"/>
                <a:gd name="connsiteY163" fmla="*/ 400682 h 632625"/>
                <a:gd name="connsiteX164" fmla="*/ 370400 w 560549"/>
                <a:gd name="connsiteY164" fmla="*/ 391157 h 632625"/>
                <a:gd name="connsiteX165" fmla="*/ 353731 w 560549"/>
                <a:gd name="connsiteY165" fmla="*/ 374488 h 632625"/>
                <a:gd name="connsiteX166" fmla="*/ 313250 w 560549"/>
                <a:gd name="connsiteY166" fmla="*/ 438782 h 632625"/>
                <a:gd name="connsiteX167" fmla="*/ 318012 w 560549"/>
                <a:gd name="connsiteY167" fmla="*/ 474501 h 632625"/>
                <a:gd name="connsiteX168" fmla="*/ 341825 w 560549"/>
                <a:gd name="connsiteY168" fmla="*/ 479263 h 632625"/>
                <a:gd name="connsiteX169" fmla="*/ 372781 w 560549"/>
                <a:gd name="connsiteY169" fmla="*/ 445926 h 632625"/>
                <a:gd name="connsiteX170" fmla="*/ 365637 w 560549"/>
                <a:gd name="connsiteY170" fmla="*/ 443545 h 632625"/>
                <a:gd name="connsiteX171" fmla="*/ 351350 w 560549"/>
                <a:gd name="connsiteY171" fmla="*/ 457832 h 632625"/>
                <a:gd name="connsiteX172" fmla="*/ 363256 w 560549"/>
                <a:gd name="connsiteY172" fmla="*/ 488788 h 632625"/>
                <a:gd name="connsiteX173" fmla="*/ 377544 w 560549"/>
                <a:gd name="connsiteY173" fmla="*/ 464976 h 632625"/>
                <a:gd name="connsiteX174" fmla="*/ 370400 w 560549"/>
                <a:gd name="connsiteY174" fmla="*/ 474501 h 632625"/>
                <a:gd name="connsiteX175" fmla="*/ 360875 w 560549"/>
                <a:gd name="connsiteY175" fmla="*/ 505457 h 632625"/>
                <a:gd name="connsiteX176" fmla="*/ 358494 w 560549"/>
                <a:gd name="connsiteY176" fmla="*/ 545938 h 632625"/>
                <a:gd name="connsiteX177" fmla="*/ 365637 w 560549"/>
                <a:gd name="connsiteY177" fmla="*/ 541176 h 632625"/>
                <a:gd name="connsiteX178" fmla="*/ 370400 w 560549"/>
                <a:gd name="connsiteY178" fmla="*/ 526888 h 632625"/>
                <a:gd name="connsiteX179" fmla="*/ 353731 w 560549"/>
                <a:gd name="connsiteY179" fmla="*/ 529270 h 632625"/>
                <a:gd name="connsiteX180" fmla="*/ 348969 w 560549"/>
                <a:gd name="connsiteY180" fmla="*/ 557845 h 632625"/>
                <a:gd name="connsiteX181" fmla="*/ 356112 w 560549"/>
                <a:gd name="connsiteY181" fmla="*/ 564988 h 632625"/>
                <a:gd name="connsiteX182" fmla="*/ 365637 w 560549"/>
                <a:gd name="connsiteY182" fmla="*/ 557845 h 632625"/>
                <a:gd name="connsiteX183" fmla="*/ 375162 w 560549"/>
                <a:gd name="connsiteY183" fmla="*/ 529270 h 632625"/>
                <a:gd name="connsiteX184" fmla="*/ 363256 w 560549"/>
                <a:gd name="connsiteY184" fmla="*/ 522126 h 632625"/>
                <a:gd name="connsiteX185" fmla="*/ 337062 w 560549"/>
                <a:gd name="connsiteY185" fmla="*/ 581657 h 632625"/>
                <a:gd name="connsiteX186" fmla="*/ 346587 w 560549"/>
                <a:gd name="connsiteY186" fmla="*/ 614995 h 632625"/>
                <a:gd name="connsiteX187" fmla="*/ 389450 w 560549"/>
                <a:gd name="connsiteY187" fmla="*/ 550701 h 632625"/>
                <a:gd name="connsiteX188" fmla="*/ 379925 w 560549"/>
                <a:gd name="connsiteY188" fmla="*/ 548320 h 632625"/>
                <a:gd name="connsiteX189" fmla="*/ 391831 w 560549"/>
                <a:gd name="connsiteY189" fmla="*/ 629282 h 632625"/>
                <a:gd name="connsiteX190" fmla="*/ 418025 w 560549"/>
                <a:gd name="connsiteY190" fmla="*/ 569751 h 632625"/>
                <a:gd name="connsiteX191" fmla="*/ 410881 w 560549"/>
                <a:gd name="connsiteY191" fmla="*/ 567370 h 632625"/>
                <a:gd name="connsiteX192" fmla="*/ 413262 w 560549"/>
                <a:gd name="connsiteY192" fmla="*/ 607851 h 632625"/>
                <a:gd name="connsiteX193" fmla="*/ 420406 w 560549"/>
                <a:gd name="connsiteY193" fmla="*/ 600707 h 632625"/>
                <a:gd name="connsiteX194" fmla="*/ 398975 w 560549"/>
                <a:gd name="connsiteY194" fmla="*/ 545938 h 632625"/>
                <a:gd name="connsiteX195" fmla="*/ 379925 w 560549"/>
                <a:gd name="connsiteY195" fmla="*/ 550701 h 632625"/>
                <a:gd name="connsiteX196" fmla="*/ 372781 w 560549"/>
                <a:gd name="connsiteY196" fmla="*/ 562607 h 632625"/>
                <a:gd name="connsiteX197" fmla="*/ 379925 w 560549"/>
                <a:gd name="connsiteY197" fmla="*/ 576895 h 632625"/>
                <a:gd name="connsiteX198" fmla="*/ 396594 w 560549"/>
                <a:gd name="connsiteY198" fmla="*/ 548320 h 632625"/>
                <a:gd name="connsiteX199" fmla="*/ 348969 w 560549"/>
                <a:gd name="connsiteY199" fmla="*/ 467357 h 632625"/>
                <a:gd name="connsiteX200" fmla="*/ 334681 w 560549"/>
                <a:gd name="connsiteY200" fmla="*/ 469738 h 632625"/>
                <a:gd name="connsiteX201" fmla="*/ 360875 w 560549"/>
                <a:gd name="connsiteY201" fmla="*/ 498313 h 632625"/>
                <a:gd name="connsiteX202" fmla="*/ 363256 w 560549"/>
                <a:gd name="connsiteY202" fmla="*/ 476882 h 632625"/>
                <a:gd name="connsiteX203" fmla="*/ 351350 w 560549"/>
                <a:gd name="connsiteY203" fmla="*/ 445926 h 632625"/>
                <a:gd name="connsiteX204" fmla="*/ 346587 w 560549"/>
                <a:gd name="connsiteY204" fmla="*/ 453070 h 632625"/>
                <a:gd name="connsiteX205" fmla="*/ 344206 w 560549"/>
                <a:gd name="connsiteY205" fmla="*/ 467357 h 632625"/>
                <a:gd name="connsiteX206" fmla="*/ 341825 w 560549"/>
                <a:gd name="connsiteY206" fmla="*/ 455451 h 632625"/>
                <a:gd name="connsiteX207" fmla="*/ 327537 w 560549"/>
                <a:gd name="connsiteY207" fmla="*/ 426876 h 632625"/>
                <a:gd name="connsiteX208" fmla="*/ 303725 w 560549"/>
                <a:gd name="connsiteY208" fmla="*/ 450688 h 632625"/>
                <a:gd name="connsiteX209" fmla="*/ 306106 w 560549"/>
                <a:gd name="connsiteY209" fmla="*/ 460213 h 632625"/>
                <a:gd name="connsiteX210" fmla="*/ 315631 w 560549"/>
                <a:gd name="connsiteY210" fmla="*/ 450688 h 632625"/>
                <a:gd name="connsiteX211" fmla="*/ 325156 w 560549"/>
                <a:gd name="connsiteY211" fmla="*/ 414970 h 632625"/>
                <a:gd name="connsiteX212" fmla="*/ 306106 w 560549"/>
                <a:gd name="connsiteY212" fmla="*/ 395920 h 632625"/>
                <a:gd name="connsiteX213" fmla="*/ 256100 w 560549"/>
                <a:gd name="connsiteY213" fmla="*/ 441163 h 632625"/>
                <a:gd name="connsiteX214" fmla="*/ 272769 w 560549"/>
                <a:gd name="connsiteY214" fmla="*/ 476882 h 632625"/>
                <a:gd name="connsiteX215" fmla="*/ 318012 w 560549"/>
                <a:gd name="connsiteY215" fmla="*/ 445926 h 632625"/>
                <a:gd name="connsiteX216" fmla="*/ 303725 w 560549"/>
                <a:gd name="connsiteY216" fmla="*/ 407826 h 632625"/>
                <a:gd name="connsiteX217" fmla="*/ 239431 w 560549"/>
                <a:gd name="connsiteY217" fmla="*/ 417351 h 632625"/>
                <a:gd name="connsiteX218" fmla="*/ 234669 w 560549"/>
                <a:gd name="connsiteY218" fmla="*/ 445926 h 632625"/>
                <a:gd name="connsiteX219" fmla="*/ 298962 w 560549"/>
                <a:gd name="connsiteY219" fmla="*/ 455451 h 632625"/>
                <a:gd name="connsiteX220" fmla="*/ 308487 w 560549"/>
                <a:gd name="connsiteY220" fmla="*/ 438782 h 632625"/>
                <a:gd name="connsiteX221" fmla="*/ 310869 w 560549"/>
                <a:gd name="connsiteY221" fmla="*/ 407826 h 632625"/>
                <a:gd name="connsiteX222" fmla="*/ 234669 w 560549"/>
                <a:gd name="connsiteY222" fmla="*/ 379251 h 632625"/>
                <a:gd name="connsiteX223" fmla="*/ 208475 w 560549"/>
                <a:gd name="connsiteY223" fmla="*/ 448307 h 632625"/>
                <a:gd name="connsiteX224" fmla="*/ 220381 w 560549"/>
                <a:gd name="connsiteY224" fmla="*/ 455451 h 632625"/>
                <a:gd name="connsiteX225" fmla="*/ 246575 w 560549"/>
                <a:gd name="connsiteY225" fmla="*/ 426876 h 632625"/>
                <a:gd name="connsiteX226" fmla="*/ 239431 w 560549"/>
                <a:gd name="connsiteY226" fmla="*/ 410207 h 632625"/>
                <a:gd name="connsiteX227" fmla="*/ 194187 w 560549"/>
                <a:gd name="connsiteY227" fmla="*/ 395920 h 632625"/>
                <a:gd name="connsiteX228" fmla="*/ 167994 w 560549"/>
                <a:gd name="connsiteY228" fmla="*/ 403063 h 632625"/>
                <a:gd name="connsiteX229" fmla="*/ 151325 w 560549"/>
                <a:gd name="connsiteY229" fmla="*/ 445926 h 632625"/>
                <a:gd name="connsiteX230" fmla="*/ 153706 w 560549"/>
                <a:gd name="connsiteY230" fmla="*/ 457832 h 632625"/>
                <a:gd name="connsiteX231" fmla="*/ 165612 w 560549"/>
                <a:gd name="connsiteY231" fmla="*/ 462595 h 632625"/>
                <a:gd name="connsiteX232" fmla="*/ 179900 w 560549"/>
                <a:gd name="connsiteY232" fmla="*/ 436401 h 632625"/>
                <a:gd name="connsiteX233" fmla="*/ 141800 w 560549"/>
                <a:gd name="connsiteY233" fmla="*/ 398301 h 632625"/>
                <a:gd name="connsiteX234" fmla="*/ 153706 w 560549"/>
                <a:gd name="connsiteY234" fmla="*/ 422113 h 632625"/>
                <a:gd name="connsiteX235" fmla="*/ 208475 w 560549"/>
                <a:gd name="connsiteY235" fmla="*/ 393538 h 632625"/>
                <a:gd name="connsiteX236" fmla="*/ 191806 w 560549"/>
                <a:gd name="connsiteY236" fmla="*/ 350676 h 632625"/>
                <a:gd name="connsiteX237" fmla="*/ 184662 w 560549"/>
                <a:gd name="connsiteY237" fmla="*/ 357820 h 632625"/>
                <a:gd name="connsiteX238" fmla="*/ 203712 w 560549"/>
                <a:gd name="connsiteY238" fmla="*/ 357820 h 632625"/>
                <a:gd name="connsiteX239" fmla="*/ 210856 w 560549"/>
                <a:gd name="connsiteY239" fmla="*/ 305432 h 632625"/>
                <a:gd name="connsiteX240" fmla="*/ 177519 w 560549"/>
                <a:gd name="connsiteY240" fmla="*/ 269713 h 632625"/>
                <a:gd name="connsiteX241" fmla="*/ 187044 w 560549"/>
                <a:gd name="connsiteY241" fmla="*/ 269713 h 632625"/>
                <a:gd name="connsiteX242" fmla="*/ 208475 w 560549"/>
                <a:gd name="connsiteY242" fmla="*/ 255426 h 632625"/>
                <a:gd name="connsiteX243" fmla="*/ 151325 w 560549"/>
                <a:gd name="connsiteY243" fmla="*/ 200657 h 632625"/>
                <a:gd name="connsiteX244" fmla="*/ 144181 w 560549"/>
                <a:gd name="connsiteY244" fmla="*/ 203038 h 632625"/>
                <a:gd name="connsiteX245" fmla="*/ 125131 w 560549"/>
                <a:gd name="connsiteY245" fmla="*/ 207801 h 632625"/>
                <a:gd name="connsiteX246" fmla="*/ 132275 w 560549"/>
                <a:gd name="connsiteY246" fmla="*/ 222088 h 632625"/>
                <a:gd name="connsiteX247" fmla="*/ 148944 w 560549"/>
                <a:gd name="connsiteY247" fmla="*/ 214945 h 632625"/>
                <a:gd name="connsiteX248" fmla="*/ 172756 w 560549"/>
                <a:gd name="connsiteY248" fmla="*/ 162557 h 632625"/>
                <a:gd name="connsiteX249" fmla="*/ 120369 w 560549"/>
                <a:gd name="connsiteY249" fmla="*/ 133982 h 632625"/>
                <a:gd name="connsiteX250" fmla="*/ 106081 w 560549"/>
                <a:gd name="connsiteY250" fmla="*/ 160176 h 632625"/>
                <a:gd name="connsiteX251" fmla="*/ 110844 w 560549"/>
                <a:gd name="connsiteY251" fmla="*/ 181607 h 632625"/>
                <a:gd name="connsiteX252" fmla="*/ 156087 w 560549"/>
                <a:gd name="connsiteY252" fmla="*/ 129220 h 632625"/>
                <a:gd name="connsiteX253" fmla="*/ 117987 w 560549"/>
                <a:gd name="connsiteY253" fmla="*/ 110170 h 632625"/>
                <a:gd name="connsiteX254" fmla="*/ 98937 w 560549"/>
                <a:gd name="connsiteY254" fmla="*/ 122076 h 632625"/>
                <a:gd name="connsiteX255" fmla="*/ 117987 w 560549"/>
                <a:gd name="connsiteY255" fmla="*/ 160176 h 632625"/>
                <a:gd name="connsiteX256" fmla="*/ 120369 w 560549"/>
                <a:gd name="connsiteY256" fmla="*/ 133982 h 632625"/>
                <a:gd name="connsiteX257" fmla="*/ 79887 w 560549"/>
                <a:gd name="connsiteY257" fmla="*/ 100645 h 632625"/>
                <a:gd name="connsiteX258" fmla="*/ 53694 w 560549"/>
                <a:gd name="connsiteY258" fmla="*/ 98263 h 632625"/>
                <a:gd name="connsiteX259" fmla="*/ 48931 w 560549"/>
                <a:gd name="connsiteY259" fmla="*/ 126838 h 632625"/>
                <a:gd name="connsiteX260" fmla="*/ 82269 w 560549"/>
                <a:gd name="connsiteY260" fmla="*/ 117313 h 632625"/>
                <a:gd name="connsiteX261" fmla="*/ 48931 w 560549"/>
                <a:gd name="connsiteY261" fmla="*/ 62545 h 632625"/>
                <a:gd name="connsiteX262" fmla="*/ 29881 w 560549"/>
                <a:gd name="connsiteY262" fmla="*/ 76832 h 632625"/>
                <a:gd name="connsiteX263" fmla="*/ 56075 w 560549"/>
                <a:gd name="connsiteY263" fmla="*/ 103026 h 632625"/>
                <a:gd name="connsiteX264" fmla="*/ 58456 w 560549"/>
                <a:gd name="connsiteY264" fmla="*/ 72070 h 632625"/>
                <a:gd name="connsiteX265" fmla="*/ 46550 w 560549"/>
                <a:gd name="connsiteY265" fmla="*/ 69688 h 632625"/>
                <a:gd name="connsiteX266" fmla="*/ 29881 w 560549"/>
                <a:gd name="connsiteY266" fmla="*/ 86357 h 632625"/>
                <a:gd name="connsiteX267" fmla="*/ 56075 w 560549"/>
                <a:gd name="connsiteY267" fmla="*/ 95882 h 632625"/>
                <a:gd name="connsiteX268" fmla="*/ 53694 w 560549"/>
                <a:gd name="connsiteY268" fmla="*/ 74451 h 632625"/>
                <a:gd name="connsiteX269" fmla="*/ 41787 w 560549"/>
                <a:gd name="connsiteY269" fmla="*/ 72070 h 632625"/>
                <a:gd name="connsiteX270" fmla="*/ 20356 w 560549"/>
                <a:gd name="connsiteY270" fmla="*/ 107788 h 632625"/>
                <a:gd name="connsiteX271" fmla="*/ 25119 w 560549"/>
                <a:gd name="connsiteY271" fmla="*/ 126838 h 632625"/>
                <a:gd name="connsiteX272" fmla="*/ 58456 w 560549"/>
                <a:gd name="connsiteY272" fmla="*/ 107788 h 632625"/>
                <a:gd name="connsiteX273" fmla="*/ 70362 w 560549"/>
                <a:gd name="connsiteY273" fmla="*/ 79213 h 632625"/>
                <a:gd name="connsiteX274" fmla="*/ 29881 w 560549"/>
                <a:gd name="connsiteY274" fmla="*/ 50638 h 632625"/>
                <a:gd name="connsiteX275" fmla="*/ 29881 w 560549"/>
                <a:gd name="connsiteY275" fmla="*/ 86357 h 632625"/>
                <a:gd name="connsiteX276" fmla="*/ 48931 w 560549"/>
                <a:gd name="connsiteY276" fmla="*/ 72070 h 632625"/>
                <a:gd name="connsiteX277" fmla="*/ 65600 w 560549"/>
                <a:gd name="connsiteY277" fmla="*/ 48257 h 632625"/>
                <a:gd name="connsiteX278" fmla="*/ 58456 w 560549"/>
                <a:gd name="connsiteY278" fmla="*/ 24445 h 632625"/>
                <a:gd name="connsiteX279" fmla="*/ 17975 w 560549"/>
                <a:gd name="connsiteY279" fmla="*/ 36351 h 632625"/>
                <a:gd name="connsiteX280" fmla="*/ 17975 w 560549"/>
                <a:gd name="connsiteY280" fmla="*/ 81595 h 632625"/>
                <a:gd name="connsiteX281" fmla="*/ 27500 w 560549"/>
                <a:gd name="connsiteY281" fmla="*/ 76832 h 632625"/>
                <a:gd name="connsiteX282" fmla="*/ 17975 w 560549"/>
                <a:gd name="connsiteY282" fmla="*/ 103026 h 632625"/>
                <a:gd name="connsiteX283" fmla="*/ 58456 w 560549"/>
                <a:gd name="connsiteY283" fmla="*/ 117313 h 632625"/>
                <a:gd name="connsiteX284" fmla="*/ 103700 w 560549"/>
                <a:gd name="connsiteY284" fmla="*/ 86357 h 632625"/>
                <a:gd name="connsiteX285" fmla="*/ 60837 w 560549"/>
                <a:gd name="connsiteY285" fmla="*/ 74451 h 632625"/>
                <a:gd name="connsiteX286" fmla="*/ 22737 w 560549"/>
                <a:gd name="connsiteY286" fmla="*/ 126838 h 632625"/>
                <a:gd name="connsiteX287" fmla="*/ 25119 w 560549"/>
                <a:gd name="connsiteY287" fmla="*/ 172082 h 632625"/>
                <a:gd name="connsiteX288" fmla="*/ 72744 w 560549"/>
                <a:gd name="connsiteY288" fmla="*/ 164938 h 632625"/>
                <a:gd name="connsiteX289" fmla="*/ 63219 w 560549"/>
                <a:gd name="connsiteY289" fmla="*/ 153032 h 632625"/>
                <a:gd name="connsiteX290" fmla="*/ 60837 w 560549"/>
                <a:gd name="connsiteY290" fmla="*/ 195895 h 632625"/>
                <a:gd name="connsiteX291" fmla="*/ 87031 w 560549"/>
                <a:gd name="connsiteY291" fmla="*/ 198276 h 632625"/>
                <a:gd name="connsiteX292" fmla="*/ 139419 w 560549"/>
                <a:gd name="connsiteY292" fmla="*/ 164938 h 632625"/>
                <a:gd name="connsiteX293" fmla="*/ 132275 w 560549"/>
                <a:gd name="connsiteY293" fmla="*/ 150651 h 632625"/>
                <a:gd name="connsiteX294" fmla="*/ 106081 w 560549"/>
                <a:gd name="connsiteY294" fmla="*/ 160176 h 632625"/>
                <a:gd name="connsiteX295" fmla="*/ 106081 w 560549"/>
                <a:gd name="connsiteY295" fmla="*/ 205420 h 632625"/>
                <a:gd name="connsiteX296" fmla="*/ 117987 w 560549"/>
                <a:gd name="connsiteY296" fmla="*/ 207801 h 632625"/>
                <a:gd name="connsiteX297" fmla="*/ 132275 w 560549"/>
                <a:gd name="connsiteY297" fmla="*/ 195895 h 632625"/>
                <a:gd name="connsiteX298" fmla="*/ 120369 w 560549"/>
                <a:gd name="connsiteY298" fmla="*/ 176845 h 632625"/>
                <a:gd name="connsiteX299" fmla="*/ 103700 w 560549"/>
                <a:gd name="connsiteY299" fmla="*/ 195895 h 632625"/>
                <a:gd name="connsiteX300" fmla="*/ 101319 w 560549"/>
                <a:gd name="connsiteY300" fmla="*/ 236376 h 632625"/>
                <a:gd name="connsiteX301" fmla="*/ 125131 w 560549"/>
                <a:gd name="connsiteY301" fmla="*/ 245901 h 632625"/>
                <a:gd name="connsiteX302" fmla="*/ 172756 w 560549"/>
                <a:gd name="connsiteY302" fmla="*/ 210182 h 632625"/>
                <a:gd name="connsiteX303" fmla="*/ 184662 w 560549"/>
                <a:gd name="connsiteY303" fmla="*/ 181607 h 632625"/>
                <a:gd name="connsiteX304" fmla="*/ 160850 w 560549"/>
                <a:gd name="connsiteY304" fmla="*/ 174463 h 632625"/>
                <a:gd name="connsiteX305" fmla="*/ 120369 w 560549"/>
                <a:gd name="connsiteY305" fmla="*/ 257807 h 632625"/>
                <a:gd name="connsiteX306" fmla="*/ 151325 w 560549"/>
                <a:gd name="connsiteY306" fmla="*/ 241138 h 632625"/>
                <a:gd name="connsiteX307" fmla="*/ 156087 w 560549"/>
                <a:gd name="connsiteY307" fmla="*/ 219707 h 632625"/>
                <a:gd name="connsiteX308" fmla="*/ 113225 w 560549"/>
                <a:gd name="connsiteY308" fmla="*/ 214945 h 632625"/>
                <a:gd name="connsiteX309" fmla="*/ 132275 w 560549"/>
                <a:gd name="connsiteY309" fmla="*/ 269713 h 632625"/>
                <a:gd name="connsiteX310" fmla="*/ 165612 w 560549"/>
                <a:gd name="connsiteY310" fmla="*/ 264951 h 632625"/>
                <a:gd name="connsiteX311" fmla="*/ 196569 w 560549"/>
                <a:gd name="connsiteY311" fmla="*/ 191132 h 632625"/>
                <a:gd name="connsiteX312" fmla="*/ 177519 w 560549"/>
                <a:gd name="connsiteY312" fmla="*/ 181607 h 632625"/>
                <a:gd name="connsiteX313" fmla="*/ 156087 w 560549"/>
                <a:gd name="connsiteY313" fmla="*/ 186370 h 632625"/>
                <a:gd name="connsiteX314" fmla="*/ 151325 w 560549"/>
                <a:gd name="connsiteY314" fmla="*/ 267332 h 632625"/>
                <a:gd name="connsiteX315" fmla="*/ 160850 w 560549"/>
                <a:gd name="connsiteY315" fmla="*/ 269713 h 632625"/>
                <a:gd name="connsiteX316" fmla="*/ 182281 w 560549"/>
                <a:gd name="connsiteY316" fmla="*/ 214945 h 632625"/>
                <a:gd name="connsiteX317" fmla="*/ 167994 w 560549"/>
                <a:gd name="connsiteY317" fmla="*/ 205420 h 632625"/>
                <a:gd name="connsiteX318" fmla="*/ 158469 w 560549"/>
                <a:gd name="connsiteY318" fmla="*/ 307813 h 632625"/>
                <a:gd name="connsiteX319" fmla="*/ 196569 w 560549"/>
                <a:gd name="connsiteY319" fmla="*/ 293526 h 632625"/>
                <a:gd name="connsiteX320" fmla="*/ 215619 w 560549"/>
                <a:gd name="connsiteY320" fmla="*/ 253045 h 632625"/>
                <a:gd name="connsiteX321" fmla="*/ 203712 w 560549"/>
                <a:gd name="connsiteY321" fmla="*/ 243520 h 632625"/>
                <a:gd name="connsiteX322" fmla="*/ 177519 w 560549"/>
                <a:gd name="connsiteY322" fmla="*/ 272095 h 632625"/>
                <a:gd name="connsiteX323" fmla="*/ 170375 w 560549"/>
                <a:gd name="connsiteY323" fmla="*/ 367345 h 632625"/>
                <a:gd name="connsiteX324" fmla="*/ 196569 w 560549"/>
                <a:gd name="connsiteY324" fmla="*/ 369726 h 632625"/>
                <a:gd name="connsiteX325" fmla="*/ 272769 w 560549"/>
                <a:gd name="connsiteY325" fmla="*/ 284001 h 632625"/>
                <a:gd name="connsiteX326" fmla="*/ 248956 w 560549"/>
                <a:gd name="connsiteY326" fmla="*/ 267332 h 632625"/>
                <a:gd name="connsiteX327" fmla="*/ 201331 w 560549"/>
                <a:gd name="connsiteY327" fmla="*/ 303051 h 632625"/>
                <a:gd name="connsiteX328" fmla="*/ 256100 w 560549"/>
                <a:gd name="connsiteY328" fmla="*/ 372107 h 632625"/>
                <a:gd name="connsiteX329" fmla="*/ 279912 w 560549"/>
                <a:gd name="connsiteY329" fmla="*/ 319720 h 632625"/>
                <a:gd name="connsiteX330" fmla="*/ 246575 w 560549"/>
                <a:gd name="connsiteY330" fmla="*/ 324482 h 632625"/>
                <a:gd name="connsiteX331" fmla="*/ 277531 w 560549"/>
                <a:gd name="connsiteY331" fmla="*/ 424495 h 632625"/>
                <a:gd name="connsiteX332" fmla="*/ 308487 w 560549"/>
                <a:gd name="connsiteY332" fmla="*/ 338770 h 632625"/>
                <a:gd name="connsiteX333" fmla="*/ 284675 w 560549"/>
                <a:gd name="connsiteY333" fmla="*/ 331626 h 632625"/>
                <a:gd name="connsiteX334" fmla="*/ 272769 w 560549"/>
                <a:gd name="connsiteY334" fmla="*/ 350676 h 632625"/>
                <a:gd name="connsiteX335" fmla="*/ 272769 w 560549"/>
                <a:gd name="connsiteY335" fmla="*/ 403063 h 632625"/>
                <a:gd name="connsiteX336" fmla="*/ 310869 w 560549"/>
                <a:gd name="connsiteY336" fmla="*/ 410207 h 632625"/>
                <a:gd name="connsiteX337" fmla="*/ 332300 w 560549"/>
                <a:gd name="connsiteY337" fmla="*/ 391157 h 632625"/>
                <a:gd name="connsiteX338" fmla="*/ 320394 w 560549"/>
                <a:gd name="connsiteY338" fmla="*/ 300670 h 632625"/>
                <a:gd name="connsiteX339" fmla="*/ 298962 w 560549"/>
                <a:gd name="connsiteY339" fmla="*/ 293526 h 632625"/>
                <a:gd name="connsiteX340" fmla="*/ 291819 w 560549"/>
                <a:gd name="connsiteY340" fmla="*/ 369726 h 632625"/>
                <a:gd name="connsiteX341" fmla="*/ 320394 w 560549"/>
                <a:gd name="connsiteY341" fmla="*/ 364963 h 632625"/>
                <a:gd name="connsiteX342" fmla="*/ 322775 w 560549"/>
                <a:gd name="connsiteY342" fmla="*/ 284001 h 632625"/>
                <a:gd name="connsiteX343" fmla="*/ 310869 w 560549"/>
                <a:gd name="connsiteY343" fmla="*/ 281620 h 632625"/>
                <a:gd name="connsiteX344" fmla="*/ 298962 w 560549"/>
                <a:gd name="connsiteY344" fmla="*/ 288763 h 632625"/>
                <a:gd name="connsiteX345" fmla="*/ 301344 w 560549"/>
                <a:gd name="connsiteY345" fmla="*/ 341151 h 632625"/>
                <a:gd name="connsiteX346" fmla="*/ 348969 w 560549"/>
                <a:gd name="connsiteY346" fmla="*/ 322101 h 632625"/>
                <a:gd name="connsiteX347" fmla="*/ 379925 w 560549"/>
                <a:gd name="connsiteY347" fmla="*/ 205420 h 632625"/>
                <a:gd name="connsiteX348" fmla="*/ 360875 w 560549"/>
                <a:gd name="connsiteY348" fmla="*/ 181607 h 632625"/>
                <a:gd name="connsiteX349" fmla="*/ 344206 w 560549"/>
                <a:gd name="connsiteY349" fmla="*/ 198276 h 632625"/>
                <a:gd name="connsiteX350" fmla="*/ 382306 w 560549"/>
                <a:gd name="connsiteY350" fmla="*/ 241138 h 632625"/>
                <a:gd name="connsiteX351" fmla="*/ 420406 w 560549"/>
                <a:gd name="connsiteY351" fmla="*/ 150651 h 632625"/>
                <a:gd name="connsiteX352" fmla="*/ 403737 w 560549"/>
                <a:gd name="connsiteY352" fmla="*/ 129220 h 632625"/>
                <a:gd name="connsiteX353" fmla="*/ 375162 w 560549"/>
                <a:gd name="connsiteY353" fmla="*/ 141126 h 632625"/>
                <a:gd name="connsiteX354" fmla="*/ 379925 w 560549"/>
                <a:gd name="connsiteY354" fmla="*/ 181607 h 632625"/>
                <a:gd name="connsiteX355" fmla="*/ 398975 w 560549"/>
                <a:gd name="connsiteY355" fmla="*/ 186370 h 632625"/>
                <a:gd name="connsiteX356" fmla="*/ 432312 w 560549"/>
                <a:gd name="connsiteY356" fmla="*/ 126838 h 632625"/>
                <a:gd name="connsiteX357" fmla="*/ 408500 w 560549"/>
                <a:gd name="connsiteY357" fmla="*/ 103026 h 632625"/>
                <a:gd name="connsiteX358" fmla="*/ 413262 w 560549"/>
                <a:gd name="connsiteY358" fmla="*/ 150651 h 632625"/>
                <a:gd name="connsiteX359" fmla="*/ 456125 w 560549"/>
                <a:gd name="connsiteY359" fmla="*/ 145888 h 632625"/>
                <a:gd name="connsiteX360" fmla="*/ 477556 w 560549"/>
                <a:gd name="connsiteY360" fmla="*/ 112551 h 632625"/>
                <a:gd name="connsiteX361" fmla="*/ 453744 w 560549"/>
                <a:gd name="connsiteY361" fmla="*/ 76832 h 632625"/>
                <a:gd name="connsiteX362" fmla="*/ 451362 w 560549"/>
                <a:gd name="connsiteY362" fmla="*/ 100645 h 632625"/>
                <a:gd name="connsiteX363" fmla="*/ 458506 w 560549"/>
                <a:gd name="connsiteY363" fmla="*/ 107788 h 632625"/>
                <a:gd name="connsiteX364" fmla="*/ 479937 w 560549"/>
                <a:gd name="connsiteY364" fmla="*/ 98263 h 632625"/>
                <a:gd name="connsiteX365" fmla="*/ 487081 w 560549"/>
                <a:gd name="connsiteY365" fmla="*/ 53020 h 632625"/>
                <a:gd name="connsiteX366" fmla="*/ 479937 w 560549"/>
                <a:gd name="connsiteY366" fmla="*/ 31588 h 632625"/>
                <a:gd name="connsiteX367" fmla="*/ 463269 w 560549"/>
                <a:gd name="connsiteY367" fmla="*/ 38732 h 632625"/>
                <a:gd name="connsiteX368" fmla="*/ 427550 w 560549"/>
                <a:gd name="connsiteY368" fmla="*/ 138745 h 632625"/>
                <a:gd name="connsiteX369" fmla="*/ 422787 w 560549"/>
                <a:gd name="connsiteY369" fmla="*/ 172082 h 632625"/>
                <a:gd name="connsiteX370" fmla="*/ 415644 w 560549"/>
                <a:gd name="connsiteY370" fmla="*/ 181607 h 632625"/>
                <a:gd name="connsiteX371" fmla="*/ 408500 w 560549"/>
                <a:gd name="connsiteY371" fmla="*/ 200657 h 632625"/>
                <a:gd name="connsiteX372" fmla="*/ 406119 w 560549"/>
                <a:gd name="connsiteY372" fmla="*/ 217326 h 632625"/>
                <a:gd name="connsiteX373" fmla="*/ 418025 w 560549"/>
                <a:gd name="connsiteY373" fmla="*/ 226851 h 632625"/>
                <a:gd name="connsiteX374" fmla="*/ 437075 w 560549"/>
                <a:gd name="connsiteY374" fmla="*/ 205420 h 632625"/>
                <a:gd name="connsiteX375" fmla="*/ 434694 w 560549"/>
                <a:gd name="connsiteY375" fmla="*/ 236376 h 632625"/>
                <a:gd name="connsiteX376" fmla="*/ 439456 w 560549"/>
                <a:gd name="connsiteY376" fmla="*/ 326863 h 632625"/>
                <a:gd name="connsiteX377" fmla="*/ 413262 w 560549"/>
                <a:gd name="connsiteY377" fmla="*/ 322101 h 632625"/>
                <a:gd name="connsiteX378" fmla="*/ 384687 w 560549"/>
                <a:gd name="connsiteY378" fmla="*/ 334007 h 632625"/>
                <a:gd name="connsiteX379" fmla="*/ 372781 w 560549"/>
                <a:gd name="connsiteY379" fmla="*/ 353057 h 632625"/>
                <a:gd name="connsiteX380" fmla="*/ 363256 w 560549"/>
                <a:gd name="connsiteY380" fmla="*/ 343532 h 632625"/>
                <a:gd name="connsiteX381" fmla="*/ 356112 w 560549"/>
                <a:gd name="connsiteY381" fmla="*/ 338770 h 632625"/>
                <a:gd name="connsiteX382" fmla="*/ 348969 w 560549"/>
                <a:gd name="connsiteY382" fmla="*/ 367345 h 632625"/>
                <a:gd name="connsiteX383" fmla="*/ 368019 w 560549"/>
                <a:gd name="connsiteY383" fmla="*/ 357820 h 632625"/>
                <a:gd name="connsiteX384" fmla="*/ 372781 w 560549"/>
                <a:gd name="connsiteY384" fmla="*/ 324482 h 632625"/>
                <a:gd name="connsiteX385" fmla="*/ 353731 w 560549"/>
                <a:gd name="connsiteY385" fmla="*/ 317338 h 632625"/>
                <a:gd name="connsiteX386" fmla="*/ 332300 w 560549"/>
                <a:gd name="connsiteY386" fmla="*/ 341151 h 632625"/>
                <a:gd name="connsiteX387" fmla="*/ 341825 w 560549"/>
                <a:gd name="connsiteY387" fmla="*/ 386395 h 632625"/>
                <a:gd name="connsiteX388" fmla="*/ 353731 w 560549"/>
                <a:gd name="connsiteY388" fmla="*/ 376870 h 632625"/>
                <a:gd name="connsiteX389" fmla="*/ 346587 w 560549"/>
                <a:gd name="connsiteY389" fmla="*/ 334007 h 632625"/>
                <a:gd name="connsiteX390" fmla="*/ 329919 w 560549"/>
                <a:gd name="connsiteY390" fmla="*/ 336388 h 632625"/>
                <a:gd name="connsiteX391" fmla="*/ 306106 w 560549"/>
                <a:gd name="connsiteY391" fmla="*/ 412588 h 632625"/>
                <a:gd name="connsiteX392" fmla="*/ 325156 w 560549"/>
                <a:gd name="connsiteY392" fmla="*/ 422113 h 632625"/>
                <a:gd name="connsiteX393" fmla="*/ 337062 w 560549"/>
                <a:gd name="connsiteY393" fmla="*/ 417351 h 632625"/>
                <a:gd name="connsiteX394" fmla="*/ 353731 w 560549"/>
                <a:gd name="connsiteY394" fmla="*/ 445926 h 632625"/>
                <a:gd name="connsiteX395" fmla="*/ 344206 w 560549"/>
                <a:gd name="connsiteY395" fmla="*/ 441163 h 632625"/>
                <a:gd name="connsiteX396" fmla="*/ 334681 w 560549"/>
                <a:gd name="connsiteY396" fmla="*/ 469738 h 632625"/>
                <a:gd name="connsiteX397" fmla="*/ 368019 w 560549"/>
                <a:gd name="connsiteY397" fmla="*/ 429257 h 632625"/>
                <a:gd name="connsiteX398" fmla="*/ 327537 w 560549"/>
                <a:gd name="connsiteY398" fmla="*/ 407826 h 632625"/>
                <a:gd name="connsiteX399" fmla="*/ 306106 w 560549"/>
                <a:gd name="connsiteY399" fmla="*/ 403063 h 632625"/>
                <a:gd name="connsiteX400" fmla="*/ 287056 w 560549"/>
                <a:gd name="connsiteY400" fmla="*/ 424495 h 632625"/>
                <a:gd name="connsiteX401" fmla="*/ 270387 w 560549"/>
                <a:gd name="connsiteY401" fmla="*/ 422113 h 632625"/>
                <a:gd name="connsiteX402" fmla="*/ 251337 w 560549"/>
                <a:gd name="connsiteY402" fmla="*/ 414970 h 632625"/>
                <a:gd name="connsiteX403" fmla="*/ 227525 w 560549"/>
                <a:gd name="connsiteY403" fmla="*/ 443545 h 632625"/>
                <a:gd name="connsiteX404" fmla="*/ 222762 w 560549"/>
                <a:gd name="connsiteY404" fmla="*/ 474501 h 632625"/>
                <a:gd name="connsiteX405" fmla="*/ 227525 w 560549"/>
                <a:gd name="connsiteY405" fmla="*/ 457832 h 632625"/>
                <a:gd name="connsiteX406" fmla="*/ 213237 w 560549"/>
                <a:gd name="connsiteY406" fmla="*/ 445926 h 632625"/>
                <a:gd name="connsiteX407" fmla="*/ 175137 w 560549"/>
                <a:gd name="connsiteY407" fmla="*/ 484026 h 632625"/>
                <a:gd name="connsiteX408" fmla="*/ 172756 w 560549"/>
                <a:gd name="connsiteY408" fmla="*/ 500695 h 632625"/>
                <a:gd name="connsiteX409" fmla="*/ 182281 w 560549"/>
                <a:gd name="connsiteY409" fmla="*/ 495932 h 632625"/>
                <a:gd name="connsiteX410" fmla="*/ 187044 w 560549"/>
                <a:gd name="connsiteY410" fmla="*/ 479263 h 632625"/>
                <a:gd name="connsiteX411" fmla="*/ 137037 w 560549"/>
                <a:gd name="connsiteY411" fmla="*/ 488788 h 632625"/>
                <a:gd name="connsiteX412" fmla="*/ 158469 w 560549"/>
                <a:gd name="connsiteY412" fmla="*/ 529270 h 632625"/>
                <a:gd name="connsiteX413" fmla="*/ 179900 w 560549"/>
                <a:gd name="connsiteY413" fmla="*/ 517363 h 632625"/>
                <a:gd name="connsiteX414" fmla="*/ 177519 w 560549"/>
                <a:gd name="connsiteY414" fmla="*/ 500695 h 632625"/>
                <a:gd name="connsiteX415" fmla="*/ 141800 w 560549"/>
                <a:gd name="connsiteY415" fmla="*/ 503076 h 632625"/>
                <a:gd name="connsiteX416" fmla="*/ 115606 w 560549"/>
                <a:gd name="connsiteY416" fmla="*/ 569751 h 632625"/>
                <a:gd name="connsiteX417" fmla="*/ 141800 w 560549"/>
                <a:gd name="connsiteY417" fmla="*/ 567370 h 632625"/>
                <a:gd name="connsiteX418" fmla="*/ 158469 w 560549"/>
                <a:gd name="connsiteY418" fmla="*/ 545938 h 632625"/>
                <a:gd name="connsiteX419" fmla="*/ 146562 w 560549"/>
                <a:gd name="connsiteY419" fmla="*/ 529270 h 632625"/>
                <a:gd name="connsiteX420" fmla="*/ 113225 w 560549"/>
                <a:gd name="connsiteY420" fmla="*/ 548320 h 632625"/>
                <a:gd name="connsiteX421" fmla="*/ 122750 w 560549"/>
                <a:gd name="connsiteY421" fmla="*/ 588801 h 632625"/>
                <a:gd name="connsiteX422" fmla="*/ 189425 w 560549"/>
                <a:gd name="connsiteY422" fmla="*/ 576895 h 632625"/>
                <a:gd name="connsiteX423" fmla="*/ 167994 w 560549"/>
                <a:gd name="connsiteY423" fmla="*/ 550701 h 632625"/>
                <a:gd name="connsiteX424" fmla="*/ 148944 w 560549"/>
                <a:gd name="connsiteY424" fmla="*/ 584038 h 632625"/>
                <a:gd name="connsiteX425" fmla="*/ 175137 w 560549"/>
                <a:gd name="connsiteY425" fmla="*/ 605470 h 632625"/>
                <a:gd name="connsiteX426" fmla="*/ 222762 w 560549"/>
                <a:gd name="connsiteY426" fmla="*/ 564988 h 632625"/>
                <a:gd name="connsiteX427" fmla="*/ 189425 w 560549"/>
                <a:gd name="connsiteY427" fmla="*/ 550701 h 632625"/>
                <a:gd name="connsiteX428" fmla="*/ 158469 w 560549"/>
                <a:gd name="connsiteY428" fmla="*/ 579276 h 632625"/>
                <a:gd name="connsiteX429" fmla="*/ 194187 w 560549"/>
                <a:gd name="connsiteY429" fmla="*/ 555463 h 632625"/>
                <a:gd name="connsiteX430" fmla="*/ 198950 w 560549"/>
                <a:gd name="connsiteY430" fmla="*/ 538795 h 632625"/>
                <a:gd name="connsiteX431" fmla="*/ 153706 w 560549"/>
                <a:gd name="connsiteY431" fmla="*/ 491170 h 632625"/>
                <a:gd name="connsiteX432" fmla="*/ 139419 w 560549"/>
                <a:gd name="connsiteY432" fmla="*/ 512601 h 632625"/>
                <a:gd name="connsiteX433" fmla="*/ 172756 w 560549"/>
                <a:gd name="connsiteY433" fmla="*/ 536413 h 632625"/>
                <a:gd name="connsiteX434" fmla="*/ 210856 w 560549"/>
                <a:gd name="connsiteY434" fmla="*/ 498313 h 632625"/>
                <a:gd name="connsiteX435" fmla="*/ 177519 w 560549"/>
                <a:gd name="connsiteY435" fmla="*/ 469738 h 632625"/>
                <a:gd name="connsiteX436" fmla="*/ 163231 w 560549"/>
                <a:gd name="connsiteY436" fmla="*/ 486407 h 632625"/>
                <a:gd name="connsiteX437" fmla="*/ 172756 w 560549"/>
                <a:gd name="connsiteY437" fmla="*/ 500695 h 632625"/>
                <a:gd name="connsiteX438" fmla="*/ 208475 w 560549"/>
                <a:gd name="connsiteY438" fmla="*/ 410207 h 632625"/>
                <a:gd name="connsiteX439" fmla="*/ 170375 w 560549"/>
                <a:gd name="connsiteY439" fmla="*/ 369726 h 632625"/>
                <a:gd name="connsiteX440" fmla="*/ 179900 w 560549"/>
                <a:gd name="connsiteY440" fmla="*/ 436401 h 632625"/>
                <a:gd name="connsiteX441" fmla="*/ 272769 w 560549"/>
                <a:gd name="connsiteY441" fmla="*/ 295907 h 632625"/>
                <a:gd name="connsiteX442" fmla="*/ 258481 w 560549"/>
                <a:gd name="connsiteY442" fmla="*/ 269713 h 632625"/>
                <a:gd name="connsiteX443" fmla="*/ 227525 w 560549"/>
                <a:gd name="connsiteY443" fmla="*/ 329245 h 632625"/>
                <a:gd name="connsiteX444" fmla="*/ 325156 w 560549"/>
                <a:gd name="connsiteY444" fmla="*/ 295907 h 632625"/>
                <a:gd name="connsiteX445" fmla="*/ 318012 w 560549"/>
                <a:gd name="connsiteY445" fmla="*/ 276857 h 632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Lst>
              <a:rect l="l" t="t" r="r" b="b"/>
              <a:pathLst>
                <a:path w="560549" h="632625">
                  <a:moveTo>
                    <a:pt x="27500" y="64926"/>
                  </a:moveTo>
                  <a:cubicBezTo>
                    <a:pt x="54487" y="67307"/>
                    <a:pt x="81492" y="74639"/>
                    <a:pt x="108462" y="72070"/>
                  </a:cubicBezTo>
                  <a:cubicBezTo>
                    <a:pt x="119468" y="71022"/>
                    <a:pt x="87896" y="56385"/>
                    <a:pt x="77506" y="60163"/>
                  </a:cubicBezTo>
                  <a:cubicBezTo>
                    <a:pt x="65711" y="64452"/>
                    <a:pt x="63219" y="80801"/>
                    <a:pt x="56075" y="91120"/>
                  </a:cubicBezTo>
                  <a:cubicBezTo>
                    <a:pt x="52900" y="102232"/>
                    <a:pt x="49353" y="113245"/>
                    <a:pt x="46550" y="124457"/>
                  </a:cubicBezTo>
                  <a:cubicBezTo>
                    <a:pt x="44587" y="132310"/>
                    <a:pt x="39912" y="140395"/>
                    <a:pt x="41787" y="148270"/>
                  </a:cubicBezTo>
                  <a:cubicBezTo>
                    <a:pt x="44184" y="158338"/>
                    <a:pt x="52900" y="165732"/>
                    <a:pt x="58456" y="174463"/>
                  </a:cubicBezTo>
                  <a:cubicBezTo>
                    <a:pt x="74654" y="170046"/>
                    <a:pt x="104946" y="167227"/>
                    <a:pt x="106081" y="141126"/>
                  </a:cubicBezTo>
                  <a:cubicBezTo>
                    <a:pt x="106578" y="129689"/>
                    <a:pt x="93381" y="122076"/>
                    <a:pt x="87031" y="112551"/>
                  </a:cubicBezTo>
                  <a:cubicBezTo>
                    <a:pt x="81475" y="114138"/>
                    <a:pt x="74923" y="113765"/>
                    <a:pt x="70362" y="117313"/>
                  </a:cubicBezTo>
                  <a:cubicBezTo>
                    <a:pt x="57098" y="127629"/>
                    <a:pt x="75535" y="159828"/>
                    <a:pt x="77506" y="162557"/>
                  </a:cubicBezTo>
                  <a:cubicBezTo>
                    <a:pt x="81663" y="168312"/>
                    <a:pt x="90206" y="168907"/>
                    <a:pt x="96556" y="172082"/>
                  </a:cubicBezTo>
                  <a:cubicBezTo>
                    <a:pt x="104494" y="171288"/>
                    <a:pt x="113319" y="173433"/>
                    <a:pt x="120369" y="169701"/>
                  </a:cubicBezTo>
                  <a:cubicBezTo>
                    <a:pt x="138802" y="159943"/>
                    <a:pt x="137128" y="150013"/>
                    <a:pt x="139419" y="133982"/>
                  </a:cubicBezTo>
                  <a:cubicBezTo>
                    <a:pt x="136244" y="133188"/>
                    <a:pt x="132617" y="129786"/>
                    <a:pt x="129894" y="131601"/>
                  </a:cubicBezTo>
                  <a:cubicBezTo>
                    <a:pt x="126337" y="133972"/>
                    <a:pt x="125969" y="139316"/>
                    <a:pt x="125131" y="143507"/>
                  </a:cubicBezTo>
                  <a:cubicBezTo>
                    <a:pt x="123566" y="151329"/>
                    <a:pt x="123544" y="159382"/>
                    <a:pt x="122750" y="167320"/>
                  </a:cubicBezTo>
                  <a:cubicBezTo>
                    <a:pt x="125131" y="175257"/>
                    <a:pt x="122171" y="188129"/>
                    <a:pt x="129894" y="191132"/>
                  </a:cubicBezTo>
                  <a:cubicBezTo>
                    <a:pt x="156548" y="201497"/>
                    <a:pt x="167497" y="181788"/>
                    <a:pt x="179900" y="167320"/>
                  </a:cubicBezTo>
                  <a:cubicBezTo>
                    <a:pt x="181487" y="162557"/>
                    <a:pt x="185880" y="157902"/>
                    <a:pt x="184662" y="153032"/>
                  </a:cubicBezTo>
                  <a:cubicBezTo>
                    <a:pt x="183801" y="149588"/>
                    <a:pt x="178590" y="147448"/>
                    <a:pt x="175137" y="148270"/>
                  </a:cubicBezTo>
                  <a:cubicBezTo>
                    <a:pt x="160941" y="151650"/>
                    <a:pt x="148150" y="159382"/>
                    <a:pt x="134656" y="164938"/>
                  </a:cubicBezTo>
                  <a:cubicBezTo>
                    <a:pt x="120432" y="188053"/>
                    <a:pt x="105471" y="204085"/>
                    <a:pt x="108462" y="233995"/>
                  </a:cubicBezTo>
                  <a:cubicBezTo>
                    <a:pt x="109665" y="246025"/>
                    <a:pt x="117987" y="256220"/>
                    <a:pt x="122750" y="267332"/>
                  </a:cubicBezTo>
                  <a:cubicBezTo>
                    <a:pt x="132275" y="263363"/>
                    <a:pt x="143579" y="262243"/>
                    <a:pt x="151325" y="255426"/>
                  </a:cubicBezTo>
                  <a:cubicBezTo>
                    <a:pt x="179754" y="230409"/>
                    <a:pt x="179031" y="227945"/>
                    <a:pt x="184662" y="205420"/>
                  </a:cubicBezTo>
                  <a:cubicBezTo>
                    <a:pt x="173630" y="203581"/>
                    <a:pt x="153568" y="198997"/>
                    <a:pt x="144181" y="205420"/>
                  </a:cubicBezTo>
                  <a:cubicBezTo>
                    <a:pt x="134733" y="211884"/>
                    <a:pt x="131481" y="224470"/>
                    <a:pt x="125131" y="233995"/>
                  </a:cubicBezTo>
                  <a:cubicBezTo>
                    <a:pt x="124337" y="245901"/>
                    <a:pt x="119409" y="258258"/>
                    <a:pt x="122750" y="269713"/>
                  </a:cubicBezTo>
                  <a:cubicBezTo>
                    <a:pt x="125426" y="278889"/>
                    <a:pt x="133954" y="285687"/>
                    <a:pt x="141800" y="291145"/>
                  </a:cubicBezTo>
                  <a:cubicBezTo>
                    <a:pt x="152586" y="298648"/>
                    <a:pt x="165320" y="302933"/>
                    <a:pt x="177519" y="307813"/>
                  </a:cubicBezTo>
                  <a:cubicBezTo>
                    <a:pt x="207926" y="319976"/>
                    <a:pt x="205570" y="318625"/>
                    <a:pt x="229906" y="322101"/>
                  </a:cubicBezTo>
                  <a:cubicBezTo>
                    <a:pt x="234312" y="304477"/>
                    <a:pt x="228835" y="319442"/>
                    <a:pt x="244194" y="300670"/>
                  </a:cubicBezTo>
                  <a:cubicBezTo>
                    <a:pt x="253504" y="289292"/>
                    <a:pt x="253525" y="286868"/>
                    <a:pt x="258481" y="274476"/>
                  </a:cubicBezTo>
                  <a:cubicBezTo>
                    <a:pt x="254512" y="272095"/>
                    <a:pt x="251047" y="268525"/>
                    <a:pt x="246575" y="267332"/>
                  </a:cubicBezTo>
                  <a:cubicBezTo>
                    <a:pt x="216390" y="259283"/>
                    <a:pt x="218256" y="267847"/>
                    <a:pt x="189425" y="286382"/>
                  </a:cubicBezTo>
                  <a:cubicBezTo>
                    <a:pt x="185456" y="293526"/>
                    <a:pt x="179625" y="299917"/>
                    <a:pt x="177519" y="307813"/>
                  </a:cubicBezTo>
                  <a:cubicBezTo>
                    <a:pt x="176275" y="312478"/>
                    <a:pt x="175128" y="322835"/>
                    <a:pt x="179900" y="322101"/>
                  </a:cubicBezTo>
                  <a:cubicBezTo>
                    <a:pt x="191215" y="320360"/>
                    <a:pt x="198950" y="309401"/>
                    <a:pt x="208475" y="303051"/>
                  </a:cubicBezTo>
                  <a:cubicBezTo>
                    <a:pt x="213277" y="282245"/>
                    <a:pt x="227768" y="254279"/>
                    <a:pt x="194187" y="241138"/>
                  </a:cubicBezTo>
                  <a:cubicBezTo>
                    <a:pt x="183425" y="236927"/>
                    <a:pt x="171962" y="247488"/>
                    <a:pt x="160850" y="250663"/>
                  </a:cubicBezTo>
                  <a:cubicBezTo>
                    <a:pt x="137720" y="292296"/>
                    <a:pt x="112370" y="315672"/>
                    <a:pt x="153706" y="369726"/>
                  </a:cubicBezTo>
                  <a:cubicBezTo>
                    <a:pt x="162918" y="381772"/>
                    <a:pt x="183869" y="372901"/>
                    <a:pt x="198950" y="374488"/>
                  </a:cubicBezTo>
                  <a:cubicBezTo>
                    <a:pt x="203006" y="358261"/>
                    <a:pt x="208263" y="354794"/>
                    <a:pt x="196569" y="341151"/>
                  </a:cubicBezTo>
                  <a:cubicBezTo>
                    <a:pt x="194935" y="339245"/>
                    <a:pt x="191806" y="339564"/>
                    <a:pt x="189425" y="338770"/>
                  </a:cubicBezTo>
                  <a:cubicBezTo>
                    <a:pt x="174434" y="356758"/>
                    <a:pt x="141448" y="381010"/>
                    <a:pt x="175137" y="410207"/>
                  </a:cubicBezTo>
                  <a:cubicBezTo>
                    <a:pt x="182385" y="416488"/>
                    <a:pt x="192600" y="402270"/>
                    <a:pt x="201331" y="398301"/>
                  </a:cubicBezTo>
                  <a:cubicBezTo>
                    <a:pt x="204506" y="390363"/>
                    <a:pt x="208306" y="382648"/>
                    <a:pt x="210856" y="374488"/>
                  </a:cubicBezTo>
                  <a:cubicBezTo>
                    <a:pt x="212296" y="369880"/>
                    <a:pt x="216651" y="363615"/>
                    <a:pt x="213237" y="360201"/>
                  </a:cubicBezTo>
                  <a:cubicBezTo>
                    <a:pt x="209823" y="356787"/>
                    <a:pt x="203712" y="361788"/>
                    <a:pt x="198950" y="362582"/>
                  </a:cubicBezTo>
                  <a:cubicBezTo>
                    <a:pt x="196503" y="367068"/>
                    <a:pt x="171424" y="404791"/>
                    <a:pt x="182281" y="414970"/>
                  </a:cubicBezTo>
                  <a:cubicBezTo>
                    <a:pt x="192394" y="424451"/>
                    <a:pt x="209268" y="421320"/>
                    <a:pt x="222762" y="424495"/>
                  </a:cubicBezTo>
                  <a:cubicBezTo>
                    <a:pt x="230700" y="412589"/>
                    <a:pt x="260567" y="391774"/>
                    <a:pt x="246575" y="388776"/>
                  </a:cubicBezTo>
                  <a:cubicBezTo>
                    <a:pt x="225749" y="384313"/>
                    <a:pt x="205013" y="402838"/>
                    <a:pt x="189425" y="417351"/>
                  </a:cubicBezTo>
                  <a:cubicBezTo>
                    <a:pt x="180240" y="425903"/>
                    <a:pt x="181488" y="441164"/>
                    <a:pt x="177519" y="453070"/>
                  </a:cubicBezTo>
                  <a:cubicBezTo>
                    <a:pt x="180694" y="467357"/>
                    <a:pt x="178263" y="484223"/>
                    <a:pt x="187044" y="495932"/>
                  </a:cubicBezTo>
                  <a:cubicBezTo>
                    <a:pt x="194298" y="505604"/>
                    <a:pt x="208351" y="511423"/>
                    <a:pt x="220381" y="510220"/>
                  </a:cubicBezTo>
                  <a:cubicBezTo>
                    <a:pt x="234880" y="508770"/>
                    <a:pt x="262015" y="502924"/>
                    <a:pt x="258481" y="488788"/>
                  </a:cubicBezTo>
                  <a:cubicBezTo>
                    <a:pt x="255011" y="474906"/>
                    <a:pt x="229906" y="490376"/>
                    <a:pt x="215619" y="491170"/>
                  </a:cubicBezTo>
                  <a:cubicBezTo>
                    <a:pt x="212444" y="494345"/>
                    <a:pt x="208102" y="496679"/>
                    <a:pt x="206094" y="500695"/>
                  </a:cubicBezTo>
                  <a:cubicBezTo>
                    <a:pt x="203935" y="505013"/>
                    <a:pt x="198884" y="514982"/>
                    <a:pt x="203712" y="514982"/>
                  </a:cubicBezTo>
                  <a:cubicBezTo>
                    <a:pt x="211030" y="514982"/>
                    <a:pt x="214825" y="505457"/>
                    <a:pt x="220381" y="500695"/>
                  </a:cubicBezTo>
                  <a:cubicBezTo>
                    <a:pt x="218794" y="495932"/>
                    <a:pt x="218572" y="490467"/>
                    <a:pt x="215619" y="486407"/>
                  </a:cubicBezTo>
                  <a:cubicBezTo>
                    <a:pt x="200307" y="465353"/>
                    <a:pt x="194596" y="476573"/>
                    <a:pt x="170375" y="484026"/>
                  </a:cubicBezTo>
                  <a:cubicBezTo>
                    <a:pt x="166652" y="492217"/>
                    <a:pt x="151996" y="519677"/>
                    <a:pt x="153706" y="531651"/>
                  </a:cubicBezTo>
                  <a:cubicBezTo>
                    <a:pt x="154111" y="534484"/>
                    <a:pt x="158469" y="528476"/>
                    <a:pt x="160850" y="526888"/>
                  </a:cubicBezTo>
                  <a:cubicBezTo>
                    <a:pt x="161644" y="522126"/>
                    <a:pt x="166000" y="516556"/>
                    <a:pt x="163231" y="512601"/>
                  </a:cubicBezTo>
                  <a:cubicBezTo>
                    <a:pt x="145497" y="487267"/>
                    <a:pt x="121640" y="518103"/>
                    <a:pt x="108462" y="526888"/>
                  </a:cubicBezTo>
                  <a:cubicBezTo>
                    <a:pt x="104493" y="538794"/>
                    <a:pt x="90329" y="551710"/>
                    <a:pt x="96556" y="562607"/>
                  </a:cubicBezTo>
                  <a:cubicBezTo>
                    <a:pt x="136566" y="632625"/>
                    <a:pt x="146535" y="593612"/>
                    <a:pt x="160850" y="567370"/>
                  </a:cubicBezTo>
                  <a:cubicBezTo>
                    <a:pt x="156087" y="566576"/>
                    <a:pt x="151143" y="563461"/>
                    <a:pt x="146562" y="564988"/>
                  </a:cubicBezTo>
                  <a:cubicBezTo>
                    <a:pt x="137629" y="567965"/>
                    <a:pt x="137750" y="586195"/>
                    <a:pt x="137037" y="591182"/>
                  </a:cubicBezTo>
                  <a:cubicBezTo>
                    <a:pt x="137831" y="595151"/>
                    <a:pt x="135412" y="602516"/>
                    <a:pt x="139419" y="603088"/>
                  </a:cubicBezTo>
                  <a:cubicBezTo>
                    <a:pt x="145085" y="603897"/>
                    <a:pt x="150042" y="597960"/>
                    <a:pt x="153706" y="593563"/>
                  </a:cubicBezTo>
                  <a:cubicBezTo>
                    <a:pt x="162163" y="583414"/>
                    <a:pt x="167993" y="571338"/>
                    <a:pt x="175137" y="560226"/>
                  </a:cubicBezTo>
                  <a:cubicBezTo>
                    <a:pt x="177403" y="535306"/>
                    <a:pt x="177288" y="514398"/>
                    <a:pt x="191806" y="491170"/>
                  </a:cubicBezTo>
                  <a:cubicBezTo>
                    <a:pt x="200135" y="477843"/>
                    <a:pt x="215083" y="469905"/>
                    <a:pt x="225144" y="457832"/>
                  </a:cubicBezTo>
                  <a:cubicBezTo>
                    <a:pt x="235010" y="445992"/>
                    <a:pt x="242606" y="432432"/>
                    <a:pt x="251337" y="419732"/>
                  </a:cubicBezTo>
                  <a:cubicBezTo>
                    <a:pt x="253511" y="398003"/>
                    <a:pt x="260147" y="385013"/>
                    <a:pt x="234669" y="369726"/>
                  </a:cubicBezTo>
                  <a:cubicBezTo>
                    <a:pt x="229714" y="366753"/>
                    <a:pt x="223556" y="372901"/>
                    <a:pt x="218000" y="374488"/>
                  </a:cubicBezTo>
                  <a:cubicBezTo>
                    <a:pt x="214825" y="386394"/>
                    <a:pt x="209498" y="397927"/>
                    <a:pt x="208475" y="410207"/>
                  </a:cubicBezTo>
                  <a:cubicBezTo>
                    <a:pt x="207867" y="417500"/>
                    <a:pt x="206186" y="429679"/>
                    <a:pt x="213237" y="431638"/>
                  </a:cubicBezTo>
                  <a:cubicBezTo>
                    <a:pt x="225850" y="435142"/>
                    <a:pt x="238637" y="425288"/>
                    <a:pt x="251337" y="422113"/>
                  </a:cubicBezTo>
                  <a:cubicBezTo>
                    <a:pt x="267605" y="405845"/>
                    <a:pt x="275150" y="401230"/>
                    <a:pt x="275150" y="367345"/>
                  </a:cubicBezTo>
                  <a:cubicBezTo>
                    <a:pt x="275150" y="357399"/>
                    <a:pt x="265625" y="349882"/>
                    <a:pt x="260862" y="341151"/>
                  </a:cubicBezTo>
                  <a:cubicBezTo>
                    <a:pt x="256623" y="356694"/>
                    <a:pt x="247851" y="372831"/>
                    <a:pt x="258481" y="388776"/>
                  </a:cubicBezTo>
                  <a:cubicBezTo>
                    <a:pt x="260069" y="391157"/>
                    <a:pt x="262160" y="384281"/>
                    <a:pt x="263244" y="381632"/>
                  </a:cubicBezTo>
                  <a:cubicBezTo>
                    <a:pt x="269329" y="366756"/>
                    <a:pt x="274356" y="351469"/>
                    <a:pt x="279912" y="336388"/>
                  </a:cubicBezTo>
                  <a:cubicBezTo>
                    <a:pt x="278325" y="332419"/>
                    <a:pt x="279260" y="325656"/>
                    <a:pt x="275150" y="324482"/>
                  </a:cubicBezTo>
                  <a:cubicBezTo>
                    <a:pt x="262234" y="320792"/>
                    <a:pt x="259590" y="344415"/>
                    <a:pt x="258481" y="348295"/>
                  </a:cubicBezTo>
                  <a:cubicBezTo>
                    <a:pt x="259275" y="354645"/>
                    <a:pt x="255244" y="364281"/>
                    <a:pt x="260862" y="367345"/>
                  </a:cubicBezTo>
                  <a:cubicBezTo>
                    <a:pt x="267969" y="371221"/>
                    <a:pt x="278718" y="368063"/>
                    <a:pt x="284675" y="362582"/>
                  </a:cubicBezTo>
                  <a:cubicBezTo>
                    <a:pt x="299750" y="348713"/>
                    <a:pt x="308488" y="329245"/>
                    <a:pt x="320394" y="312576"/>
                  </a:cubicBezTo>
                  <a:cubicBezTo>
                    <a:pt x="313250" y="297495"/>
                    <a:pt x="313757" y="275051"/>
                    <a:pt x="298962" y="267332"/>
                  </a:cubicBezTo>
                  <a:cubicBezTo>
                    <a:pt x="287947" y="261585"/>
                    <a:pt x="271181" y="272889"/>
                    <a:pt x="265625" y="284001"/>
                  </a:cubicBezTo>
                  <a:cubicBezTo>
                    <a:pt x="244552" y="326148"/>
                    <a:pt x="268554" y="329519"/>
                    <a:pt x="291819" y="341151"/>
                  </a:cubicBezTo>
                  <a:cubicBezTo>
                    <a:pt x="303725" y="335595"/>
                    <a:pt x="318748" y="334248"/>
                    <a:pt x="327537" y="324482"/>
                  </a:cubicBezTo>
                  <a:cubicBezTo>
                    <a:pt x="340286" y="310316"/>
                    <a:pt x="335249" y="286416"/>
                    <a:pt x="327537" y="272095"/>
                  </a:cubicBezTo>
                  <a:cubicBezTo>
                    <a:pt x="325408" y="268142"/>
                    <a:pt x="321187" y="265745"/>
                    <a:pt x="318012" y="262570"/>
                  </a:cubicBezTo>
                  <a:cubicBezTo>
                    <a:pt x="315631" y="264157"/>
                    <a:pt x="311490" y="264539"/>
                    <a:pt x="310869" y="267332"/>
                  </a:cubicBezTo>
                  <a:cubicBezTo>
                    <a:pt x="304647" y="295332"/>
                    <a:pt x="336722" y="291825"/>
                    <a:pt x="356112" y="298288"/>
                  </a:cubicBezTo>
                  <a:cubicBezTo>
                    <a:pt x="373983" y="267014"/>
                    <a:pt x="385951" y="265656"/>
                    <a:pt x="363256" y="231613"/>
                  </a:cubicBezTo>
                  <a:cubicBezTo>
                    <a:pt x="361011" y="228245"/>
                    <a:pt x="355319" y="230026"/>
                    <a:pt x="351350" y="229232"/>
                  </a:cubicBezTo>
                  <a:cubicBezTo>
                    <a:pt x="347381" y="233201"/>
                    <a:pt x="341219" y="235813"/>
                    <a:pt x="339444" y="241138"/>
                  </a:cubicBezTo>
                  <a:cubicBezTo>
                    <a:pt x="331301" y="265567"/>
                    <a:pt x="364801" y="266998"/>
                    <a:pt x="377544" y="272095"/>
                  </a:cubicBezTo>
                  <a:cubicBezTo>
                    <a:pt x="402296" y="247342"/>
                    <a:pt x="420148" y="243953"/>
                    <a:pt x="413262" y="207801"/>
                  </a:cubicBezTo>
                  <a:cubicBezTo>
                    <a:pt x="411861" y="200445"/>
                    <a:pt x="405325" y="195101"/>
                    <a:pt x="401356" y="188751"/>
                  </a:cubicBezTo>
                  <a:cubicBezTo>
                    <a:pt x="391037" y="205420"/>
                    <a:pt x="351802" y="232557"/>
                    <a:pt x="370400" y="238757"/>
                  </a:cubicBezTo>
                  <a:cubicBezTo>
                    <a:pt x="391804" y="245892"/>
                    <a:pt x="412169" y="215803"/>
                    <a:pt x="422787" y="195895"/>
                  </a:cubicBezTo>
                  <a:cubicBezTo>
                    <a:pt x="427798" y="186499"/>
                    <a:pt x="413262" y="176845"/>
                    <a:pt x="408500" y="167320"/>
                  </a:cubicBezTo>
                  <a:cubicBezTo>
                    <a:pt x="405325" y="168907"/>
                    <a:pt x="400675" y="168966"/>
                    <a:pt x="398975" y="172082"/>
                  </a:cubicBezTo>
                  <a:cubicBezTo>
                    <a:pt x="386928" y="194167"/>
                    <a:pt x="398629" y="203082"/>
                    <a:pt x="408500" y="224470"/>
                  </a:cubicBezTo>
                  <a:cubicBezTo>
                    <a:pt x="417231" y="219707"/>
                    <a:pt x="428531" y="217988"/>
                    <a:pt x="434694" y="210182"/>
                  </a:cubicBezTo>
                  <a:cubicBezTo>
                    <a:pt x="451009" y="189516"/>
                    <a:pt x="444380" y="149450"/>
                    <a:pt x="429931" y="131601"/>
                  </a:cubicBezTo>
                  <a:cubicBezTo>
                    <a:pt x="424415" y="124787"/>
                    <a:pt x="412468" y="130014"/>
                    <a:pt x="403737" y="129220"/>
                  </a:cubicBezTo>
                  <a:cubicBezTo>
                    <a:pt x="395458" y="141639"/>
                    <a:pt x="364404" y="176351"/>
                    <a:pt x="401356" y="191132"/>
                  </a:cubicBezTo>
                  <a:cubicBezTo>
                    <a:pt x="414248" y="196289"/>
                    <a:pt x="425169" y="176845"/>
                    <a:pt x="437075" y="169701"/>
                  </a:cubicBezTo>
                  <a:cubicBezTo>
                    <a:pt x="444299" y="148029"/>
                    <a:pt x="459839" y="132005"/>
                    <a:pt x="437075" y="114932"/>
                  </a:cubicBezTo>
                  <a:cubicBezTo>
                    <a:pt x="432585" y="111564"/>
                    <a:pt x="425962" y="113345"/>
                    <a:pt x="420406" y="112551"/>
                  </a:cubicBezTo>
                  <a:cubicBezTo>
                    <a:pt x="406672" y="134869"/>
                    <a:pt x="390218" y="146637"/>
                    <a:pt x="406119" y="174463"/>
                  </a:cubicBezTo>
                  <a:cubicBezTo>
                    <a:pt x="411162" y="183289"/>
                    <a:pt x="421994" y="187163"/>
                    <a:pt x="429931" y="193513"/>
                  </a:cubicBezTo>
                  <a:cubicBezTo>
                    <a:pt x="443425" y="183988"/>
                    <a:pt x="459468" y="177309"/>
                    <a:pt x="470412" y="164938"/>
                  </a:cubicBezTo>
                  <a:cubicBezTo>
                    <a:pt x="498479" y="133211"/>
                    <a:pt x="480445" y="91829"/>
                    <a:pt x="460887" y="60163"/>
                  </a:cubicBezTo>
                  <a:cubicBezTo>
                    <a:pt x="456005" y="52259"/>
                    <a:pt x="443425" y="53813"/>
                    <a:pt x="434694" y="50638"/>
                  </a:cubicBezTo>
                  <a:cubicBezTo>
                    <a:pt x="417093" y="70753"/>
                    <a:pt x="382611" y="94446"/>
                    <a:pt x="398975" y="129220"/>
                  </a:cubicBezTo>
                  <a:cubicBezTo>
                    <a:pt x="407100" y="146487"/>
                    <a:pt x="425962" y="156207"/>
                    <a:pt x="439456" y="169701"/>
                  </a:cubicBezTo>
                  <a:cubicBezTo>
                    <a:pt x="460887" y="156207"/>
                    <a:pt x="494800" y="152911"/>
                    <a:pt x="503750" y="129220"/>
                  </a:cubicBezTo>
                  <a:cubicBezTo>
                    <a:pt x="537350" y="40277"/>
                    <a:pt x="456401" y="64684"/>
                    <a:pt x="427550" y="67307"/>
                  </a:cubicBezTo>
                  <a:cubicBezTo>
                    <a:pt x="422787" y="76038"/>
                    <a:pt x="411772" y="83667"/>
                    <a:pt x="413262" y="93501"/>
                  </a:cubicBezTo>
                  <a:cubicBezTo>
                    <a:pt x="423694" y="162352"/>
                    <a:pt x="448112" y="146850"/>
                    <a:pt x="503750" y="153032"/>
                  </a:cubicBezTo>
                  <a:cubicBezTo>
                    <a:pt x="522291" y="131843"/>
                    <a:pt x="532797" y="129342"/>
                    <a:pt x="515656" y="93501"/>
                  </a:cubicBezTo>
                  <a:cubicBezTo>
                    <a:pt x="511952" y="85756"/>
                    <a:pt x="501369" y="83976"/>
                    <a:pt x="494225" y="79213"/>
                  </a:cubicBezTo>
                  <a:cubicBezTo>
                    <a:pt x="488669" y="82388"/>
                    <a:pt x="480550" y="83082"/>
                    <a:pt x="477556" y="88738"/>
                  </a:cubicBezTo>
                  <a:cubicBezTo>
                    <a:pt x="464975" y="112503"/>
                    <a:pt x="473518" y="121325"/>
                    <a:pt x="482319" y="141126"/>
                  </a:cubicBezTo>
                  <a:cubicBezTo>
                    <a:pt x="494225" y="139538"/>
                    <a:pt x="510387" y="145623"/>
                    <a:pt x="518037" y="136363"/>
                  </a:cubicBezTo>
                  <a:cubicBezTo>
                    <a:pt x="542309" y="106980"/>
                    <a:pt x="526294" y="83315"/>
                    <a:pt x="515656" y="57782"/>
                  </a:cubicBezTo>
                  <a:cubicBezTo>
                    <a:pt x="513275" y="60163"/>
                    <a:pt x="508254" y="61568"/>
                    <a:pt x="508512" y="64926"/>
                  </a:cubicBezTo>
                  <a:cubicBezTo>
                    <a:pt x="509168" y="73450"/>
                    <a:pt x="509583" y="90006"/>
                    <a:pt x="518037" y="88738"/>
                  </a:cubicBezTo>
                  <a:cubicBezTo>
                    <a:pt x="534219" y="86311"/>
                    <a:pt x="543437" y="68101"/>
                    <a:pt x="556137" y="57782"/>
                  </a:cubicBezTo>
                  <a:cubicBezTo>
                    <a:pt x="556931" y="49845"/>
                    <a:pt x="560549" y="41684"/>
                    <a:pt x="558519" y="33970"/>
                  </a:cubicBezTo>
                  <a:cubicBezTo>
                    <a:pt x="549580" y="0"/>
                    <a:pt x="524235" y="10634"/>
                    <a:pt x="494225" y="7776"/>
                  </a:cubicBezTo>
                  <a:cubicBezTo>
                    <a:pt x="487651" y="23114"/>
                    <a:pt x="481589" y="28297"/>
                    <a:pt x="491844" y="45876"/>
                  </a:cubicBezTo>
                  <a:cubicBezTo>
                    <a:pt x="494176" y="49874"/>
                    <a:pt x="499781" y="50639"/>
                    <a:pt x="503750" y="53020"/>
                  </a:cubicBezTo>
                  <a:cubicBezTo>
                    <a:pt x="521648" y="41087"/>
                    <a:pt x="524910" y="45226"/>
                    <a:pt x="513275" y="17301"/>
                  </a:cubicBezTo>
                  <a:cubicBezTo>
                    <a:pt x="512310" y="14984"/>
                    <a:pt x="508512" y="15714"/>
                    <a:pt x="506131" y="14920"/>
                  </a:cubicBezTo>
                  <a:cubicBezTo>
                    <a:pt x="501369" y="20476"/>
                    <a:pt x="490855" y="24337"/>
                    <a:pt x="491844" y="31588"/>
                  </a:cubicBezTo>
                  <a:cubicBezTo>
                    <a:pt x="499137" y="85068"/>
                    <a:pt x="508565" y="71075"/>
                    <a:pt x="525181" y="57782"/>
                  </a:cubicBezTo>
                  <a:cubicBezTo>
                    <a:pt x="525975" y="53020"/>
                    <a:pt x="531358" y="46478"/>
                    <a:pt x="527562" y="43495"/>
                  </a:cubicBezTo>
                  <a:cubicBezTo>
                    <a:pt x="495655" y="18424"/>
                    <a:pt x="486471" y="34658"/>
                    <a:pt x="458506" y="50638"/>
                  </a:cubicBezTo>
                  <a:cubicBezTo>
                    <a:pt x="446600" y="76832"/>
                    <a:pt x="429141" y="101157"/>
                    <a:pt x="422787" y="129220"/>
                  </a:cubicBezTo>
                  <a:cubicBezTo>
                    <a:pt x="419242" y="144876"/>
                    <a:pt x="423288" y="162231"/>
                    <a:pt x="429931" y="176845"/>
                  </a:cubicBezTo>
                  <a:cubicBezTo>
                    <a:pt x="432960" y="183507"/>
                    <a:pt x="433106" y="162557"/>
                    <a:pt x="434694" y="155413"/>
                  </a:cubicBezTo>
                  <a:cubicBezTo>
                    <a:pt x="429931" y="154619"/>
                    <a:pt x="424423" y="150354"/>
                    <a:pt x="420406" y="153032"/>
                  </a:cubicBezTo>
                  <a:cubicBezTo>
                    <a:pt x="365846" y="189405"/>
                    <a:pt x="377045" y="195758"/>
                    <a:pt x="363256" y="257807"/>
                  </a:cubicBezTo>
                  <a:cubicBezTo>
                    <a:pt x="371194" y="260982"/>
                    <a:pt x="379496" y="271299"/>
                    <a:pt x="387069" y="267332"/>
                  </a:cubicBezTo>
                  <a:cubicBezTo>
                    <a:pt x="426174" y="246848"/>
                    <a:pt x="416344" y="237777"/>
                    <a:pt x="406119" y="217326"/>
                  </a:cubicBezTo>
                  <a:cubicBezTo>
                    <a:pt x="395800" y="221295"/>
                    <a:pt x="382980" y="221414"/>
                    <a:pt x="375162" y="229232"/>
                  </a:cubicBezTo>
                  <a:cubicBezTo>
                    <a:pt x="369379" y="235015"/>
                    <a:pt x="368912" y="273821"/>
                    <a:pt x="372781" y="279238"/>
                  </a:cubicBezTo>
                  <a:cubicBezTo>
                    <a:pt x="377158" y="285366"/>
                    <a:pt x="387068" y="284001"/>
                    <a:pt x="394212" y="286382"/>
                  </a:cubicBezTo>
                  <a:cubicBezTo>
                    <a:pt x="408789" y="280308"/>
                    <a:pt x="432312" y="277814"/>
                    <a:pt x="432312" y="255426"/>
                  </a:cubicBezTo>
                  <a:cubicBezTo>
                    <a:pt x="432312" y="251457"/>
                    <a:pt x="425962" y="250663"/>
                    <a:pt x="422787" y="248282"/>
                  </a:cubicBezTo>
                  <a:cubicBezTo>
                    <a:pt x="405325" y="255426"/>
                    <a:pt x="384324" y="256982"/>
                    <a:pt x="370400" y="269713"/>
                  </a:cubicBezTo>
                  <a:cubicBezTo>
                    <a:pt x="342201" y="295495"/>
                    <a:pt x="336096" y="337872"/>
                    <a:pt x="327537" y="372107"/>
                  </a:cubicBezTo>
                  <a:cubicBezTo>
                    <a:pt x="331506" y="381632"/>
                    <a:pt x="330015" y="396491"/>
                    <a:pt x="339444" y="400682"/>
                  </a:cubicBezTo>
                  <a:cubicBezTo>
                    <a:pt x="349310" y="405067"/>
                    <a:pt x="365230" y="400635"/>
                    <a:pt x="370400" y="391157"/>
                  </a:cubicBezTo>
                  <a:cubicBezTo>
                    <a:pt x="374163" y="384259"/>
                    <a:pt x="359287" y="380044"/>
                    <a:pt x="353731" y="374488"/>
                  </a:cubicBezTo>
                  <a:cubicBezTo>
                    <a:pt x="333841" y="397220"/>
                    <a:pt x="314427" y="408202"/>
                    <a:pt x="313250" y="438782"/>
                  </a:cubicBezTo>
                  <a:cubicBezTo>
                    <a:pt x="312788" y="450785"/>
                    <a:pt x="311085" y="464688"/>
                    <a:pt x="318012" y="474501"/>
                  </a:cubicBezTo>
                  <a:cubicBezTo>
                    <a:pt x="322680" y="481114"/>
                    <a:pt x="333887" y="477676"/>
                    <a:pt x="341825" y="479263"/>
                  </a:cubicBezTo>
                  <a:cubicBezTo>
                    <a:pt x="398549" y="440453"/>
                    <a:pt x="403114" y="452666"/>
                    <a:pt x="372781" y="445926"/>
                  </a:cubicBezTo>
                  <a:cubicBezTo>
                    <a:pt x="370331" y="445382"/>
                    <a:pt x="368018" y="444339"/>
                    <a:pt x="365637" y="443545"/>
                  </a:cubicBezTo>
                  <a:cubicBezTo>
                    <a:pt x="360875" y="448307"/>
                    <a:pt x="353359" y="451404"/>
                    <a:pt x="351350" y="457832"/>
                  </a:cubicBezTo>
                  <a:cubicBezTo>
                    <a:pt x="344849" y="478637"/>
                    <a:pt x="351964" y="480320"/>
                    <a:pt x="363256" y="488788"/>
                  </a:cubicBezTo>
                  <a:cubicBezTo>
                    <a:pt x="368019" y="480851"/>
                    <a:pt x="373404" y="473255"/>
                    <a:pt x="377544" y="464976"/>
                  </a:cubicBezTo>
                  <a:cubicBezTo>
                    <a:pt x="379319" y="461426"/>
                    <a:pt x="371490" y="470685"/>
                    <a:pt x="370400" y="474501"/>
                  </a:cubicBezTo>
                  <a:cubicBezTo>
                    <a:pt x="360621" y="508727"/>
                    <a:pt x="376641" y="489691"/>
                    <a:pt x="360875" y="505457"/>
                  </a:cubicBezTo>
                  <a:cubicBezTo>
                    <a:pt x="354887" y="520426"/>
                    <a:pt x="350558" y="526098"/>
                    <a:pt x="358494" y="545938"/>
                  </a:cubicBezTo>
                  <a:cubicBezTo>
                    <a:pt x="359557" y="548595"/>
                    <a:pt x="363256" y="542763"/>
                    <a:pt x="365637" y="541176"/>
                  </a:cubicBezTo>
                  <a:cubicBezTo>
                    <a:pt x="367225" y="536413"/>
                    <a:pt x="373950" y="530438"/>
                    <a:pt x="370400" y="526888"/>
                  </a:cubicBezTo>
                  <a:cubicBezTo>
                    <a:pt x="366431" y="522919"/>
                    <a:pt x="356926" y="524655"/>
                    <a:pt x="353731" y="529270"/>
                  </a:cubicBezTo>
                  <a:cubicBezTo>
                    <a:pt x="348235" y="537209"/>
                    <a:pt x="350556" y="548320"/>
                    <a:pt x="348969" y="557845"/>
                  </a:cubicBezTo>
                  <a:cubicBezTo>
                    <a:pt x="351350" y="560226"/>
                    <a:pt x="352745" y="564988"/>
                    <a:pt x="356112" y="564988"/>
                  </a:cubicBezTo>
                  <a:cubicBezTo>
                    <a:pt x="360081" y="564988"/>
                    <a:pt x="363769" y="561347"/>
                    <a:pt x="365637" y="557845"/>
                  </a:cubicBezTo>
                  <a:cubicBezTo>
                    <a:pt x="370362" y="548986"/>
                    <a:pt x="371987" y="538795"/>
                    <a:pt x="375162" y="529270"/>
                  </a:cubicBezTo>
                  <a:cubicBezTo>
                    <a:pt x="371193" y="526889"/>
                    <a:pt x="367396" y="520056"/>
                    <a:pt x="363256" y="522126"/>
                  </a:cubicBezTo>
                  <a:cubicBezTo>
                    <a:pt x="344096" y="531706"/>
                    <a:pt x="340760" y="566867"/>
                    <a:pt x="337062" y="581657"/>
                  </a:cubicBezTo>
                  <a:cubicBezTo>
                    <a:pt x="340237" y="592770"/>
                    <a:pt x="335087" y="616145"/>
                    <a:pt x="346587" y="614995"/>
                  </a:cubicBezTo>
                  <a:cubicBezTo>
                    <a:pt x="383566" y="611298"/>
                    <a:pt x="385129" y="574466"/>
                    <a:pt x="389450" y="550701"/>
                  </a:cubicBezTo>
                  <a:cubicBezTo>
                    <a:pt x="386275" y="549907"/>
                    <a:pt x="381609" y="545514"/>
                    <a:pt x="379925" y="548320"/>
                  </a:cubicBezTo>
                  <a:cubicBezTo>
                    <a:pt x="355722" y="588660"/>
                    <a:pt x="370675" y="591200"/>
                    <a:pt x="391831" y="629282"/>
                  </a:cubicBezTo>
                  <a:cubicBezTo>
                    <a:pt x="417436" y="601707"/>
                    <a:pt x="432165" y="603687"/>
                    <a:pt x="418025" y="569751"/>
                  </a:cubicBezTo>
                  <a:cubicBezTo>
                    <a:pt x="417060" y="567434"/>
                    <a:pt x="413262" y="568164"/>
                    <a:pt x="410881" y="567370"/>
                  </a:cubicBezTo>
                  <a:cubicBezTo>
                    <a:pt x="407496" y="580910"/>
                    <a:pt x="400364" y="594953"/>
                    <a:pt x="413262" y="607851"/>
                  </a:cubicBezTo>
                  <a:lnTo>
                    <a:pt x="420406" y="600707"/>
                  </a:lnTo>
                  <a:cubicBezTo>
                    <a:pt x="422942" y="575349"/>
                    <a:pt x="429512" y="564600"/>
                    <a:pt x="398975" y="545938"/>
                  </a:cubicBezTo>
                  <a:cubicBezTo>
                    <a:pt x="393390" y="542525"/>
                    <a:pt x="386275" y="549113"/>
                    <a:pt x="379925" y="550701"/>
                  </a:cubicBezTo>
                  <a:cubicBezTo>
                    <a:pt x="377544" y="554670"/>
                    <a:pt x="372781" y="557979"/>
                    <a:pt x="372781" y="562607"/>
                  </a:cubicBezTo>
                  <a:cubicBezTo>
                    <a:pt x="372781" y="567932"/>
                    <a:pt x="375359" y="579634"/>
                    <a:pt x="379925" y="576895"/>
                  </a:cubicBezTo>
                  <a:cubicBezTo>
                    <a:pt x="389381" y="571222"/>
                    <a:pt x="391038" y="557845"/>
                    <a:pt x="396594" y="548320"/>
                  </a:cubicBezTo>
                  <a:cubicBezTo>
                    <a:pt x="389362" y="488052"/>
                    <a:pt x="405792" y="487121"/>
                    <a:pt x="348969" y="467357"/>
                  </a:cubicBezTo>
                  <a:cubicBezTo>
                    <a:pt x="344409" y="465771"/>
                    <a:pt x="339444" y="468944"/>
                    <a:pt x="334681" y="469738"/>
                  </a:cubicBezTo>
                  <a:cubicBezTo>
                    <a:pt x="336555" y="480985"/>
                    <a:pt x="336810" y="504876"/>
                    <a:pt x="360875" y="498313"/>
                  </a:cubicBezTo>
                  <a:cubicBezTo>
                    <a:pt x="367809" y="496422"/>
                    <a:pt x="362462" y="484026"/>
                    <a:pt x="363256" y="476882"/>
                  </a:cubicBezTo>
                  <a:cubicBezTo>
                    <a:pt x="363238" y="476802"/>
                    <a:pt x="359845" y="447625"/>
                    <a:pt x="351350" y="445926"/>
                  </a:cubicBezTo>
                  <a:cubicBezTo>
                    <a:pt x="348543" y="445365"/>
                    <a:pt x="348175" y="450689"/>
                    <a:pt x="346587" y="453070"/>
                  </a:cubicBezTo>
                  <a:cubicBezTo>
                    <a:pt x="345793" y="457832"/>
                    <a:pt x="348524" y="465198"/>
                    <a:pt x="344206" y="467357"/>
                  </a:cubicBezTo>
                  <a:cubicBezTo>
                    <a:pt x="340586" y="469167"/>
                    <a:pt x="342735" y="459395"/>
                    <a:pt x="341825" y="455451"/>
                  </a:cubicBezTo>
                  <a:cubicBezTo>
                    <a:pt x="336559" y="432631"/>
                    <a:pt x="341289" y="440628"/>
                    <a:pt x="327537" y="426876"/>
                  </a:cubicBezTo>
                  <a:cubicBezTo>
                    <a:pt x="319600" y="434813"/>
                    <a:pt x="309795" y="441246"/>
                    <a:pt x="303725" y="450688"/>
                  </a:cubicBezTo>
                  <a:cubicBezTo>
                    <a:pt x="301955" y="453441"/>
                    <a:pt x="302833" y="460213"/>
                    <a:pt x="306106" y="460213"/>
                  </a:cubicBezTo>
                  <a:cubicBezTo>
                    <a:pt x="310596" y="460213"/>
                    <a:pt x="312456" y="453863"/>
                    <a:pt x="315631" y="450688"/>
                  </a:cubicBezTo>
                  <a:cubicBezTo>
                    <a:pt x="318806" y="438782"/>
                    <a:pt x="327267" y="427110"/>
                    <a:pt x="325156" y="414970"/>
                  </a:cubicBezTo>
                  <a:cubicBezTo>
                    <a:pt x="323617" y="406123"/>
                    <a:pt x="314503" y="392735"/>
                    <a:pt x="306106" y="395920"/>
                  </a:cubicBezTo>
                  <a:cubicBezTo>
                    <a:pt x="285089" y="403892"/>
                    <a:pt x="272769" y="426082"/>
                    <a:pt x="256100" y="441163"/>
                  </a:cubicBezTo>
                  <a:cubicBezTo>
                    <a:pt x="261656" y="453069"/>
                    <a:pt x="262118" y="469189"/>
                    <a:pt x="272769" y="476882"/>
                  </a:cubicBezTo>
                  <a:cubicBezTo>
                    <a:pt x="293714" y="492010"/>
                    <a:pt x="313050" y="452749"/>
                    <a:pt x="318012" y="445926"/>
                  </a:cubicBezTo>
                  <a:cubicBezTo>
                    <a:pt x="313250" y="433226"/>
                    <a:pt x="313067" y="417660"/>
                    <a:pt x="303725" y="407826"/>
                  </a:cubicBezTo>
                  <a:cubicBezTo>
                    <a:pt x="280347" y="383217"/>
                    <a:pt x="258657" y="406365"/>
                    <a:pt x="239431" y="417351"/>
                  </a:cubicBezTo>
                  <a:cubicBezTo>
                    <a:pt x="237844" y="426876"/>
                    <a:pt x="232327" y="436558"/>
                    <a:pt x="234669" y="445926"/>
                  </a:cubicBezTo>
                  <a:cubicBezTo>
                    <a:pt x="243407" y="480878"/>
                    <a:pt x="278734" y="459497"/>
                    <a:pt x="298962" y="455451"/>
                  </a:cubicBezTo>
                  <a:cubicBezTo>
                    <a:pt x="302137" y="449895"/>
                    <a:pt x="306935" y="444990"/>
                    <a:pt x="308487" y="438782"/>
                  </a:cubicBezTo>
                  <a:cubicBezTo>
                    <a:pt x="310997" y="428742"/>
                    <a:pt x="315334" y="417162"/>
                    <a:pt x="310869" y="407826"/>
                  </a:cubicBezTo>
                  <a:cubicBezTo>
                    <a:pt x="295829" y="376378"/>
                    <a:pt x="261444" y="381928"/>
                    <a:pt x="234669" y="379251"/>
                  </a:cubicBezTo>
                  <a:cubicBezTo>
                    <a:pt x="209401" y="404518"/>
                    <a:pt x="202485" y="402386"/>
                    <a:pt x="208475" y="448307"/>
                  </a:cubicBezTo>
                  <a:cubicBezTo>
                    <a:pt x="209074" y="452896"/>
                    <a:pt x="216412" y="453070"/>
                    <a:pt x="220381" y="455451"/>
                  </a:cubicBezTo>
                  <a:cubicBezTo>
                    <a:pt x="229112" y="445926"/>
                    <a:pt x="241561" y="438785"/>
                    <a:pt x="246575" y="426876"/>
                  </a:cubicBezTo>
                  <a:cubicBezTo>
                    <a:pt x="248921" y="421305"/>
                    <a:pt x="244635" y="413282"/>
                    <a:pt x="239431" y="410207"/>
                  </a:cubicBezTo>
                  <a:cubicBezTo>
                    <a:pt x="225815" y="402161"/>
                    <a:pt x="209268" y="400682"/>
                    <a:pt x="194187" y="395920"/>
                  </a:cubicBezTo>
                  <a:cubicBezTo>
                    <a:pt x="185456" y="398301"/>
                    <a:pt x="173884" y="396192"/>
                    <a:pt x="167994" y="403063"/>
                  </a:cubicBezTo>
                  <a:cubicBezTo>
                    <a:pt x="158017" y="414702"/>
                    <a:pt x="155195" y="431092"/>
                    <a:pt x="151325" y="445926"/>
                  </a:cubicBezTo>
                  <a:cubicBezTo>
                    <a:pt x="150303" y="449842"/>
                    <a:pt x="151072" y="454759"/>
                    <a:pt x="153706" y="457832"/>
                  </a:cubicBezTo>
                  <a:cubicBezTo>
                    <a:pt x="156488" y="461077"/>
                    <a:pt x="161643" y="461007"/>
                    <a:pt x="165612" y="462595"/>
                  </a:cubicBezTo>
                  <a:cubicBezTo>
                    <a:pt x="170375" y="453864"/>
                    <a:pt x="178493" y="446247"/>
                    <a:pt x="179900" y="436401"/>
                  </a:cubicBezTo>
                  <a:cubicBezTo>
                    <a:pt x="183906" y="408356"/>
                    <a:pt x="160511" y="406937"/>
                    <a:pt x="141800" y="398301"/>
                  </a:cubicBezTo>
                  <a:cubicBezTo>
                    <a:pt x="145769" y="406238"/>
                    <a:pt x="146776" y="416569"/>
                    <a:pt x="153706" y="422113"/>
                  </a:cubicBezTo>
                  <a:cubicBezTo>
                    <a:pt x="180024" y="443167"/>
                    <a:pt x="195176" y="407861"/>
                    <a:pt x="208475" y="393538"/>
                  </a:cubicBezTo>
                  <a:cubicBezTo>
                    <a:pt x="207520" y="380168"/>
                    <a:pt x="214421" y="353188"/>
                    <a:pt x="191806" y="350676"/>
                  </a:cubicBezTo>
                  <a:cubicBezTo>
                    <a:pt x="188459" y="350304"/>
                    <a:pt x="187043" y="355439"/>
                    <a:pt x="184662" y="357820"/>
                  </a:cubicBezTo>
                  <a:cubicBezTo>
                    <a:pt x="185529" y="361287"/>
                    <a:pt x="190200" y="392952"/>
                    <a:pt x="203712" y="357820"/>
                  </a:cubicBezTo>
                  <a:cubicBezTo>
                    <a:pt x="210039" y="341370"/>
                    <a:pt x="208475" y="322895"/>
                    <a:pt x="210856" y="305432"/>
                  </a:cubicBezTo>
                  <a:cubicBezTo>
                    <a:pt x="199744" y="293526"/>
                    <a:pt x="189656" y="280573"/>
                    <a:pt x="177519" y="269713"/>
                  </a:cubicBezTo>
                  <a:cubicBezTo>
                    <a:pt x="172576" y="265291"/>
                    <a:pt x="137883" y="258790"/>
                    <a:pt x="187044" y="269713"/>
                  </a:cubicBezTo>
                  <a:cubicBezTo>
                    <a:pt x="194188" y="264951"/>
                    <a:pt x="207621" y="263969"/>
                    <a:pt x="208475" y="255426"/>
                  </a:cubicBezTo>
                  <a:cubicBezTo>
                    <a:pt x="211756" y="222609"/>
                    <a:pt x="169879" y="210480"/>
                    <a:pt x="151325" y="200657"/>
                  </a:cubicBezTo>
                  <a:cubicBezTo>
                    <a:pt x="148944" y="201451"/>
                    <a:pt x="146603" y="202378"/>
                    <a:pt x="144181" y="203038"/>
                  </a:cubicBezTo>
                  <a:cubicBezTo>
                    <a:pt x="137866" y="204760"/>
                    <a:pt x="128600" y="202250"/>
                    <a:pt x="125131" y="207801"/>
                  </a:cubicBezTo>
                  <a:cubicBezTo>
                    <a:pt x="122309" y="212316"/>
                    <a:pt x="129894" y="217326"/>
                    <a:pt x="132275" y="222088"/>
                  </a:cubicBezTo>
                  <a:cubicBezTo>
                    <a:pt x="137831" y="219707"/>
                    <a:pt x="144525" y="219070"/>
                    <a:pt x="148944" y="214945"/>
                  </a:cubicBezTo>
                  <a:cubicBezTo>
                    <a:pt x="170867" y="194484"/>
                    <a:pt x="167992" y="188761"/>
                    <a:pt x="172756" y="162557"/>
                  </a:cubicBezTo>
                  <a:cubicBezTo>
                    <a:pt x="160446" y="144092"/>
                    <a:pt x="153145" y="122064"/>
                    <a:pt x="120369" y="133982"/>
                  </a:cubicBezTo>
                  <a:cubicBezTo>
                    <a:pt x="111022" y="137381"/>
                    <a:pt x="110844" y="151445"/>
                    <a:pt x="106081" y="160176"/>
                  </a:cubicBezTo>
                  <a:cubicBezTo>
                    <a:pt x="107669" y="167320"/>
                    <a:pt x="103526" y="181607"/>
                    <a:pt x="110844" y="181607"/>
                  </a:cubicBezTo>
                  <a:cubicBezTo>
                    <a:pt x="141650" y="181607"/>
                    <a:pt x="190110" y="164944"/>
                    <a:pt x="156087" y="129220"/>
                  </a:cubicBezTo>
                  <a:cubicBezTo>
                    <a:pt x="146295" y="118938"/>
                    <a:pt x="130687" y="116520"/>
                    <a:pt x="117987" y="110170"/>
                  </a:cubicBezTo>
                  <a:cubicBezTo>
                    <a:pt x="111637" y="114139"/>
                    <a:pt x="98937" y="114588"/>
                    <a:pt x="98937" y="122076"/>
                  </a:cubicBezTo>
                  <a:cubicBezTo>
                    <a:pt x="98937" y="136275"/>
                    <a:pt x="105575" y="153281"/>
                    <a:pt x="117987" y="160176"/>
                  </a:cubicBezTo>
                  <a:cubicBezTo>
                    <a:pt x="125651" y="164434"/>
                    <a:pt x="119575" y="142713"/>
                    <a:pt x="120369" y="133982"/>
                  </a:cubicBezTo>
                  <a:cubicBezTo>
                    <a:pt x="106875" y="122870"/>
                    <a:pt x="95296" y="108900"/>
                    <a:pt x="79887" y="100645"/>
                  </a:cubicBezTo>
                  <a:cubicBezTo>
                    <a:pt x="72159" y="96505"/>
                    <a:pt x="60387" y="92600"/>
                    <a:pt x="53694" y="98263"/>
                  </a:cubicBezTo>
                  <a:cubicBezTo>
                    <a:pt x="46322" y="104500"/>
                    <a:pt x="50519" y="117313"/>
                    <a:pt x="48931" y="126838"/>
                  </a:cubicBezTo>
                  <a:cubicBezTo>
                    <a:pt x="57851" y="137989"/>
                    <a:pt x="69965" y="161255"/>
                    <a:pt x="82269" y="117313"/>
                  </a:cubicBezTo>
                  <a:cubicBezTo>
                    <a:pt x="92372" y="81230"/>
                    <a:pt x="70685" y="76388"/>
                    <a:pt x="48931" y="62545"/>
                  </a:cubicBezTo>
                  <a:cubicBezTo>
                    <a:pt x="42581" y="67307"/>
                    <a:pt x="31344" y="69031"/>
                    <a:pt x="29881" y="76832"/>
                  </a:cubicBezTo>
                  <a:cubicBezTo>
                    <a:pt x="25192" y="101838"/>
                    <a:pt x="43237" y="100887"/>
                    <a:pt x="56075" y="103026"/>
                  </a:cubicBezTo>
                  <a:cubicBezTo>
                    <a:pt x="62150" y="90876"/>
                    <a:pt x="72851" y="82867"/>
                    <a:pt x="58456" y="72070"/>
                  </a:cubicBezTo>
                  <a:cubicBezTo>
                    <a:pt x="55218" y="69642"/>
                    <a:pt x="50519" y="70482"/>
                    <a:pt x="46550" y="69688"/>
                  </a:cubicBezTo>
                  <a:cubicBezTo>
                    <a:pt x="40994" y="75244"/>
                    <a:pt x="27196" y="78972"/>
                    <a:pt x="29881" y="86357"/>
                  </a:cubicBezTo>
                  <a:cubicBezTo>
                    <a:pt x="33056" y="95088"/>
                    <a:pt x="47765" y="100037"/>
                    <a:pt x="56075" y="95882"/>
                  </a:cubicBezTo>
                  <a:cubicBezTo>
                    <a:pt x="62504" y="92668"/>
                    <a:pt x="57392" y="80614"/>
                    <a:pt x="53694" y="74451"/>
                  </a:cubicBezTo>
                  <a:cubicBezTo>
                    <a:pt x="51611" y="70980"/>
                    <a:pt x="45756" y="72864"/>
                    <a:pt x="41787" y="72070"/>
                  </a:cubicBezTo>
                  <a:cubicBezTo>
                    <a:pt x="34643" y="83976"/>
                    <a:pt x="24399" y="94505"/>
                    <a:pt x="20356" y="107788"/>
                  </a:cubicBezTo>
                  <a:cubicBezTo>
                    <a:pt x="18450" y="114050"/>
                    <a:pt x="18574" y="126838"/>
                    <a:pt x="25119" y="126838"/>
                  </a:cubicBezTo>
                  <a:cubicBezTo>
                    <a:pt x="37918" y="126838"/>
                    <a:pt x="47344" y="114138"/>
                    <a:pt x="58456" y="107788"/>
                  </a:cubicBezTo>
                  <a:cubicBezTo>
                    <a:pt x="62425" y="98263"/>
                    <a:pt x="71296" y="89489"/>
                    <a:pt x="70362" y="79213"/>
                  </a:cubicBezTo>
                  <a:cubicBezTo>
                    <a:pt x="67938" y="52547"/>
                    <a:pt x="47415" y="54145"/>
                    <a:pt x="29881" y="50638"/>
                  </a:cubicBezTo>
                  <a:cubicBezTo>
                    <a:pt x="19897" y="57295"/>
                    <a:pt x="0" y="67342"/>
                    <a:pt x="29881" y="86357"/>
                  </a:cubicBezTo>
                  <a:cubicBezTo>
                    <a:pt x="36577" y="90618"/>
                    <a:pt x="43502" y="77861"/>
                    <a:pt x="48931" y="72070"/>
                  </a:cubicBezTo>
                  <a:cubicBezTo>
                    <a:pt x="55558" y="65001"/>
                    <a:pt x="60044" y="56195"/>
                    <a:pt x="65600" y="48257"/>
                  </a:cubicBezTo>
                  <a:cubicBezTo>
                    <a:pt x="63219" y="40320"/>
                    <a:pt x="64056" y="30554"/>
                    <a:pt x="58456" y="24445"/>
                  </a:cubicBezTo>
                  <a:cubicBezTo>
                    <a:pt x="43149" y="7747"/>
                    <a:pt x="27258" y="29131"/>
                    <a:pt x="17975" y="36351"/>
                  </a:cubicBezTo>
                  <a:cubicBezTo>
                    <a:pt x="17098" y="41613"/>
                    <a:pt x="7665" y="73004"/>
                    <a:pt x="17975" y="81595"/>
                  </a:cubicBezTo>
                  <a:cubicBezTo>
                    <a:pt x="20702" y="83867"/>
                    <a:pt x="24325" y="78420"/>
                    <a:pt x="27500" y="76832"/>
                  </a:cubicBezTo>
                  <a:cubicBezTo>
                    <a:pt x="24325" y="85563"/>
                    <a:pt x="16823" y="93807"/>
                    <a:pt x="17975" y="103026"/>
                  </a:cubicBezTo>
                  <a:cubicBezTo>
                    <a:pt x="19948" y="118813"/>
                    <a:pt x="53029" y="116820"/>
                    <a:pt x="58456" y="117313"/>
                  </a:cubicBezTo>
                  <a:cubicBezTo>
                    <a:pt x="73537" y="106994"/>
                    <a:pt x="102686" y="104602"/>
                    <a:pt x="103700" y="86357"/>
                  </a:cubicBezTo>
                  <a:cubicBezTo>
                    <a:pt x="104522" y="71551"/>
                    <a:pt x="74100" y="67820"/>
                    <a:pt x="60837" y="74451"/>
                  </a:cubicBezTo>
                  <a:cubicBezTo>
                    <a:pt x="41524" y="84107"/>
                    <a:pt x="35437" y="109376"/>
                    <a:pt x="22737" y="126838"/>
                  </a:cubicBezTo>
                  <a:cubicBezTo>
                    <a:pt x="23531" y="141919"/>
                    <a:pt x="17688" y="158935"/>
                    <a:pt x="25119" y="172082"/>
                  </a:cubicBezTo>
                  <a:cubicBezTo>
                    <a:pt x="41835" y="201656"/>
                    <a:pt x="62831" y="173612"/>
                    <a:pt x="72744" y="164938"/>
                  </a:cubicBezTo>
                  <a:cubicBezTo>
                    <a:pt x="69569" y="160969"/>
                    <a:pt x="67285" y="149982"/>
                    <a:pt x="63219" y="153032"/>
                  </a:cubicBezTo>
                  <a:cubicBezTo>
                    <a:pt x="56225" y="158278"/>
                    <a:pt x="47044" y="188013"/>
                    <a:pt x="60837" y="195895"/>
                  </a:cubicBezTo>
                  <a:cubicBezTo>
                    <a:pt x="68449" y="200245"/>
                    <a:pt x="78300" y="197482"/>
                    <a:pt x="87031" y="198276"/>
                  </a:cubicBezTo>
                  <a:cubicBezTo>
                    <a:pt x="104494" y="187163"/>
                    <a:pt x="125163" y="179945"/>
                    <a:pt x="139419" y="164938"/>
                  </a:cubicBezTo>
                  <a:cubicBezTo>
                    <a:pt x="143086" y="161078"/>
                    <a:pt x="137546" y="151404"/>
                    <a:pt x="132275" y="150651"/>
                  </a:cubicBezTo>
                  <a:cubicBezTo>
                    <a:pt x="123078" y="149337"/>
                    <a:pt x="114812" y="157001"/>
                    <a:pt x="106081" y="160176"/>
                  </a:cubicBezTo>
                  <a:cubicBezTo>
                    <a:pt x="99238" y="178423"/>
                    <a:pt x="92510" y="185063"/>
                    <a:pt x="106081" y="205420"/>
                  </a:cubicBezTo>
                  <a:cubicBezTo>
                    <a:pt x="108326" y="208788"/>
                    <a:pt x="114018" y="207007"/>
                    <a:pt x="117987" y="207801"/>
                  </a:cubicBezTo>
                  <a:cubicBezTo>
                    <a:pt x="122750" y="203832"/>
                    <a:pt x="131799" y="202076"/>
                    <a:pt x="132275" y="195895"/>
                  </a:cubicBezTo>
                  <a:cubicBezTo>
                    <a:pt x="132850" y="188429"/>
                    <a:pt x="127857" y="176845"/>
                    <a:pt x="120369" y="176845"/>
                  </a:cubicBezTo>
                  <a:cubicBezTo>
                    <a:pt x="111931" y="176845"/>
                    <a:pt x="109256" y="189545"/>
                    <a:pt x="103700" y="195895"/>
                  </a:cubicBezTo>
                  <a:cubicBezTo>
                    <a:pt x="102906" y="209389"/>
                    <a:pt x="95994" y="223952"/>
                    <a:pt x="101319" y="236376"/>
                  </a:cubicBezTo>
                  <a:cubicBezTo>
                    <a:pt x="104687" y="244234"/>
                    <a:pt x="117105" y="248844"/>
                    <a:pt x="125131" y="245901"/>
                  </a:cubicBezTo>
                  <a:cubicBezTo>
                    <a:pt x="143762" y="239070"/>
                    <a:pt x="156881" y="222088"/>
                    <a:pt x="172756" y="210182"/>
                  </a:cubicBezTo>
                  <a:cubicBezTo>
                    <a:pt x="176725" y="200657"/>
                    <a:pt x="187925" y="191396"/>
                    <a:pt x="184662" y="181607"/>
                  </a:cubicBezTo>
                  <a:cubicBezTo>
                    <a:pt x="182042" y="173745"/>
                    <a:pt x="166194" y="168129"/>
                    <a:pt x="160850" y="174463"/>
                  </a:cubicBezTo>
                  <a:cubicBezTo>
                    <a:pt x="140933" y="198068"/>
                    <a:pt x="124737" y="227232"/>
                    <a:pt x="120369" y="257807"/>
                  </a:cubicBezTo>
                  <a:cubicBezTo>
                    <a:pt x="118712" y="269409"/>
                    <a:pt x="141006" y="246694"/>
                    <a:pt x="151325" y="241138"/>
                  </a:cubicBezTo>
                  <a:cubicBezTo>
                    <a:pt x="152912" y="233994"/>
                    <a:pt x="158401" y="226649"/>
                    <a:pt x="156087" y="219707"/>
                  </a:cubicBezTo>
                  <a:cubicBezTo>
                    <a:pt x="147477" y="193878"/>
                    <a:pt x="127109" y="209896"/>
                    <a:pt x="113225" y="214945"/>
                  </a:cubicBezTo>
                  <a:cubicBezTo>
                    <a:pt x="111310" y="236007"/>
                    <a:pt x="103487" y="257196"/>
                    <a:pt x="132275" y="269713"/>
                  </a:cubicBezTo>
                  <a:cubicBezTo>
                    <a:pt x="142569" y="274189"/>
                    <a:pt x="154500" y="266538"/>
                    <a:pt x="165612" y="264951"/>
                  </a:cubicBezTo>
                  <a:cubicBezTo>
                    <a:pt x="179704" y="243813"/>
                    <a:pt x="200287" y="219639"/>
                    <a:pt x="196569" y="191132"/>
                  </a:cubicBezTo>
                  <a:cubicBezTo>
                    <a:pt x="195651" y="184092"/>
                    <a:pt x="183869" y="184782"/>
                    <a:pt x="177519" y="181607"/>
                  </a:cubicBezTo>
                  <a:cubicBezTo>
                    <a:pt x="170375" y="183195"/>
                    <a:pt x="159892" y="180119"/>
                    <a:pt x="156087" y="186370"/>
                  </a:cubicBezTo>
                  <a:cubicBezTo>
                    <a:pt x="143045" y="207796"/>
                    <a:pt x="139514" y="243711"/>
                    <a:pt x="151325" y="267332"/>
                  </a:cubicBezTo>
                  <a:cubicBezTo>
                    <a:pt x="152789" y="270259"/>
                    <a:pt x="157675" y="268919"/>
                    <a:pt x="160850" y="269713"/>
                  </a:cubicBezTo>
                  <a:cubicBezTo>
                    <a:pt x="168322" y="257571"/>
                    <a:pt x="189070" y="233953"/>
                    <a:pt x="182281" y="214945"/>
                  </a:cubicBezTo>
                  <a:cubicBezTo>
                    <a:pt x="180356" y="209555"/>
                    <a:pt x="172756" y="208595"/>
                    <a:pt x="167994" y="205420"/>
                  </a:cubicBezTo>
                  <a:cubicBezTo>
                    <a:pt x="167511" y="206773"/>
                    <a:pt x="120396" y="292238"/>
                    <a:pt x="158469" y="307813"/>
                  </a:cubicBezTo>
                  <a:cubicBezTo>
                    <a:pt x="171023" y="312949"/>
                    <a:pt x="183869" y="298288"/>
                    <a:pt x="196569" y="293526"/>
                  </a:cubicBezTo>
                  <a:cubicBezTo>
                    <a:pt x="202919" y="280032"/>
                    <a:pt x="213510" y="267808"/>
                    <a:pt x="215619" y="253045"/>
                  </a:cubicBezTo>
                  <a:cubicBezTo>
                    <a:pt x="216338" y="248013"/>
                    <a:pt x="208258" y="241247"/>
                    <a:pt x="203712" y="243520"/>
                  </a:cubicBezTo>
                  <a:cubicBezTo>
                    <a:pt x="192155" y="249299"/>
                    <a:pt x="186250" y="262570"/>
                    <a:pt x="177519" y="272095"/>
                  </a:cubicBezTo>
                  <a:cubicBezTo>
                    <a:pt x="168889" y="301436"/>
                    <a:pt x="153387" y="335983"/>
                    <a:pt x="170375" y="367345"/>
                  </a:cubicBezTo>
                  <a:cubicBezTo>
                    <a:pt x="174551" y="375054"/>
                    <a:pt x="187838" y="368932"/>
                    <a:pt x="196569" y="369726"/>
                  </a:cubicBezTo>
                  <a:cubicBezTo>
                    <a:pt x="200901" y="365935"/>
                    <a:pt x="275377" y="312682"/>
                    <a:pt x="272769" y="284001"/>
                  </a:cubicBezTo>
                  <a:cubicBezTo>
                    <a:pt x="271892" y="274352"/>
                    <a:pt x="256894" y="272888"/>
                    <a:pt x="248956" y="267332"/>
                  </a:cubicBezTo>
                  <a:cubicBezTo>
                    <a:pt x="233081" y="279238"/>
                    <a:pt x="204661" y="283489"/>
                    <a:pt x="201331" y="303051"/>
                  </a:cubicBezTo>
                  <a:cubicBezTo>
                    <a:pt x="184671" y="400929"/>
                    <a:pt x="219886" y="381984"/>
                    <a:pt x="256100" y="372107"/>
                  </a:cubicBezTo>
                  <a:cubicBezTo>
                    <a:pt x="264037" y="354645"/>
                    <a:pt x="283674" y="338529"/>
                    <a:pt x="279912" y="319720"/>
                  </a:cubicBezTo>
                  <a:cubicBezTo>
                    <a:pt x="277711" y="308713"/>
                    <a:pt x="246830" y="313260"/>
                    <a:pt x="246575" y="324482"/>
                  </a:cubicBezTo>
                  <a:cubicBezTo>
                    <a:pt x="245782" y="359371"/>
                    <a:pt x="267212" y="391157"/>
                    <a:pt x="277531" y="424495"/>
                  </a:cubicBezTo>
                  <a:cubicBezTo>
                    <a:pt x="287850" y="395920"/>
                    <a:pt x="306157" y="369062"/>
                    <a:pt x="308487" y="338770"/>
                  </a:cubicBezTo>
                  <a:cubicBezTo>
                    <a:pt x="309123" y="330508"/>
                    <a:pt x="292537" y="329005"/>
                    <a:pt x="284675" y="331626"/>
                  </a:cubicBezTo>
                  <a:cubicBezTo>
                    <a:pt x="277571" y="333994"/>
                    <a:pt x="276738" y="344326"/>
                    <a:pt x="272769" y="350676"/>
                  </a:cubicBezTo>
                  <a:cubicBezTo>
                    <a:pt x="271195" y="359330"/>
                    <a:pt x="261641" y="394408"/>
                    <a:pt x="272769" y="403063"/>
                  </a:cubicBezTo>
                  <a:cubicBezTo>
                    <a:pt x="282969" y="410996"/>
                    <a:pt x="298169" y="407826"/>
                    <a:pt x="310869" y="410207"/>
                  </a:cubicBezTo>
                  <a:cubicBezTo>
                    <a:pt x="318013" y="403857"/>
                    <a:pt x="327890" y="399637"/>
                    <a:pt x="332300" y="391157"/>
                  </a:cubicBezTo>
                  <a:cubicBezTo>
                    <a:pt x="349440" y="358195"/>
                    <a:pt x="342757" y="330487"/>
                    <a:pt x="320394" y="300670"/>
                  </a:cubicBezTo>
                  <a:cubicBezTo>
                    <a:pt x="315876" y="294646"/>
                    <a:pt x="306106" y="295907"/>
                    <a:pt x="298962" y="293526"/>
                  </a:cubicBezTo>
                  <a:cubicBezTo>
                    <a:pt x="283860" y="317689"/>
                    <a:pt x="268729" y="333443"/>
                    <a:pt x="291819" y="369726"/>
                  </a:cubicBezTo>
                  <a:cubicBezTo>
                    <a:pt x="297003" y="377873"/>
                    <a:pt x="310869" y="366551"/>
                    <a:pt x="320394" y="364963"/>
                  </a:cubicBezTo>
                  <a:cubicBezTo>
                    <a:pt x="330121" y="330919"/>
                    <a:pt x="337479" y="322598"/>
                    <a:pt x="322775" y="284001"/>
                  </a:cubicBezTo>
                  <a:cubicBezTo>
                    <a:pt x="321334" y="280219"/>
                    <a:pt x="314838" y="282414"/>
                    <a:pt x="310869" y="281620"/>
                  </a:cubicBezTo>
                  <a:cubicBezTo>
                    <a:pt x="306900" y="284001"/>
                    <a:pt x="300587" y="284429"/>
                    <a:pt x="298962" y="288763"/>
                  </a:cubicBezTo>
                  <a:cubicBezTo>
                    <a:pt x="291776" y="307924"/>
                    <a:pt x="297336" y="323117"/>
                    <a:pt x="301344" y="341151"/>
                  </a:cubicBezTo>
                  <a:cubicBezTo>
                    <a:pt x="317219" y="334801"/>
                    <a:pt x="336483" y="333782"/>
                    <a:pt x="348969" y="322101"/>
                  </a:cubicBezTo>
                  <a:cubicBezTo>
                    <a:pt x="382778" y="290473"/>
                    <a:pt x="377045" y="245730"/>
                    <a:pt x="379925" y="205420"/>
                  </a:cubicBezTo>
                  <a:cubicBezTo>
                    <a:pt x="373575" y="197482"/>
                    <a:pt x="370843" y="183601"/>
                    <a:pt x="360875" y="181607"/>
                  </a:cubicBezTo>
                  <a:cubicBezTo>
                    <a:pt x="353170" y="180066"/>
                    <a:pt x="341544" y="190883"/>
                    <a:pt x="344206" y="198276"/>
                  </a:cubicBezTo>
                  <a:cubicBezTo>
                    <a:pt x="350681" y="216262"/>
                    <a:pt x="369606" y="226851"/>
                    <a:pt x="382306" y="241138"/>
                  </a:cubicBezTo>
                  <a:cubicBezTo>
                    <a:pt x="400908" y="212201"/>
                    <a:pt x="420406" y="188800"/>
                    <a:pt x="420406" y="150651"/>
                  </a:cubicBezTo>
                  <a:cubicBezTo>
                    <a:pt x="420406" y="141601"/>
                    <a:pt x="409293" y="136364"/>
                    <a:pt x="403737" y="129220"/>
                  </a:cubicBezTo>
                  <a:cubicBezTo>
                    <a:pt x="394212" y="133189"/>
                    <a:pt x="381920" y="133328"/>
                    <a:pt x="375162" y="141126"/>
                  </a:cubicBezTo>
                  <a:cubicBezTo>
                    <a:pt x="369228" y="147973"/>
                    <a:pt x="371876" y="175021"/>
                    <a:pt x="379925" y="181607"/>
                  </a:cubicBezTo>
                  <a:cubicBezTo>
                    <a:pt x="384991" y="185752"/>
                    <a:pt x="392625" y="184782"/>
                    <a:pt x="398975" y="186370"/>
                  </a:cubicBezTo>
                  <a:cubicBezTo>
                    <a:pt x="403401" y="180837"/>
                    <a:pt x="440065" y="146221"/>
                    <a:pt x="432312" y="126838"/>
                  </a:cubicBezTo>
                  <a:cubicBezTo>
                    <a:pt x="428143" y="116416"/>
                    <a:pt x="416437" y="110963"/>
                    <a:pt x="408500" y="103026"/>
                  </a:cubicBezTo>
                  <a:cubicBezTo>
                    <a:pt x="389105" y="107336"/>
                    <a:pt x="341194" y="110889"/>
                    <a:pt x="413262" y="150651"/>
                  </a:cubicBezTo>
                  <a:cubicBezTo>
                    <a:pt x="425849" y="157596"/>
                    <a:pt x="441837" y="147476"/>
                    <a:pt x="456125" y="145888"/>
                  </a:cubicBezTo>
                  <a:cubicBezTo>
                    <a:pt x="463269" y="134776"/>
                    <a:pt x="476097" y="125681"/>
                    <a:pt x="477556" y="112551"/>
                  </a:cubicBezTo>
                  <a:cubicBezTo>
                    <a:pt x="487797" y="20379"/>
                    <a:pt x="467037" y="58221"/>
                    <a:pt x="453744" y="76832"/>
                  </a:cubicBezTo>
                  <a:cubicBezTo>
                    <a:pt x="452950" y="84770"/>
                    <a:pt x="450149" y="92760"/>
                    <a:pt x="451362" y="100645"/>
                  </a:cubicBezTo>
                  <a:cubicBezTo>
                    <a:pt x="451874" y="103973"/>
                    <a:pt x="455150" y="108068"/>
                    <a:pt x="458506" y="107788"/>
                  </a:cubicBezTo>
                  <a:cubicBezTo>
                    <a:pt x="466296" y="107139"/>
                    <a:pt x="472793" y="101438"/>
                    <a:pt x="479937" y="98263"/>
                  </a:cubicBezTo>
                  <a:cubicBezTo>
                    <a:pt x="482318" y="83182"/>
                    <a:pt x="487081" y="68288"/>
                    <a:pt x="487081" y="53020"/>
                  </a:cubicBezTo>
                  <a:cubicBezTo>
                    <a:pt x="487081" y="45490"/>
                    <a:pt x="486394" y="35463"/>
                    <a:pt x="479937" y="31588"/>
                  </a:cubicBezTo>
                  <a:cubicBezTo>
                    <a:pt x="474754" y="28478"/>
                    <a:pt x="468825" y="36351"/>
                    <a:pt x="463269" y="38732"/>
                  </a:cubicBezTo>
                  <a:cubicBezTo>
                    <a:pt x="440104" y="85061"/>
                    <a:pt x="442867" y="74417"/>
                    <a:pt x="427550" y="138745"/>
                  </a:cubicBezTo>
                  <a:cubicBezTo>
                    <a:pt x="424950" y="149665"/>
                    <a:pt x="425791" y="161266"/>
                    <a:pt x="422787" y="172082"/>
                  </a:cubicBezTo>
                  <a:cubicBezTo>
                    <a:pt x="421725" y="175906"/>
                    <a:pt x="417419" y="178057"/>
                    <a:pt x="415644" y="181607"/>
                  </a:cubicBezTo>
                  <a:cubicBezTo>
                    <a:pt x="412611" y="187673"/>
                    <a:pt x="410881" y="194307"/>
                    <a:pt x="408500" y="200657"/>
                  </a:cubicBezTo>
                  <a:cubicBezTo>
                    <a:pt x="407706" y="206213"/>
                    <a:pt x="404201" y="212051"/>
                    <a:pt x="406119" y="217326"/>
                  </a:cubicBezTo>
                  <a:cubicBezTo>
                    <a:pt x="407856" y="222102"/>
                    <a:pt x="413281" y="228675"/>
                    <a:pt x="418025" y="226851"/>
                  </a:cubicBezTo>
                  <a:cubicBezTo>
                    <a:pt x="426946" y="223420"/>
                    <a:pt x="430725" y="212564"/>
                    <a:pt x="437075" y="205420"/>
                  </a:cubicBezTo>
                  <a:cubicBezTo>
                    <a:pt x="436281" y="215739"/>
                    <a:pt x="434491" y="226029"/>
                    <a:pt x="434694" y="236376"/>
                  </a:cubicBezTo>
                  <a:cubicBezTo>
                    <a:pt x="435286" y="266574"/>
                    <a:pt x="446782" y="297561"/>
                    <a:pt x="439456" y="326863"/>
                  </a:cubicBezTo>
                  <a:cubicBezTo>
                    <a:pt x="437304" y="335472"/>
                    <a:pt x="421993" y="323688"/>
                    <a:pt x="413262" y="322101"/>
                  </a:cubicBezTo>
                  <a:cubicBezTo>
                    <a:pt x="403737" y="326070"/>
                    <a:pt x="392884" y="327739"/>
                    <a:pt x="384687" y="334007"/>
                  </a:cubicBezTo>
                  <a:cubicBezTo>
                    <a:pt x="378739" y="338556"/>
                    <a:pt x="379624" y="350016"/>
                    <a:pt x="372781" y="353057"/>
                  </a:cubicBezTo>
                  <a:cubicBezTo>
                    <a:pt x="368678" y="354881"/>
                    <a:pt x="366665" y="346454"/>
                    <a:pt x="363256" y="343532"/>
                  </a:cubicBezTo>
                  <a:cubicBezTo>
                    <a:pt x="361083" y="341670"/>
                    <a:pt x="358493" y="340357"/>
                    <a:pt x="356112" y="338770"/>
                  </a:cubicBezTo>
                  <a:cubicBezTo>
                    <a:pt x="354900" y="340285"/>
                    <a:pt x="332815" y="361960"/>
                    <a:pt x="348969" y="367345"/>
                  </a:cubicBezTo>
                  <a:cubicBezTo>
                    <a:pt x="355704" y="369590"/>
                    <a:pt x="361669" y="360995"/>
                    <a:pt x="368019" y="357820"/>
                  </a:cubicBezTo>
                  <a:cubicBezTo>
                    <a:pt x="369606" y="346707"/>
                    <a:pt x="376517" y="335067"/>
                    <a:pt x="372781" y="324482"/>
                  </a:cubicBezTo>
                  <a:cubicBezTo>
                    <a:pt x="370524" y="318087"/>
                    <a:pt x="360002" y="314756"/>
                    <a:pt x="353731" y="317338"/>
                  </a:cubicBezTo>
                  <a:cubicBezTo>
                    <a:pt x="343857" y="321404"/>
                    <a:pt x="339444" y="333213"/>
                    <a:pt x="332300" y="341151"/>
                  </a:cubicBezTo>
                  <a:cubicBezTo>
                    <a:pt x="332025" y="344995"/>
                    <a:pt x="320779" y="384290"/>
                    <a:pt x="341825" y="386395"/>
                  </a:cubicBezTo>
                  <a:cubicBezTo>
                    <a:pt x="346882" y="386901"/>
                    <a:pt x="349762" y="380045"/>
                    <a:pt x="353731" y="376870"/>
                  </a:cubicBezTo>
                  <a:cubicBezTo>
                    <a:pt x="356389" y="362254"/>
                    <a:pt x="366212" y="343820"/>
                    <a:pt x="346587" y="334007"/>
                  </a:cubicBezTo>
                  <a:cubicBezTo>
                    <a:pt x="341567" y="331497"/>
                    <a:pt x="335475" y="335594"/>
                    <a:pt x="329919" y="336388"/>
                  </a:cubicBezTo>
                  <a:cubicBezTo>
                    <a:pt x="316596" y="359704"/>
                    <a:pt x="297840" y="382280"/>
                    <a:pt x="306106" y="412588"/>
                  </a:cubicBezTo>
                  <a:cubicBezTo>
                    <a:pt x="307974" y="419437"/>
                    <a:pt x="318806" y="418938"/>
                    <a:pt x="325156" y="422113"/>
                  </a:cubicBezTo>
                  <a:cubicBezTo>
                    <a:pt x="329125" y="420526"/>
                    <a:pt x="334548" y="413894"/>
                    <a:pt x="337062" y="417351"/>
                  </a:cubicBezTo>
                  <a:cubicBezTo>
                    <a:pt x="359287" y="447910"/>
                    <a:pt x="329499" y="451983"/>
                    <a:pt x="353731" y="445926"/>
                  </a:cubicBezTo>
                  <a:cubicBezTo>
                    <a:pt x="350556" y="444338"/>
                    <a:pt x="346424" y="438391"/>
                    <a:pt x="344206" y="441163"/>
                  </a:cubicBezTo>
                  <a:cubicBezTo>
                    <a:pt x="337934" y="449003"/>
                    <a:pt x="325701" y="474228"/>
                    <a:pt x="334681" y="469738"/>
                  </a:cubicBezTo>
                  <a:cubicBezTo>
                    <a:pt x="350316" y="461921"/>
                    <a:pt x="356906" y="442751"/>
                    <a:pt x="368019" y="429257"/>
                  </a:cubicBezTo>
                  <a:cubicBezTo>
                    <a:pt x="354525" y="422113"/>
                    <a:pt x="341599" y="413775"/>
                    <a:pt x="327537" y="407826"/>
                  </a:cubicBezTo>
                  <a:cubicBezTo>
                    <a:pt x="320797" y="404975"/>
                    <a:pt x="312873" y="400277"/>
                    <a:pt x="306106" y="403063"/>
                  </a:cubicBezTo>
                  <a:cubicBezTo>
                    <a:pt x="297268" y="406702"/>
                    <a:pt x="293406" y="417351"/>
                    <a:pt x="287056" y="424495"/>
                  </a:cubicBezTo>
                  <a:cubicBezTo>
                    <a:pt x="277893" y="484061"/>
                    <a:pt x="288752" y="446128"/>
                    <a:pt x="270387" y="422113"/>
                  </a:cubicBezTo>
                  <a:cubicBezTo>
                    <a:pt x="266267" y="416726"/>
                    <a:pt x="257687" y="417351"/>
                    <a:pt x="251337" y="414970"/>
                  </a:cubicBezTo>
                  <a:cubicBezTo>
                    <a:pt x="243400" y="424495"/>
                    <a:pt x="232890" y="432367"/>
                    <a:pt x="227525" y="443545"/>
                  </a:cubicBezTo>
                  <a:cubicBezTo>
                    <a:pt x="223007" y="452957"/>
                    <a:pt x="222762" y="464061"/>
                    <a:pt x="222762" y="474501"/>
                  </a:cubicBezTo>
                  <a:cubicBezTo>
                    <a:pt x="222762" y="480280"/>
                    <a:pt x="225937" y="463388"/>
                    <a:pt x="227525" y="457832"/>
                  </a:cubicBezTo>
                  <a:cubicBezTo>
                    <a:pt x="222762" y="453863"/>
                    <a:pt x="219330" y="447069"/>
                    <a:pt x="213237" y="445926"/>
                  </a:cubicBezTo>
                  <a:cubicBezTo>
                    <a:pt x="183052" y="440266"/>
                    <a:pt x="184424" y="462356"/>
                    <a:pt x="175137" y="484026"/>
                  </a:cubicBezTo>
                  <a:cubicBezTo>
                    <a:pt x="174343" y="489582"/>
                    <a:pt x="169868" y="495882"/>
                    <a:pt x="172756" y="500695"/>
                  </a:cubicBezTo>
                  <a:cubicBezTo>
                    <a:pt x="174582" y="503739"/>
                    <a:pt x="180312" y="498886"/>
                    <a:pt x="182281" y="495932"/>
                  </a:cubicBezTo>
                  <a:cubicBezTo>
                    <a:pt x="185486" y="491124"/>
                    <a:pt x="185456" y="484819"/>
                    <a:pt x="187044" y="479263"/>
                  </a:cubicBezTo>
                  <a:cubicBezTo>
                    <a:pt x="177133" y="475299"/>
                    <a:pt x="139930" y="452624"/>
                    <a:pt x="137037" y="488788"/>
                  </a:cubicBezTo>
                  <a:cubicBezTo>
                    <a:pt x="135820" y="504008"/>
                    <a:pt x="151325" y="515776"/>
                    <a:pt x="158469" y="529270"/>
                  </a:cubicBezTo>
                  <a:cubicBezTo>
                    <a:pt x="165613" y="525301"/>
                    <a:pt x="175367" y="524163"/>
                    <a:pt x="179900" y="517363"/>
                  </a:cubicBezTo>
                  <a:cubicBezTo>
                    <a:pt x="183013" y="512693"/>
                    <a:pt x="182774" y="502666"/>
                    <a:pt x="177519" y="500695"/>
                  </a:cubicBezTo>
                  <a:cubicBezTo>
                    <a:pt x="166346" y="496505"/>
                    <a:pt x="153706" y="502282"/>
                    <a:pt x="141800" y="503076"/>
                  </a:cubicBezTo>
                  <a:cubicBezTo>
                    <a:pt x="140480" y="505188"/>
                    <a:pt x="101643" y="554391"/>
                    <a:pt x="115606" y="569751"/>
                  </a:cubicBezTo>
                  <a:cubicBezTo>
                    <a:pt x="121504" y="576238"/>
                    <a:pt x="133069" y="568164"/>
                    <a:pt x="141800" y="567370"/>
                  </a:cubicBezTo>
                  <a:cubicBezTo>
                    <a:pt x="147356" y="560226"/>
                    <a:pt x="157347" y="554919"/>
                    <a:pt x="158469" y="545938"/>
                  </a:cubicBezTo>
                  <a:cubicBezTo>
                    <a:pt x="159316" y="539163"/>
                    <a:pt x="153381" y="528911"/>
                    <a:pt x="146562" y="529270"/>
                  </a:cubicBezTo>
                  <a:cubicBezTo>
                    <a:pt x="133781" y="529943"/>
                    <a:pt x="124337" y="541970"/>
                    <a:pt x="113225" y="548320"/>
                  </a:cubicBezTo>
                  <a:cubicBezTo>
                    <a:pt x="116400" y="561814"/>
                    <a:pt x="112259" y="579740"/>
                    <a:pt x="122750" y="588801"/>
                  </a:cubicBezTo>
                  <a:cubicBezTo>
                    <a:pt x="149978" y="612316"/>
                    <a:pt x="170863" y="589888"/>
                    <a:pt x="189425" y="576895"/>
                  </a:cubicBezTo>
                  <a:cubicBezTo>
                    <a:pt x="182281" y="568164"/>
                    <a:pt x="179104" y="548741"/>
                    <a:pt x="167994" y="550701"/>
                  </a:cubicBezTo>
                  <a:cubicBezTo>
                    <a:pt x="155390" y="552925"/>
                    <a:pt x="147289" y="571347"/>
                    <a:pt x="148944" y="584038"/>
                  </a:cubicBezTo>
                  <a:cubicBezTo>
                    <a:pt x="150403" y="595225"/>
                    <a:pt x="166406" y="598326"/>
                    <a:pt x="175137" y="605470"/>
                  </a:cubicBezTo>
                  <a:cubicBezTo>
                    <a:pt x="177602" y="604546"/>
                    <a:pt x="238969" y="592541"/>
                    <a:pt x="222762" y="564988"/>
                  </a:cubicBezTo>
                  <a:cubicBezTo>
                    <a:pt x="216632" y="554567"/>
                    <a:pt x="200537" y="555463"/>
                    <a:pt x="189425" y="550701"/>
                  </a:cubicBezTo>
                  <a:cubicBezTo>
                    <a:pt x="179106" y="560226"/>
                    <a:pt x="148539" y="569346"/>
                    <a:pt x="158469" y="579276"/>
                  </a:cubicBezTo>
                  <a:cubicBezTo>
                    <a:pt x="168587" y="589394"/>
                    <a:pt x="184069" y="565581"/>
                    <a:pt x="194187" y="555463"/>
                  </a:cubicBezTo>
                  <a:cubicBezTo>
                    <a:pt x="198273" y="551377"/>
                    <a:pt x="197362" y="544351"/>
                    <a:pt x="198950" y="538795"/>
                  </a:cubicBezTo>
                  <a:cubicBezTo>
                    <a:pt x="183869" y="522920"/>
                    <a:pt x="173748" y="499989"/>
                    <a:pt x="153706" y="491170"/>
                  </a:cubicBezTo>
                  <a:cubicBezTo>
                    <a:pt x="145848" y="487712"/>
                    <a:pt x="136087" y="504688"/>
                    <a:pt x="139419" y="512601"/>
                  </a:cubicBezTo>
                  <a:cubicBezTo>
                    <a:pt x="144718" y="525187"/>
                    <a:pt x="161644" y="528476"/>
                    <a:pt x="172756" y="536413"/>
                  </a:cubicBezTo>
                  <a:cubicBezTo>
                    <a:pt x="177471" y="534056"/>
                    <a:pt x="224115" y="521516"/>
                    <a:pt x="210856" y="498313"/>
                  </a:cubicBezTo>
                  <a:cubicBezTo>
                    <a:pt x="203595" y="485605"/>
                    <a:pt x="188631" y="479263"/>
                    <a:pt x="177519" y="469738"/>
                  </a:cubicBezTo>
                  <a:cubicBezTo>
                    <a:pt x="172756" y="475294"/>
                    <a:pt x="164344" y="479174"/>
                    <a:pt x="163231" y="486407"/>
                  </a:cubicBezTo>
                  <a:cubicBezTo>
                    <a:pt x="162361" y="492064"/>
                    <a:pt x="169834" y="505617"/>
                    <a:pt x="172756" y="500695"/>
                  </a:cubicBezTo>
                  <a:cubicBezTo>
                    <a:pt x="189312" y="472812"/>
                    <a:pt x="196569" y="440370"/>
                    <a:pt x="208475" y="410207"/>
                  </a:cubicBezTo>
                  <a:cubicBezTo>
                    <a:pt x="195775" y="396713"/>
                    <a:pt x="188880" y="368752"/>
                    <a:pt x="170375" y="369726"/>
                  </a:cubicBezTo>
                  <a:cubicBezTo>
                    <a:pt x="126559" y="372032"/>
                    <a:pt x="178390" y="434244"/>
                    <a:pt x="179900" y="436401"/>
                  </a:cubicBezTo>
                  <a:cubicBezTo>
                    <a:pt x="250655" y="383335"/>
                    <a:pt x="262633" y="395244"/>
                    <a:pt x="272769" y="295907"/>
                  </a:cubicBezTo>
                  <a:cubicBezTo>
                    <a:pt x="273779" y="286013"/>
                    <a:pt x="263244" y="278444"/>
                    <a:pt x="258481" y="269713"/>
                  </a:cubicBezTo>
                  <a:cubicBezTo>
                    <a:pt x="248162" y="289557"/>
                    <a:pt x="206707" y="321067"/>
                    <a:pt x="227525" y="329245"/>
                  </a:cubicBezTo>
                  <a:cubicBezTo>
                    <a:pt x="259532" y="341819"/>
                    <a:pt x="295395" y="313137"/>
                    <a:pt x="325156" y="295907"/>
                  </a:cubicBezTo>
                  <a:cubicBezTo>
                    <a:pt x="331025" y="292509"/>
                    <a:pt x="318012" y="276857"/>
                    <a:pt x="318012" y="276857"/>
                  </a:cubicBezTo>
                </a:path>
              </a:pathLst>
            </a:custGeom>
            <a:ln>
              <a:solidFill>
                <a:srgbClr val="0C0C26">
                  <a:alpha val="39000"/>
                </a:srgb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cxnSp>
        <p:nvCxnSpPr>
          <p:cNvPr id="34" name="Straight Connector 33"/>
          <p:cNvCxnSpPr/>
          <p:nvPr/>
        </p:nvCxnSpPr>
        <p:spPr>
          <a:xfrm flipH="1">
            <a:off x="2753875" y="1644294"/>
            <a:ext cx="1676742" cy="736883"/>
          </a:xfrm>
          <a:prstGeom prst="line">
            <a:avLst/>
          </a:prstGeom>
          <a:ln w="22225">
            <a:solidFill>
              <a:srgbClr val="7A7AD4"/>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4433190" y="1657152"/>
            <a:ext cx="1281441" cy="774377"/>
          </a:xfrm>
          <a:prstGeom prst="line">
            <a:avLst/>
          </a:prstGeom>
          <a:ln w="22225">
            <a:solidFill>
              <a:srgbClr val="7A7AD4"/>
            </a:solidFill>
          </a:ln>
        </p:spPr>
        <p:style>
          <a:lnRef idx="1">
            <a:schemeClr val="accent1"/>
          </a:lnRef>
          <a:fillRef idx="0">
            <a:schemeClr val="accent1"/>
          </a:fillRef>
          <a:effectRef idx="0">
            <a:schemeClr val="accent1"/>
          </a:effectRef>
          <a:fontRef idx="minor">
            <a:schemeClr val="tx1"/>
          </a:fontRef>
        </p:style>
      </p:cxnSp>
      <p:grpSp>
        <p:nvGrpSpPr>
          <p:cNvPr id="60" name="Group 59"/>
          <p:cNvGrpSpPr/>
          <p:nvPr/>
        </p:nvGrpSpPr>
        <p:grpSpPr>
          <a:xfrm>
            <a:off x="2743200" y="2055812"/>
            <a:ext cx="2971800" cy="534988"/>
            <a:chOff x="2362200" y="2055812"/>
            <a:chExt cx="2971800" cy="534988"/>
          </a:xfrm>
        </p:grpSpPr>
        <p:grpSp>
          <p:nvGrpSpPr>
            <p:cNvPr id="45" name="Group 44"/>
            <p:cNvGrpSpPr/>
            <p:nvPr/>
          </p:nvGrpSpPr>
          <p:grpSpPr>
            <a:xfrm rot="180000">
              <a:off x="2362200" y="2294161"/>
              <a:ext cx="2971800" cy="295275"/>
              <a:chOff x="2362200" y="2286000"/>
              <a:chExt cx="2971800" cy="295275"/>
            </a:xfrm>
          </p:grpSpPr>
          <p:grpSp>
            <p:nvGrpSpPr>
              <p:cNvPr id="41" name="Group 40"/>
              <p:cNvGrpSpPr/>
              <p:nvPr/>
            </p:nvGrpSpPr>
            <p:grpSpPr>
              <a:xfrm>
                <a:off x="2362200" y="2362200"/>
                <a:ext cx="1357313" cy="219075"/>
                <a:chOff x="4726781" y="1109663"/>
                <a:chExt cx="1357313" cy="219075"/>
              </a:xfrm>
            </p:grpSpPr>
            <p:sp>
              <p:nvSpPr>
                <p:cNvPr id="39" name="Freeform 38"/>
                <p:cNvSpPr/>
                <p:nvPr/>
              </p:nvSpPr>
              <p:spPr>
                <a:xfrm>
                  <a:off x="4726781" y="1123950"/>
                  <a:ext cx="1357313" cy="204788"/>
                </a:xfrm>
                <a:custGeom>
                  <a:avLst/>
                  <a:gdLst>
                    <a:gd name="connsiteX0" fmla="*/ 0 w 1357313"/>
                    <a:gd name="connsiteY0" fmla="*/ 154781 h 204788"/>
                    <a:gd name="connsiteX1" fmla="*/ 2382 w 1357313"/>
                    <a:gd name="connsiteY1" fmla="*/ 147638 h 204788"/>
                    <a:gd name="connsiteX2" fmla="*/ 21432 w 1357313"/>
                    <a:gd name="connsiteY2" fmla="*/ 126206 h 204788"/>
                    <a:gd name="connsiteX3" fmla="*/ 23813 w 1357313"/>
                    <a:gd name="connsiteY3" fmla="*/ 119063 h 204788"/>
                    <a:gd name="connsiteX4" fmla="*/ 42863 w 1357313"/>
                    <a:gd name="connsiteY4" fmla="*/ 100013 h 204788"/>
                    <a:gd name="connsiteX5" fmla="*/ 50007 w 1357313"/>
                    <a:gd name="connsiteY5" fmla="*/ 92869 h 204788"/>
                    <a:gd name="connsiteX6" fmla="*/ 59532 w 1357313"/>
                    <a:gd name="connsiteY6" fmla="*/ 85725 h 204788"/>
                    <a:gd name="connsiteX7" fmla="*/ 73819 w 1357313"/>
                    <a:gd name="connsiteY7" fmla="*/ 69056 h 204788"/>
                    <a:gd name="connsiteX8" fmla="*/ 90488 w 1357313"/>
                    <a:gd name="connsiteY8" fmla="*/ 59531 h 204788"/>
                    <a:gd name="connsiteX9" fmla="*/ 107157 w 1357313"/>
                    <a:gd name="connsiteY9" fmla="*/ 50006 h 204788"/>
                    <a:gd name="connsiteX10" fmla="*/ 123825 w 1357313"/>
                    <a:gd name="connsiteY10" fmla="*/ 45244 h 204788"/>
                    <a:gd name="connsiteX11" fmla="*/ 145257 w 1357313"/>
                    <a:gd name="connsiteY11" fmla="*/ 47625 h 204788"/>
                    <a:gd name="connsiteX12" fmla="*/ 166688 w 1357313"/>
                    <a:gd name="connsiteY12" fmla="*/ 59531 h 204788"/>
                    <a:gd name="connsiteX13" fmla="*/ 176213 w 1357313"/>
                    <a:gd name="connsiteY13" fmla="*/ 64294 h 204788"/>
                    <a:gd name="connsiteX14" fmla="*/ 209550 w 1357313"/>
                    <a:gd name="connsiteY14" fmla="*/ 95250 h 204788"/>
                    <a:gd name="connsiteX15" fmla="*/ 216694 w 1357313"/>
                    <a:gd name="connsiteY15" fmla="*/ 102394 h 204788"/>
                    <a:gd name="connsiteX16" fmla="*/ 235744 w 1357313"/>
                    <a:gd name="connsiteY16" fmla="*/ 121444 h 204788"/>
                    <a:gd name="connsiteX17" fmla="*/ 245269 w 1357313"/>
                    <a:gd name="connsiteY17" fmla="*/ 130969 h 204788"/>
                    <a:gd name="connsiteX18" fmla="*/ 266700 w 1357313"/>
                    <a:gd name="connsiteY18" fmla="*/ 150019 h 204788"/>
                    <a:gd name="connsiteX19" fmla="*/ 273844 w 1357313"/>
                    <a:gd name="connsiteY19" fmla="*/ 154781 h 204788"/>
                    <a:gd name="connsiteX20" fmla="*/ 283369 w 1357313"/>
                    <a:gd name="connsiteY20" fmla="*/ 161925 h 204788"/>
                    <a:gd name="connsiteX21" fmla="*/ 300038 w 1357313"/>
                    <a:gd name="connsiteY21" fmla="*/ 178594 h 204788"/>
                    <a:gd name="connsiteX22" fmla="*/ 314325 w 1357313"/>
                    <a:gd name="connsiteY22" fmla="*/ 190500 h 204788"/>
                    <a:gd name="connsiteX23" fmla="*/ 321469 w 1357313"/>
                    <a:gd name="connsiteY23" fmla="*/ 192881 h 204788"/>
                    <a:gd name="connsiteX24" fmla="*/ 345282 w 1357313"/>
                    <a:gd name="connsiteY24" fmla="*/ 202406 h 204788"/>
                    <a:gd name="connsiteX25" fmla="*/ 352425 w 1357313"/>
                    <a:gd name="connsiteY25" fmla="*/ 204788 h 204788"/>
                    <a:gd name="connsiteX26" fmla="*/ 381000 w 1357313"/>
                    <a:gd name="connsiteY26" fmla="*/ 202406 h 204788"/>
                    <a:gd name="connsiteX27" fmla="*/ 397669 w 1357313"/>
                    <a:gd name="connsiteY27" fmla="*/ 197644 h 204788"/>
                    <a:gd name="connsiteX28" fmla="*/ 407194 w 1357313"/>
                    <a:gd name="connsiteY28" fmla="*/ 183356 h 204788"/>
                    <a:gd name="connsiteX29" fmla="*/ 419100 w 1357313"/>
                    <a:gd name="connsiteY29" fmla="*/ 157163 h 204788"/>
                    <a:gd name="connsiteX30" fmla="*/ 440532 w 1357313"/>
                    <a:gd name="connsiteY30" fmla="*/ 140494 h 204788"/>
                    <a:gd name="connsiteX31" fmla="*/ 459582 w 1357313"/>
                    <a:gd name="connsiteY31" fmla="*/ 121444 h 204788"/>
                    <a:gd name="connsiteX32" fmla="*/ 464344 w 1357313"/>
                    <a:gd name="connsiteY32" fmla="*/ 114300 h 204788"/>
                    <a:gd name="connsiteX33" fmla="*/ 473869 w 1357313"/>
                    <a:gd name="connsiteY33" fmla="*/ 109538 h 204788"/>
                    <a:gd name="connsiteX34" fmla="*/ 495300 w 1357313"/>
                    <a:gd name="connsiteY34" fmla="*/ 78581 h 204788"/>
                    <a:gd name="connsiteX35" fmla="*/ 504825 w 1357313"/>
                    <a:gd name="connsiteY35" fmla="*/ 64294 h 204788"/>
                    <a:gd name="connsiteX36" fmla="*/ 519113 w 1357313"/>
                    <a:gd name="connsiteY36" fmla="*/ 57150 h 204788"/>
                    <a:gd name="connsiteX37" fmla="*/ 528638 w 1357313"/>
                    <a:gd name="connsiteY37" fmla="*/ 52388 h 204788"/>
                    <a:gd name="connsiteX38" fmla="*/ 538163 w 1357313"/>
                    <a:gd name="connsiteY38" fmla="*/ 45244 h 204788"/>
                    <a:gd name="connsiteX39" fmla="*/ 545307 w 1357313"/>
                    <a:gd name="connsiteY39" fmla="*/ 38100 h 204788"/>
                    <a:gd name="connsiteX40" fmla="*/ 552450 w 1357313"/>
                    <a:gd name="connsiteY40" fmla="*/ 35719 h 204788"/>
                    <a:gd name="connsiteX41" fmla="*/ 571500 w 1357313"/>
                    <a:gd name="connsiteY41" fmla="*/ 23813 h 204788"/>
                    <a:gd name="connsiteX42" fmla="*/ 578644 w 1357313"/>
                    <a:gd name="connsiteY42" fmla="*/ 19050 h 204788"/>
                    <a:gd name="connsiteX43" fmla="*/ 597694 w 1357313"/>
                    <a:gd name="connsiteY43" fmla="*/ 7144 h 204788"/>
                    <a:gd name="connsiteX44" fmla="*/ 631032 w 1357313"/>
                    <a:gd name="connsiteY44" fmla="*/ 9525 h 204788"/>
                    <a:gd name="connsiteX45" fmla="*/ 638175 w 1357313"/>
                    <a:gd name="connsiteY45" fmla="*/ 11906 h 204788"/>
                    <a:gd name="connsiteX46" fmla="*/ 659607 w 1357313"/>
                    <a:gd name="connsiteY46" fmla="*/ 23813 h 204788"/>
                    <a:gd name="connsiteX47" fmla="*/ 669132 w 1357313"/>
                    <a:gd name="connsiteY47" fmla="*/ 33338 h 204788"/>
                    <a:gd name="connsiteX48" fmla="*/ 681038 w 1357313"/>
                    <a:gd name="connsiteY48" fmla="*/ 38100 h 204788"/>
                    <a:gd name="connsiteX49" fmla="*/ 711994 w 1357313"/>
                    <a:gd name="connsiteY49" fmla="*/ 66675 h 204788"/>
                    <a:gd name="connsiteX50" fmla="*/ 721519 w 1357313"/>
                    <a:gd name="connsiteY50" fmla="*/ 71438 h 204788"/>
                    <a:gd name="connsiteX51" fmla="*/ 733425 w 1357313"/>
                    <a:gd name="connsiteY51" fmla="*/ 90488 h 204788"/>
                    <a:gd name="connsiteX52" fmla="*/ 738188 w 1357313"/>
                    <a:gd name="connsiteY52" fmla="*/ 97631 h 204788"/>
                    <a:gd name="connsiteX53" fmla="*/ 747713 w 1357313"/>
                    <a:gd name="connsiteY53" fmla="*/ 104775 h 204788"/>
                    <a:gd name="connsiteX54" fmla="*/ 764382 w 1357313"/>
                    <a:gd name="connsiteY54" fmla="*/ 119063 h 204788"/>
                    <a:gd name="connsiteX55" fmla="*/ 792957 w 1357313"/>
                    <a:gd name="connsiteY55" fmla="*/ 145256 h 204788"/>
                    <a:gd name="connsiteX56" fmla="*/ 816769 w 1357313"/>
                    <a:gd name="connsiteY56" fmla="*/ 161925 h 204788"/>
                    <a:gd name="connsiteX57" fmla="*/ 826294 w 1357313"/>
                    <a:gd name="connsiteY57" fmla="*/ 166688 h 204788"/>
                    <a:gd name="connsiteX58" fmla="*/ 835819 w 1357313"/>
                    <a:gd name="connsiteY58" fmla="*/ 173831 h 204788"/>
                    <a:gd name="connsiteX59" fmla="*/ 852488 w 1357313"/>
                    <a:gd name="connsiteY59" fmla="*/ 180975 h 204788"/>
                    <a:gd name="connsiteX60" fmla="*/ 866775 w 1357313"/>
                    <a:gd name="connsiteY60" fmla="*/ 188119 h 204788"/>
                    <a:gd name="connsiteX61" fmla="*/ 881063 w 1357313"/>
                    <a:gd name="connsiteY61" fmla="*/ 195263 h 204788"/>
                    <a:gd name="connsiteX62" fmla="*/ 892969 w 1357313"/>
                    <a:gd name="connsiteY62" fmla="*/ 192881 h 204788"/>
                    <a:gd name="connsiteX63" fmla="*/ 914400 w 1357313"/>
                    <a:gd name="connsiteY63" fmla="*/ 178594 h 204788"/>
                    <a:gd name="connsiteX64" fmla="*/ 928688 w 1357313"/>
                    <a:gd name="connsiteY64" fmla="*/ 157163 h 204788"/>
                    <a:gd name="connsiteX65" fmla="*/ 935832 w 1357313"/>
                    <a:gd name="connsiteY65" fmla="*/ 152400 h 204788"/>
                    <a:gd name="connsiteX66" fmla="*/ 945357 w 1357313"/>
                    <a:gd name="connsiteY66" fmla="*/ 135731 h 204788"/>
                    <a:gd name="connsiteX67" fmla="*/ 954882 w 1357313"/>
                    <a:gd name="connsiteY67" fmla="*/ 126206 h 204788"/>
                    <a:gd name="connsiteX68" fmla="*/ 957263 w 1357313"/>
                    <a:gd name="connsiteY68" fmla="*/ 114300 h 204788"/>
                    <a:gd name="connsiteX69" fmla="*/ 964407 w 1357313"/>
                    <a:gd name="connsiteY69" fmla="*/ 109538 h 204788"/>
                    <a:gd name="connsiteX70" fmla="*/ 969169 w 1357313"/>
                    <a:gd name="connsiteY70" fmla="*/ 102394 h 204788"/>
                    <a:gd name="connsiteX71" fmla="*/ 988219 w 1357313"/>
                    <a:gd name="connsiteY71" fmla="*/ 83344 h 204788"/>
                    <a:gd name="connsiteX72" fmla="*/ 1002507 w 1357313"/>
                    <a:gd name="connsiteY72" fmla="*/ 66675 h 204788"/>
                    <a:gd name="connsiteX73" fmla="*/ 1026319 w 1357313"/>
                    <a:gd name="connsiteY73" fmla="*/ 50006 h 204788"/>
                    <a:gd name="connsiteX74" fmla="*/ 1033463 w 1357313"/>
                    <a:gd name="connsiteY74" fmla="*/ 42863 h 204788"/>
                    <a:gd name="connsiteX75" fmla="*/ 1040607 w 1357313"/>
                    <a:gd name="connsiteY75" fmla="*/ 38100 h 204788"/>
                    <a:gd name="connsiteX76" fmla="*/ 1050132 w 1357313"/>
                    <a:gd name="connsiteY76" fmla="*/ 28575 h 204788"/>
                    <a:gd name="connsiteX77" fmla="*/ 1059657 w 1357313"/>
                    <a:gd name="connsiteY77" fmla="*/ 23813 h 204788"/>
                    <a:gd name="connsiteX78" fmla="*/ 1085850 w 1357313"/>
                    <a:gd name="connsiteY78" fmla="*/ 2381 h 204788"/>
                    <a:gd name="connsiteX79" fmla="*/ 1095375 w 1357313"/>
                    <a:gd name="connsiteY79" fmla="*/ 0 h 204788"/>
                    <a:gd name="connsiteX80" fmla="*/ 1131094 w 1357313"/>
                    <a:gd name="connsiteY80" fmla="*/ 2381 h 204788"/>
                    <a:gd name="connsiteX81" fmla="*/ 1143000 w 1357313"/>
                    <a:gd name="connsiteY81" fmla="*/ 9525 h 204788"/>
                    <a:gd name="connsiteX82" fmla="*/ 1152525 w 1357313"/>
                    <a:gd name="connsiteY82" fmla="*/ 11906 h 204788"/>
                    <a:gd name="connsiteX83" fmla="*/ 1162050 w 1357313"/>
                    <a:gd name="connsiteY83" fmla="*/ 19050 h 204788"/>
                    <a:gd name="connsiteX84" fmla="*/ 1176338 w 1357313"/>
                    <a:gd name="connsiteY84" fmla="*/ 23813 h 204788"/>
                    <a:gd name="connsiteX85" fmla="*/ 1202532 w 1357313"/>
                    <a:gd name="connsiteY85" fmla="*/ 47625 h 204788"/>
                    <a:gd name="connsiteX86" fmla="*/ 1223963 w 1357313"/>
                    <a:gd name="connsiteY86" fmla="*/ 54769 h 204788"/>
                    <a:gd name="connsiteX87" fmla="*/ 1238250 w 1357313"/>
                    <a:gd name="connsiteY87" fmla="*/ 66675 h 204788"/>
                    <a:gd name="connsiteX88" fmla="*/ 1245394 w 1357313"/>
                    <a:gd name="connsiteY88" fmla="*/ 76200 h 204788"/>
                    <a:gd name="connsiteX89" fmla="*/ 1273969 w 1357313"/>
                    <a:gd name="connsiteY89" fmla="*/ 95250 h 204788"/>
                    <a:gd name="connsiteX90" fmla="*/ 1283494 w 1357313"/>
                    <a:gd name="connsiteY90" fmla="*/ 107156 h 204788"/>
                    <a:gd name="connsiteX91" fmla="*/ 1293019 w 1357313"/>
                    <a:gd name="connsiteY91" fmla="*/ 114300 h 204788"/>
                    <a:gd name="connsiteX92" fmla="*/ 1300163 w 1357313"/>
                    <a:gd name="connsiteY92" fmla="*/ 121444 h 204788"/>
                    <a:gd name="connsiteX93" fmla="*/ 1307307 w 1357313"/>
                    <a:gd name="connsiteY93" fmla="*/ 126206 h 204788"/>
                    <a:gd name="connsiteX94" fmla="*/ 1316832 w 1357313"/>
                    <a:gd name="connsiteY94" fmla="*/ 135731 h 204788"/>
                    <a:gd name="connsiteX95" fmla="*/ 1323975 w 1357313"/>
                    <a:gd name="connsiteY95" fmla="*/ 138113 h 204788"/>
                    <a:gd name="connsiteX96" fmla="*/ 1331119 w 1357313"/>
                    <a:gd name="connsiteY96" fmla="*/ 142875 h 204788"/>
                    <a:gd name="connsiteX97" fmla="*/ 1354932 w 1357313"/>
                    <a:gd name="connsiteY97" fmla="*/ 152400 h 204788"/>
                    <a:gd name="connsiteX98" fmla="*/ 1357313 w 1357313"/>
                    <a:gd name="connsiteY98" fmla="*/ 154781 h 204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313" h="204788">
                      <a:moveTo>
                        <a:pt x="0" y="154781"/>
                      </a:moveTo>
                      <a:cubicBezTo>
                        <a:pt x="794" y="152400"/>
                        <a:pt x="1052" y="149766"/>
                        <a:pt x="2382" y="147638"/>
                      </a:cubicBezTo>
                      <a:cubicBezTo>
                        <a:pt x="7522" y="139415"/>
                        <a:pt x="14665" y="132973"/>
                        <a:pt x="21432" y="126206"/>
                      </a:cubicBezTo>
                      <a:cubicBezTo>
                        <a:pt x="22226" y="123825"/>
                        <a:pt x="22224" y="121005"/>
                        <a:pt x="23813" y="119063"/>
                      </a:cubicBezTo>
                      <a:cubicBezTo>
                        <a:pt x="29500" y="112113"/>
                        <a:pt x="36513" y="106363"/>
                        <a:pt x="42863" y="100013"/>
                      </a:cubicBezTo>
                      <a:lnTo>
                        <a:pt x="50007" y="92869"/>
                      </a:lnTo>
                      <a:cubicBezTo>
                        <a:pt x="52813" y="90063"/>
                        <a:pt x="56726" y="88531"/>
                        <a:pt x="59532" y="85725"/>
                      </a:cubicBezTo>
                      <a:cubicBezTo>
                        <a:pt x="75294" y="69962"/>
                        <a:pt x="58270" y="82013"/>
                        <a:pt x="73819" y="69056"/>
                      </a:cubicBezTo>
                      <a:cubicBezTo>
                        <a:pt x="80143" y="63786"/>
                        <a:pt x="83084" y="63762"/>
                        <a:pt x="90488" y="59531"/>
                      </a:cubicBezTo>
                      <a:cubicBezTo>
                        <a:pt x="102440" y="52702"/>
                        <a:pt x="92773" y="56171"/>
                        <a:pt x="107157" y="50006"/>
                      </a:cubicBezTo>
                      <a:cubicBezTo>
                        <a:pt x="111939" y="47956"/>
                        <a:pt x="118992" y="46452"/>
                        <a:pt x="123825" y="45244"/>
                      </a:cubicBezTo>
                      <a:cubicBezTo>
                        <a:pt x="130969" y="46038"/>
                        <a:pt x="138253" y="46009"/>
                        <a:pt x="145257" y="47625"/>
                      </a:cubicBezTo>
                      <a:cubicBezTo>
                        <a:pt x="149160" y="48526"/>
                        <a:pt x="164465" y="58296"/>
                        <a:pt x="166688" y="59531"/>
                      </a:cubicBezTo>
                      <a:cubicBezTo>
                        <a:pt x="169791" y="61255"/>
                        <a:pt x="173203" y="62413"/>
                        <a:pt x="176213" y="64294"/>
                      </a:cubicBezTo>
                      <a:cubicBezTo>
                        <a:pt x="188550" y="72005"/>
                        <a:pt x="200378" y="86078"/>
                        <a:pt x="209550" y="95250"/>
                      </a:cubicBezTo>
                      <a:lnTo>
                        <a:pt x="216694" y="102394"/>
                      </a:lnTo>
                      <a:lnTo>
                        <a:pt x="235744" y="121444"/>
                      </a:lnTo>
                      <a:cubicBezTo>
                        <a:pt x="238919" y="124619"/>
                        <a:pt x="241533" y="128479"/>
                        <a:pt x="245269" y="130969"/>
                      </a:cubicBezTo>
                      <a:cubicBezTo>
                        <a:pt x="258017" y="139467"/>
                        <a:pt x="250389" y="133707"/>
                        <a:pt x="266700" y="150019"/>
                      </a:cubicBezTo>
                      <a:cubicBezTo>
                        <a:pt x="268724" y="152043"/>
                        <a:pt x="271515" y="153118"/>
                        <a:pt x="273844" y="154781"/>
                      </a:cubicBezTo>
                      <a:cubicBezTo>
                        <a:pt x="277074" y="157088"/>
                        <a:pt x="280432" y="159255"/>
                        <a:pt x="283369" y="161925"/>
                      </a:cubicBezTo>
                      <a:cubicBezTo>
                        <a:pt x="289183" y="167211"/>
                        <a:pt x="294482" y="173038"/>
                        <a:pt x="300038" y="178594"/>
                      </a:cubicBezTo>
                      <a:cubicBezTo>
                        <a:pt x="305304" y="183860"/>
                        <a:pt x="307695" y="187185"/>
                        <a:pt x="314325" y="190500"/>
                      </a:cubicBezTo>
                      <a:cubicBezTo>
                        <a:pt x="316570" y="191622"/>
                        <a:pt x="319162" y="191892"/>
                        <a:pt x="321469" y="192881"/>
                      </a:cubicBezTo>
                      <a:cubicBezTo>
                        <a:pt x="346011" y="203399"/>
                        <a:pt x="312739" y="191558"/>
                        <a:pt x="345282" y="202406"/>
                      </a:cubicBezTo>
                      <a:lnTo>
                        <a:pt x="352425" y="204788"/>
                      </a:lnTo>
                      <a:cubicBezTo>
                        <a:pt x="361950" y="203994"/>
                        <a:pt x="371516" y="203592"/>
                        <a:pt x="381000" y="202406"/>
                      </a:cubicBezTo>
                      <a:cubicBezTo>
                        <a:pt x="385784" y="201808"/>
                        <a:pt x="392924" y="199225"/>
                        <a:pt x="397669" y="197644"/>
                      </a:cubicBezTo>
                      <a:cubicBezTo>
                        <a:pt x="400844" y="192881"/>
                        <a:pt x="404453" y="188381"/>
                        <a:pt x="407194" y="183356"/>
                      </a:cubicBezTo>
                      <a:cubicBezTo>
                        <a:pt x="416505" y="166286"/>
                        <a:pt x="406843" y="175548"/>
                        <a:pt x="419100" y="157163"/>
                      </a:cubicBezTo>
                      <a:cubicBezTo>
                        <a:pt x="425803" y="147108"/>
                        <a:pt x="431070" y="149956"/>
                        <a:pt x="440532" y="140494"/>
                      </a:cubicBezTo>
                      <a:cubicBezTo>
                        <a:pt x="446882" y="134144"/>
                        <a:pt x="454601" y="128916"/>
                        <a:pt x="459582" y="121444"/>
                      </a:cubicBezTo>
                      <a:cubicBezTo>
                        <a:pt x="461169" y="119063"/>
                        <a:pt x="462145" y="116132"/>
                        <a:pt x="464344" y="114300"/>
                      </a:cubicBezTo>
                      <a:cubicBezTo>
                        <a:pt x="467071" y="112028"/>
                        <a:pt x="470694" y="111125"/>
                        <a:pt x="473869" y="109538"/>
                      </a:cubicBezTo>
                      <a:cubicBezTo>
                        <a:pt x="479464" y="92750"/>
                        <a:pt x="474682" y="104354"/>
                        <a:pt x="495300" y="78581"/>
                      </a:cubicBezTo>
                      <a:cubicBezTo>
                        <a:pt x="498876" y="74112"/>
                        <a:pt x="501056" y="68601"/>
                        <a:pt x="504825" y="64294"/>
                      </a:cubicBezTo>
                      <a:cubicBezTo>
                        <a:pt x="509402" y="59063"/>
                        <a:pt x="513336" y="59625"/>
                        <a:pt x="519113" y="57150"/>
                      </a:cubicBezTo>
                      <a:cubicBezTo>
                        <a:pt x="522376" y="55752"/>
                        <a:pt x="525628" y="54269"/>
                        <a:pt x="528638" y="52388"/>
                      </a:cubicBezTo>
                      <a:cubicBezTo>
                        <a:pt x="532004" y="50285"/>
                        <a:pt x="535150" y="47827"/>
                        <a:pt x="538163" y="45244"/>
                      </a:cubicBezTo>
                      <a:cubicBezTo>
                        <a:pt x="540720" y="43052"/>
                        <a:pt x="542505" y="39968"/>
                        <a:pt x="545307" y="38100"/>
                      </a:cubicBezTo>
                      <a:cubicBezTo>
                        <a:pt x="547395" y="36708"/>
                        <a:pt x="550069" y="36513"/>
                        <a:pt x="552450" y="35719"/>
                      </a:cubicBezTo>
                      <a:cubicBezTo>
                        <a:pt x="564986" y="23183"/>
                        <a:pt x="553460" y="32833"/>
                        <a:pt x="571500" y="23813"/>
                      </a:cubicBezTo>
                      <a:cubicBezTo>
                        <a:pt x="574060" y="22533"/>
                        <a:pt x="576159" y="20470"/>
                        <a:pt x="578644" y="19050"/>
                      </a:cubicBezTo>
                      <a:cubicBezTo>
                        <a:pt x="596951" y="8589"/>
                        <a:pt x="579479" y="20805"/>
                        <a:pt x="597694" y="7144"/>
                      </a:cubicBezTo>
                      <a:cubicBezTo>
                        <a:pt x="608807" y="7938"/>
                        <a:pt x="619967" y="8223"/>
                        <a:pt x="631032" y="9525"/>
                      </a:cubicBezTo>
                      <a:cubicBezTo>
                        <a:pt x="633525" y="9818"/>
                        <a:pt x="635882" y="10887"/>
                        <a:pt x="638175" y="11906"/>
                      </a:cubicBezTo>
                      <a:cubicBezTo>
                        <a:pt x="642818" y="13970"/>
                        <a:pt x="654593" y="19515"/>
                        <a:pt x="659607" y="23813"/>
                      </a:cubicBezTo>
                      <a:cubicBezTo>
                        <a:pt x="663016" y="26735"/>
                        <a:pt x="665396" y="30847"/>
                        <a:pt x="669132" y="33338"/>
                      </a:cubicBezTo>
                      <a:cubicBezTo>
                        <a:pt x="672688" y="35709"/>
                        <a:pt x="677069" y="36513"/>
                        <a:pt x="681038" y="38100"/>
                      </a:cubicBezTo>
                      <a:cubicBezTo>
                        <a:pt x="690336" y="47398"/>
                        <a:pt x="700256" y="59338"/>
                        <a:pt x="711994" y="66675"/>
                      </a:cubicBezTo>
                      <a:cubicBezTo>
                        <a:pt x="715004" y="68556"/>
                        <a:pt x="718344" y="69850"/>
                        <a:pt x="721519" y="71438"/>
                      </a:cubicBezTo>
                      <a:cubicBezTo>
                        <a:pt x="728976" y="86351"/>
                        <a:pt x="723124" y="76067"/>
                        <a:pt x="733425" y="90488"/>
                      </a:cubicBezTo>
                      <a:cubicBezTo>
                        <a:pt x="735088" y="92817"/>
                        <a:pt x="736164" y="95607"/>
                        <a:pt x="738188" y="97631"/>
                      </a:cubicBezTo>
                      <a:cubicBezTo>
                        <a:pt x="740994" y="100437"/>
                        <a:pt x="744726" y="102162"/>
                        <a:pt x="747713" y="104775"/>
                      </a:cubicBezTo>
                      <a:cubicBezTo>
                        <a:pt x="766191" y="120944"/>
                        <a:pt x="749085" y="108864"/>
                        <a:pt x="764382" y="119063"/>
                      </a:cubicBezTo>
                      <a:cubicBezTo>
                        <a:pt x="776792" y="135612"/>
                        <a:pt x="768763" y="126646"/>
                        <a:pt x="792957" y="145256"/>
                      </a:cubicBezTo>
                      <a:cubicBezTo>
                        <a:pt x="798505" y="149524"/>
                        <a:pt x="811519" y="159300"/>
                        <a:pt x="816769" y="161925"/>
                      </a:cubicBezTo>
                      <a:cubicBezTo>
                        <a:pt x="819944" y="163513"/>
                        <a:pt x="823284" y="164807"/>
                        <a:pt x="826294" y="166688"/>
                      </a:cubicBezTo>
                      <a:cubicBezTo>
                        <a:pt x="829659" y="168791"/>
                        <a:pt x="832454" y="171728"/>
                        <a:pt x="835819" y="173831"/>
                      </a:cubicBezTo>
                      <a:cubicBezTo>
                        <a:pt x="842548" y="178037"/>
                        <a:pt x="845541" y="178660"/>
                        <a:pt x="852488" y="180975"/>
                      </a:cubicBezTo>
                      <a:cubicBezTo>
                        <a:pt x="872954" y="194620"/>
                        <a:pt x="847066" y="178265"/>
                        <a:pt x="866775" y="188119"/>
                      </a:cubicBezTo>
                      <a:cubicBezTo>
                        <a:pt x="885244" y="197353"/>
                        <a:pt x="863102" y="189274"/>
                        <a:pt x="881063" y="195263"/>
                      </a:cubicBezTo>
                      <a:cubicBezTo>
                        <a:pt x="885032" y="194469"/>
                        <a:pt x="889349" y="194691"/>
                        <a:pt x="892969" y="192881"/>
                      </a:cubicBezTo>
                      <a:cubicBezTo>
                        <a:pt x="900648" y="189041"/>
                        <a:pt x="914400" y="178594"/>
                        <a:pt x="914400" y="178594"/>
                      </a:cubicBezTo>
                      <a:lnTo>
                        <a:pt x="928688" y="157163"/>
                      </a:lnTo>
                      <a:cubicBezTo>
                        <a:pt x="930276" y="154782"/>
                        <a:pt x="933451" y="153988"/>
                        <a:pt x="935832" y="152400"/>
                      </a:cubicBezTo>
                      <a:cubicBezTo>
                        <a:pt x="938536" y="146992"/>
                        <a:pt x="941316" y="140445"/>
                        <a:pt x="945357" y="135731"/>
                      </a:cubicBezTo>
                      <a:cubicBezTo>
                        <a:pt x="948279" y="132322"/>
                        <a:pt x="951707" y="129381"/>
                        <a:pt x="954882" y="126206"/>
                      </a:cubicBezTo>
                      <a:cubicBezTo>
                        <a:pt x="955676" y="122237"/>
                        <a:pt x="955255" y="117814"/>
                        <a:pt x="957263" y="114300"/>
                      </a:cubicBezTo>
                      <a:cubicBezTo>
                        <a:pt x="958683" y="111815"/>
                        <a:pt x="962383" y="111562"/>
                        <a:pt x="964407" y="109538"/>
                      </a:cubicBezTo>
                      <a:cubicBezTo>
                        <a:pt x="966431" y="107514"/>
                        <a:pt x="967244" y="104512"/>
                        <a:pt x="969169" y="102394"/>
                      </a:cubicBezTo>
                      <a:cubicBezTo>
                        <a:pt x="975210" y="95749"/>
                        <a:pt x="983237" y="90816"/>
                        <a:pt x="988219" y="83344"/>
                      </a:cubicBezTo>
                      <a:cubicBezTo>
                        <a:pt x="993369" y="75619"/>
                        <a:pt x="994258" y="73274"/>
                        <a:pt x="1002507" y="66675"/>
                      </a:cubicBezTo>
                      <a:cubicBezTo>
                        <a:pt x="1023026" y="50260"/>
                        <a:pt x="1010184" y="63835"/>
                        <a:pt x="1026319" y="50006"/>
                      </a:cubicBezTo>
                      <a:cubicBezTo>
                        <a:pt x="1028876" y="47815"/>
                        <a:pt x="1030876" y="45019"/>
                        <a:pt x="1033463" y="42863"/>
                      </a:cubicBezTo>
                      <a:cubicBezTo>
                        <a:pt x="1035662" y="41031"/>
                        <a:pt x="1038434" y="39963"/>
                        <a:pt x="1040607" y="38100"/>
                      </a:cubicBezTo>
                      <a:cubicBezTo>
                        <a:pt x="1044016" y="35178"/>
                        <a:pt x="1046540" y="31269"/>
                        <a:pt x="1050132" y="28575"/>
                      </a:cubicBezTo>
                      <a:cubicBezTo>
                        <a:pt x="1052972" y="26445"/>
                        <a:pt x="1056482" y="25400"/>
                        <a:pt x="1059657" y="23813"/>
                      </a:cubicBezTo>
                      <a:cubicBezTo>
                        <a:pt x="1075610" y="7859"/>
                        <a:pt x="1066893" y="15019"/>
                        <a:pt x="1085850" y="2381"/>
                      </a:cubicBezTo>
                      <a:cubicBezTo>
                        <a:pt x="1088573" y="566"/>
                        <a:pt x="1092200" y="794"/>
                        <a:pt x="1095375" y="0"/>
                      </a:cubicBezTo>
                      <a:cubicBezTo>
                        <a:pt x="1107281" y="794"/>
                        <a:pt x="1119393" y="41"/>
                        <a:pt x="1131094" y="2381"/>
                      </a:cubicBezTo>
                      <a:cubicBezTo>
                        <a:pt x="1135632" y="3289"/>
                        <a:pt x="1138771" y="7645"/>
                        <a:pt x="1143000" y="9525"/>
                      </a:cubicBezTo>
                      <a:cubicBezTo>
                        <a:pt x="1145991" y="10854"/>
                        <a:pt x="1149350" y="11112"/>
                        <a:pt x="1152525" y="11906"/>
                      </a:cubicBezTo>
                      <a:cubicBezTo>
                        <a:pt x="1155700" y="14287"/>
                        <a:pt x="1158500" y="17275"/>
                        <a:pt x="1162050" y="19050"/>
                      </a:cubicBezTo>
                      <a:cubicBezTo>
                        <a:pt x="1166540" y="21295"/>
                        <a:pt x="1176338" y="23813"/>
                        <a:pt x="1176338" y="23813"/>
                      </a:cubicBezTo>
                      <a:cubicBezTo>
                        <a:pt x="1183509" y="30984"/>
                        <a:pt x="1194005" y="42198"/>
                        <a:pt x="1202532" y="47625"/>
                      </a:cubicBezTo>
                      <a:cubicBezTo>
                        <a:pt x="1208337" y="51319"/>
                        <a:pt x="1217289" y="53101"/>
                        <a:pt x="1223963" y="54769"/>
                      </a:cubicBezTo>
                      <a:cubicBezTo>
                        <a:pt x="1228725" y="58738"/>
                        <a:pt x="1233867" y="62292"/>
                        <a:pt x="1238250" y="66675"/>
                      </a:cubicBezTo>
                      <a:cubicBezTo>
                        <a:pt x="1241056" y="69481"/>
                        <a:pt x="1242468" y="73518"/>
                        <a:pt x="1245394" y="76200"/>
                      </a:cubicBezTo>
                      <a:cubicBezTo>
                        <a:pt x="1263233" y="92553"/>
                        <a:pt x="1259785" y="90523"/>
                        <a:pt x="1273969" y="95250"/>
                      </a:cubicBezTo>
                      <a:cubicBezTo>
                        <a:pt x="1277144" y="99219"/>
                        <a:pt x="1279900" y="103562"/>
                        <a:pt x="1283494" y="107156"/>
                      </a:cubicBezTo>
                      <a:cubicBezTo>
                        <a:pt x="1286300" y="109962"/>
                        <a:pt x="1290006" y="111717"/>
                        <a:pt x="1293019" y="114300"/>
                      </a:cubicBezTo>
                      <a:cubicBezTo>
                        <a:pt x="1295576" y="116492"/>
                        <a:pt x="1297576" y="119288"/>
                        <a:pt x="1300163" y="121444"/>
                      </a:cubicBezTo>
                      <a:cubicBezTo>
                        <a:pt x="1302362" y="123276"/>
                        <a:pt x="1305134" y="124344"/>
                        <a:pt x="1307307" y="126206"/>
                      </a:cubicBezTo>
                      <a:cubicBezTo>
                        <a:pt x="1310716" y="129128"/>
                        <a:pt x="1313178" y="133121"/>
                        <a:pt x="1316832" y="135731"/>
                      </a:cubicBezTo>
                      <a:cubicBezTo>
                        <a:pt x="1318874" y="137190"/>
                        <a:pt x="1321730" y="136990"/>
                        <a:pt x="1323975" y="138113"/>
                      </a:cubicBezTo>
                      <a:cubicBezTo>
                        <a:pt x="1326535" y="139393"/>
                        <a:pt x="1328504" y="141713"/>
                        <a:pt x="1331119" y="142875"/>
                      </a:cubicBezTo>
                      <a:cubicBezTo>
                        <a:pt x="1348638" y="150661"/>
                        <a:pt x="1341013" y="144049"/>
                        <a:pt x="1354932" y="152400"/>
                      </a:cubicBezTo>
                      <a:cubicBezTo>
                        <a:pt x="1355894" y="152977"/>
                        <a:pt x="1356519" y="153987"/>
                        <a:pt x="1357313" y="154781"/>
                      </a:cubicBezTo>
                    </a:path>
                  </a:pathLst>
                </a:custGeom>
                <a:ln w="53975">
                  <a:solidFill>
                    <a:srgbClr val="7A7AD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Freeform 39"/>
                <p:cNvSpPr/>
                <p:nvPr/>
              </p:nvSpPr>
              <p:spPr>
                <a:xfrm>
                  <a:off x="4734944" y="1109663"/>
                  <a:ext cx="1315812" cy="210511"/>
                </a:xfrm>
                <a:custGeom>
                  <a:avLst/>
                  <a:gdLst>
                    <a:gd name="connsiteX0" fmla="*/ 1362 w 1315812"/>
                    <a:gd name="connsiteY0" fmla="*/ 88106 h 210511"/>
                    <a:gd name="connsiteX1" fmla="*/ 27556 w 1315812"/>
                    <a:gd name="connsiteY1" fmla="*/ 119062 h 210511"/>
                    <a:gd name="connsiteX2" fmla="*/ 37081 w 1315812"/>
                    <a:gd name="connsiteY2" fmla="*/ 133350 h 210511"/>
                    <a:gd name="connsiteX3" fmla="*/ 56131 w 1315812"/>
                    <a:gd name="connsiteY3" fmla="*/ 152400 h 210511"/>
                    <a:gd name="connsiteX4" fmla="*/ 60894 w 1315812"/>
                    <a:gd name="connsiteY4" fmla="*/ 161925 h 210511"/>
                    <a:gd name="connsiteX5" fmla="*/ 70419 w 1315812"/>
                    <a:gd name="connsiteY5" fmla="*/ 173831 h 210511"/>
                    <a:gd name="connsiteX6" fmla="*/ 77562 w 1315812"/>
                    <a:gd name="connsiteY6" fmla="*/ 178593 h 210511"/>
                    <a:gd name="connsiteX7" fmla="*/ 89469 w 1315812"/>
                    <a:gd name="connsiteY7" fmla="*/ 188118 h 210511"/>
                    <a:gd name="connsiteX8" fmla="*/ 110900 w 1315812"/>
                    <a:gd name="connsiteY8" fmla="*/ 202406 h 210511"/>
                    <a:gd name="connsiteX9" fmla="*/ 127569 w 1315812"/>
                    <a:gd name="connsiteY9" fmla="*/ 209550 h 210511"/>
                    <a:gd name="connsiteX10" fmla="*/ 160906 w 1315812"/>
                    <a:gd name="connsiteY10" fmla="*/ 195262 h 210511"/>
                    <a:gd name="connsiteX11" fmla="*/ 168050 w 1315812"/>
                    <a:gd name="connsiteY11" fmla="*/ 190500 h 210511"/>
                    <a:gd name="connsiteX12" fmla="*/ 179956 w 1315812"/>
                    <a:gd name="connsiteY12" fmla="*/ 180975 h 210511"/>
                    <a:gd name="connsiteX13" fmla="*/ 199006 w 1315812"/>
                    <a:gd name="connsiteY13" fmla="*/ 157162 h 210511"/>
                    <a:gd name="connsiteX14" fmla="*/ 220437 w 1315812"/>
                    <a:gd name="connsiteY14" fmla="*/ 140493 h 210511"/>
                    <a:gd name="connsiteX15" fmla="*/ 229962 w 1315812"/>
                    <a:gd name="connsiteY15" fmla="*/ 133350 h 210511"/>
                    <a:gd name="connsiteX16" fmla="*/ 237106 w 1315812"/>
                    <a:gd name="connsiteY16" fmla="*/ 126206 h 210511"/>
                    <a:gd name="connsiteX17" fmla="*/ 244250 w 1315812"/>
                    <a:gd name="connsiteY17" fmla="*/ 121443 h 210511"/>
                    <a:gd name="connsiteX18" fmla="*/ 268062 w 1315812"/>
                    <a:gd name="connsiteY18" fmla="*/ 90487 h 210511"/>
                    <a:gd name="connsiteX19" fmla="*/ 272825 w 1315812"/>
                    <a:gd name="connsiteY19" fmla="*/ 83343 h 210511"/>
                    <a:gd name="connsiteX20" fmla="*/ 275206 w 1315812"/>
                    <a:gd name="connsiteY20" fmla="*/ 76200 h 210511"/>
                    <a:gd name="connsiteX21" fmla="*/ 282350 w 1315812"/>
                    <a:gd name="connsiteY21" fmla="*/ 69056 h 210511"/>
                    <a:gd name="connsiteX22" fmla="*/ 296637 w 1315812"/>
                    <a:gd name="connsiteY22" fmla="*/ 59531 h 210511"/>
                    <a:gd name="connsiteX23" fmla="*/ 303781 w 1315812"/>
                    <a:gd name="connsiteY23" fmla="*/ 54768 h 210511"/>
                    <a:gd name="connsiteX24" fmla="*/ 318069 w 1315812"/>
                    <a:gd name="connsiteY24" fmla="*/ 50006 h 210511"/>
                    <a:gd name="connsiteX25" fmla="*/ 332356 w 1315812"/>
                    <a:gd name="connsiteY25" fmla="*/ 33337 h 210511"/>
                    <a:gd name="connsiteX26" fmla="*/ 363312 w 1315812"/>
                    <a:gd name="connsiteY26" fmla="*/ 26193 h 210511"/>
                    <a:gd name="connsiteX27" fmla="*/ 399031 w 1315812"/>
                    <a:gd name="connsiteY27" fmla="*/ 33337 h 210511"/>
                    <a:gd name="connsiteX28" fmla="*/ 420462 w 1315812"/>
                    <a:gd name="connsiteY28" fmla="*/ 50006 h 210511"/>
                    <a:gd name="connsiteX29" fmla="*/ 434750 w 1315812"/>
                    <a:gd name="connsiteY29" fmla="*/ 61912 h 210511"/>
                    <a:gd name="connsiteX30" fmla="*/ 446656 w 1315812"/>
                    <a:gd name="connsiteY30" fmla="*/ 69056 h 210511"/>
                    <a:gd name="connsiteX31" fmla="*/ 460944 w 1315812"/>
                    <a:gd name="connsiteY31" fmla="*/ 83343 h 210511"/>
                    <a:gd name="connsiteX32" fmla="*/ 475231 w 1315812"/>
                    <a:gd name="connsiteY32" fmla="*/ 104775 h 210511"/>
                    <a:gd name="connsiteX33" fmla="*/ 479994 w 1315812"/>
                    <a:gd name="connsiteY33" fmla="*/ 111918 h 210511"/>
                    <a:gd name="connsiteX34" fmla="*/ 496662 w 1315812"/>
                    <a:gd name="connsiteY34" fmla="*/ 116681 h 210511"/>
                    <a:gd name="connsiteX35" fmla="*/ 513331 w 1315812"/>
                    <a:gd name="connsiteY35" fmla="*/ 130968 h 210511"/>
                    <a:gd name="connsiteX36" fmla="*/ 522856 w 1315812"/>
                    <a:gd name="connsiteY36" fmla="*/ 140493 h 210511"/>
                    <a:gd name="connsiteX37" fmla="*/ 530000 w 1315812"/>
                    <a:gd name="connsiteY37" fmla="*/ 145256 h 210511"/>
                    <a:gd name="connsiteX38" fmla="*/ 553812 w 1315812"/>
                    <a:gd name="connsiteY38" fmla="*/ 161925 h 210511"/>
                    <a:gd name="connsiteX39" fmla="*/ 560956 w 1315812"/>
                    <a:gd name="connsiteY39" fmla="*/ 164306 h 210511"/>
                    <a:gd name="connsiteX40" fmla="*/ 575244 w 1315812"/>
                    <a:gd name="connsiteY40" fmla="*/ 173831 h 210511"/>
                    <a:gd name="connsiteX41" fmla="*/ 584769 w 1315812"/>
                    <a:gd name="connsiteY41" fmla="*/ 178593 h 210511"/>
                    <a:gd name="connsiteX42" fmla="*/ 591912 w 1315812"/>
                    <a:gd name="connsiteY42" fmla="*/ 183356 h 210511"/>
                    <a:gd name="connsiteX43" fmla="*/ 608581 w 1315812"/>
                    <a:gd name="connsiteY43" fmla="*/ 185737 h 210511"/>
                    <a:gd name="connsiteX44" fmla="*/ 615725 w 1315812"/>
                    <a:gd name="connsiteY44" fmla="*/ 188118 h 210511"/>
                    <a:gd name="connsiteX45" fmla="*/ 649062 w 1315812"/>
                    <a:gd name="connsiteY45" fmla="*/ 192881 h 210511"/>
                    <a:gd name="connsiteX46" fmla="*/ 682400 w 1315812"/>
                    <a:gd name="connsiteY46" fmla="*/ 180975 h 210511"/>
                    <a:gd name="connsiteX47" fmla="*/ 689544 w 1315812"/>
                    <a:gd name="connsiteY47" fmla="*/ 171450 h 210511"/>
                    <a:gd name="connsiteX48" fmla="*/ 713356 w 1315812"/>
                    <a:gd name="connsiteY48" fmla="*/ 150018 h 210511"/>
                    <a:gd name="connsiteX49" fmla="*/ 727644 w 1315812"/>
                    <a:gd name="connsiteY49" fmla="*/ 138112 h 210511"/>
                    <a:gd name="connsiteX50" fmla="*/ 734787 w 1315812"/>
                    <a:gd name="connsiteY50" fmla="*/ 128587 h 210511"/>
                    <a:gd name="connsiteX51" fmla="*/ 749075 w 1315812"/>
                    <a:gd name="connsiteY51" fmla="*/ 111918 h 210511"/>
                    <a:gd name="connsiteX52" fmla="*/ 753837 w 1315812"/>
                    <a:gd name="connsiteY52" fmla="*/ 102393 h 210511"/>
                    <a:gd name="connsiteX53" fmla="*/ 770506 w 1315812"/>
                    <a:gd name="connsiteY53" fmla="*/ 80962 h 210511"/>
                    <a:gd name="connsiteX54" fmla="*/ 777650 w 1315812"/>
                    <a:gd name="connsiteY54" fmla="*/ 78581 h 210511"/>
                    <a:gd name="connsiteX55" fmla="*/ 784794 w 1315812"/>
                    <a:gd name="connsiteY55" fmla="*/ 73818 h 210511"/>
                    <a:gd name="connsiteX56" fmla="*/ 791937 w 1315812"/>
                    <a:gd name="connsiteY56" fmla="*/ 64293 h 210511"/>
                    <a:gd name="connsiteX57" fmla="*/ 801462 w 1315812"/>
                    <a:gd name="connsiteY57" fmla="*/ 54768 h 210511"/>
                    <a:gd name="connsiteX58" fmla="*/ 825275 w 1315812"/>
                    <a:gd name="connsiteY58" fmla="*/ 28575 h 210511"/>
                    <a:gd name="connsiteX59" fmla="*/ 837181 w 1315812"/>
                    <a:gd name="connsiteY59" fmla="*/ 16668 h 210511"/>
                    <a:gd name="connsiteX60" fmla="*/ 860994 w 1315812"/>
                    <a:gd name="connsiteY60" fmla="*/ 9525 h 210511"/>
                    <a:gd name="connsiteX61" fmla="*/ 872900 w 1315812"/>
                    <a:gd name="connsiteY61" fmla="*/ 7143 h 210511"/>
                    <a:gd name="connsiteX62" fmla="*/ 911000 w 1315812"/>
                    <a:gd name="connsiteY62" fmla="*/ 9525 h 210511"/>
                    <a:gd name="connsiteX63" fmla="*/ 922906 w 1315812"/>
                    <a:gd name="connsiteY63" fmla="*/ 16668 h 210511"/>
                    <a:gd name="connsiteX64" fmla="*/ 946719 w 1315812"/>
                    <a:gd name="connsiteY64" fmla="*/ 38100 h 210511"/>
                    <a:gd name="connsiteX65" fmla="*/ 956244 w 1315812"/>
                    <a:gd name="connsiteY65" fmla="*/ 45243 h 210511"/>
                    <a:gd name="connsiteX66" fmla="*/ 975294 w 1315812"/>
                    <a:gd name="connsiteY66" fmla="*/ 64293 h 210511"/>
                    <a:gd name="connsiteX67" fmla="*/ 980056 w 1315812"/>
                    <a:gd name="connsiteY67" fmla="*/ 73818 h 210511"/>
                    <a:gd name="connsiteX68" fmla="*/ 982437 w 1315812"/>
                    <a:gd name="connsiteY68" fmla="*/ 80962 h 210511"/>
                    <a:gd name="connsiteX69" fmla="*/ 991962 w 1315812"/>
                    <a:gd name="connsiteY69" fmla="*/ 83343 h 210511"/>
                    <a:gd name="connsiteX70" fmla="*/ 1001487 w 1315812"/>
                    <a:gd name="connsiteY70" fmla="*/ 90487 h 210511"/>
                    <a:gd name="connsiteX71" fmla="*/ 1018156 w 1315812"/>
                    <a:gd name="connsiteY71" fmla="*/ 107156 h 210511"/>
                    <a:gd name="connsiteX72" fmla="*/ 1037206 w 1315812"/>
                    <a:gd name="connsiteY72" fmla="*/ 119062 h 210511"/>
                    <a:gd name="connsiteX73" fmla="*/ 1063400 w 1315812"/>
                    <a:gd name="connsiteY73" fmla="*/ 130968 h 210511"/>
                    <a:gd name="connsiteX74" fmla="*/ 1087212 w 1315812"/>
                    <a:gd name="connsiteY74" fmla="*/ 147637 h 210511"/>
                    <a:gd name="connsiteX75" fmla="*/ 1094356 w 1315812"/>
                    <a:gd name="connsiteY75" fmla="*/ 150018 h 210511"/>
                    <a:gd name="connsiteX76" fmla="*/ 1106262 w 1315812"/>
                    <a:gd name="connsiteY76" fmla="*/ 157162 h 210511"/>
                    <a:gd name="connsiteX77" fmla="*/ 1120550 w 1315812"/>
                    <a:gd name="connsiteY77" fmla="*/ 166687 h 210511"/>
                    <a:gd name="connsiteX78" fmla="*/ 1130075 w 1315812"/>
                    <a:gd name="connsiteY78" fmla="*/ 171450 h 210511"/>
                    <a:gd name="connsiteX79" fmla="*/ 1137219 w 1315812"/>
                    <a:gd name="connsiteY79" fmla="*/ 176212 h 210511"/>
                    <a:gd name="connsiteX80" fmla="*/ 1149125 w 1315812"/>
                    <a:gd name="connsiteY80" fmla="*/ 178593 h 210511"/>
                    <a:gd name="connsiteX81" fmla="*/ 1158650 w 1315812"/>
                    <a:gd name="connsiteY81" fmla="*/ 180975 h 210511"/>
                    <a:gd name="connsiteX82" fmla="*/ 1189606 w 1315812"/>
                    <a:gd name="connsiteY82" fmla="*/ 161925 h 210511"/>
                    <a:gd name="connsiteX83" fmla="*/ 1196750 w 1315812"/>
                    <a:gd name="connsiteY83" fmla="*/ 157162 h 210511"/>
                    <a:gd name="connsiteX84" fmla="*/ 1213419 w 1315812"/>
                    <a:gd name="connsiteY84" fmla="*/ 133350 h 210511"/>
                    <a:gd name="connsiteX85" fmla="*/ 1220562 w 1315812"/>
                    <a:gd name="connsiteY85" fmla="*/ 126206 h 210511"/>
                    <a:gd name="connsiteX86" fmla="*/ 1230087 w 1315812"/>
                    <a:gd name="connsiteY86" fmla="*/ 114300 h 210511"/>
                    <a:gd name="connsiteX87" fmla="*/ 1237231 w 1315812"/>
                    <a:gd name="connsiteY87" fmla="*/ 107156 h 210511"/>
                    <a:gd name="connsiteX88" fmla="*/ 1241994 w 1315812"/>
                    <a:gd name="connsiteY88" fmla="*/ 100012 h 210511"/>
                    <a:gd name="connsiteX89" fmla="*/ 1249137 w 1315812"/>
                    <a:gd name="connsiteY89" fmla="*/ 97631 h 210511"/>
                    <a:gd name="connsiteX90" fmla="*/ 1270569 w 1315812"/>
                    <a:gd name="connsiteY90" fmla="*/ 61912 h 210511"/>
                    <a:gd name="connsiteX91" fmla="*/ 1272950 w 1315812"/>
                    <a:gd name="connsiteY91" fmla="*/ 52387 h 210511"/>
                    <a:gd name="connsiteX92" fmla="*/ 1289619 w 1315812"/>
                    <a:gd name="connsiteY92" fmla="*/ 28575 h 210511"/>
                    <a:gd name="connsiteX93" fmla="*/ 1296762 w 1315812"/>
                    <a:gd name="connsiteY93" fmla="*/ 23812 h 210511"/>
                    <a:gd name="connsiteX94" fmla="*/ 1303906 w 1315812"/>
                    <a:gd name="connsiteY94" fmla="*/ 14287 h 210511"/>
                    <a:gd name="connsiteX95" fmla="*/ 1311050 w 1315812"/>
                    <a:gd name="connsiteY95" fmla="*/ 7143 h 210511"/>
                    <a:gd name="connsiteX96" fmla="*/ 1315812 w 1315812"/>
                    <a:gd name="connsiteY96" fmla="*/ 0 h 210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315812" h="210511">
                      <a:moveTo>
                        <a:pt x="1362" y="88106"/>
                      </a:moveTo>
                      <a:cubicBezTo>
                        <a:pt x="7735" y="107220"/>
                        <a:pt x="0" y="87569"/>
                        <a:pt x="27556" y="119062"/>
                      </a:cubicBezTo>
                      <a:cubicBezTo>
                        <a:pt x="31325" y="123370"/>
                        <a:pt x="33356" y="129004"/>
                        <a:pt x="37081" y="133350"/>
                      </a:cubicBezTo>
                      <a:cubicBezTo>
                        <a:pt x="42925" y="140168"/>
                        <a:pt x="49781" y="146050"/>
                        <a:pt x="56131" y="152400"/>
                      </a:cubicBezTo>
                      <a:cubicBezTo>
                        <a:pt x="58641" y="154910"/>
                        <a:pt x="58925" y="158971"/>
                        <a:pt x="60894" y="161925"/>
                      </a:cubicBezTo>
                      <a:cubicBezTo>
                        <a:pt x="63713" y="166154"/>
                        <a:pt x="66825" y="170237"/>
                        <a:pt x="70419" y="173831"/>
                      </a:cubicBezTo>
                      <a:cubicBezTo>
                        <a:pt x="72442" y="175854"/>
                        <a:pt x="75273" y="176876"/>
                        <a:pt x="77562" y="178593"/>
                      </a:cubicBezTo>
                      <a:cubicBezTo>
                        <a:pt x="81628" y="181643"/>
                        <a:pt x="85691" y="184718"/>
                        <a:pt x="89469" y="188118"/>
                      </a:cubicBezTo>
                      <a:cubicBezTo>
                        <a:pt x="105878" y="202886"/>
                        <a:pt x="94653" y="198345"/>
                        <a:pt x="110900" y="202406"/>
                      </a:cubicBezTo>
                      <a:cubicBezTo>
                        <a:pt x="115471" y="205453"/>
                        <a:pt x="121324" y="210511"/>
                        <a:pt x="127569" y="209550"/>
                      </a:cubicBezTo>
                      <a:cubicBezTo>
                        <a:pt x="141970" y="207335"/>
                        <a:pt x="149563" y="202351"/>
                        <a:pt x="160906" y="195262"/>
                      </a:cubicBezTo>
                      <a:cubicBezTo>
                        <a:pt x="163333" y="193745"/>
                        <a:pt x="165760" y="192217"/>
                        <a:pt x="168050" y="190500"/>
                      </a:cubicBezTo>
                      <a:cubicBezTo>
                        <a:pt x="172116" y="187451"/>
                        <a:pt x="176556" y="184753"/>
                        <a:pt x="179956" y="180975"/>
                      </a:cubicBezTo>
                      <a:cubicBezTo>
                        <a:pt x="199562" y="159190"/>
                        <a:pt x="179479" y="173685"/>
                        <a:pt x="199006" y="157162"/>
                      </a:cubicBezTo>
                      <a:cubicBezTo>
                        <a:pt x="205915" y="151316"/>
                        <a:pt x="213264" y="146011"/>
                        <a:pt x="220437" y="140493"/>
                      </a:cubicBezTo>
                      <a:cubicBezTo>
                        <a:pt x="223583" y="138073"/>
                        <a:pt x="227156" y="136156"/>
                        <a:pt x="229962" y="133350"/>
                      </a:cubicBezTo>
                      <a:cubicBezTo>
                        <a:pt x="232343" y="130969"/>
                        <a:pt x="234519" y="128362"/>
                        <a:pt x="237106" y="126206"/>
                      </a:cubicBezTo>
                      <a:cubicBezTo>
                        <a:pt x="239305" y="124374"/>
                        <a:pt x="242051" y="123275"/>
                        <a:pt x="244250" y="121443"/>
                      </a:cubicBezTo>
                      <a:cubicBezTo>
                        <a:pt x="254044" y="113281"/>
                        <a:pt x="261125" y="100893"/>
                        <a:pt x="268062" y="90487"/>
                      </a:cubicBezTo>
                      <a:lnTo>
                        <a:pt x="272825" y="83343"/>
                      </a:lnTo>
                      <a:cubicBezTo>
                        <a:pt x="273619" y="80962"/>
                        <a:pt x="273814" y="78288"/>
                        <a:pt x="275206" y="76200"/>
                      </a:cubicBezTo>
                      <a:cubicBezTo>
                        <a:pt x="277074" y="73398"/>
                        <a:pt x="279692" y="71124"/>
                        <a:pt x="282350" y="69056"/>
                      </a:cubicBezTo>
                      <a:cubicBezTo>
                        <a:pt x="286868" y="65542"/>
                        <a:pt x="291875" y="62706"/>
                        <a:pt x="296637" y="59531"/>
                      </a:cubicBezTo>
                      <a:lnTo>
                        <a:pt x="303781" y="54768"/>
                      </a:lnTo>
                      <a:cubicBezTo>
                        <a:pt x="307958" y="51983"/>
                        <a:pt x="318069" y="50006"/>
                        <a:pt x="318069" y="50006"/>
                      </a:cubicBezTo>
                      <a:cubicBezTo>
                        <a:pt x="319956" y="47490"/>
                        <a:pt x="328581" y="35053"/>
                        <a:pt x="332356" y="33337"/>
                      </a:cubicBezTo>
                      <a:cubicBezTo>
                        <a:pt x="336862" y="31289"/>
                        <a:pt x="356409" y="27574"/>
                        <a:pt x="363312" y="26193"/>
                      </a:cubicBezTo>
                      <a:cubicBezTo>
                        <a:pt x="375218" y="28574"/>
                        <a:pt x="387512" y="29497"/>
                        <a:pt x="399031" y="33337"/>
                      </a:cubicBezTo>
                      <a:cubicBezTo>
                        <a:pt x="409676" y="36885"/>
                        <a:pt x="413063" y="43429"/>
                        <a:pt x="420462" y="50006"/>
                      </a:cubicBezTo>
                      <a:cubicBezTo>
                        <a:pt x="425096" y="54125"/>
                        <a:pt x="429736" y="58266"/>
                        <a:pt x="434750" y="61912"/>
                      </a:cubicBezTo>
                      <a:cubicBezTo>
                        <a:pt x="438493" y="64634"/>
                        <a:pt x="443074" y="66125"/>
                        <a:pt x="446656" y="69056"/>
                      </a:cubicBezTo>
                      <a:cubicBezTo>
                        <a:pt x="451869" y="73321"/>
                        <a:pt x="460944" y="83343"/>
                        <a:pt x="460944" y="83343"/>
                      </a:cubicBezTo>
                      <a:cubicBezTo>
                        <a:pt x="469002" y="99461"/>
                        <a:pt x="462024" y="87166"/>
                        <a:pt x="475231" y="104775"/>
                      </a:cubicBezTo>
                      <a:cubicBezTo>
                        <a:pt x="476948" y="107064"/>
                        <a:pt x="477492" y="110528"/>
                        <a:pt x="479994" y="111918"/>
                      </a:cubicBezTo>
                      <a:cubicBezTo>
                        <a:pt x="485045" y="114724"/>
                        <a:pt x="491106" y="115093"/>
                        <a:pt x="496662" y="116681"/>
                      </a:cubicBezTo>
                      <a:cubicBezTo>
                        <a:pt x="516981" y="137000"/>
                        <a:pt x="488892" y="109585"/>
                        <a:pt x="513331" y="130968"/>
                      </a:cubicBezTo>
                      <a:cubicBezTo>
                        <a:pt x="516710" y="133925"/>
                        <a:pt x="519447" y="137571"/>
                        <a:pt x="522856" y="140493"/>
                      </a:cubicBezTo>
                      <a:cubicBezTo>
                        <a:pt x="525029" y="142356"/>
                        <a:pt x="527671" y="143592"/>
                        <a:pt x="530000" y="145256"/>
                      </a:cubicBezTo>
                      <a:cubicBezTo>
                        <a:pt x="554677" y="162883"/>
                        <a:pt x="520975" y="140033"/>
                        <a:pt x="553812" y="161925"/>
                      </a:cubicBezTo>
                      <a:cubicBezTo>
                        <a:pt x="555901" y="163317"/>
                        <a:pt x="558762" y="163087"/>
                        <a:pt x="560956" y="164306"/>
                      </a:cubicBezTo>
                      <a:cubicBezTo>
                        <a:pt x="565960" y="167086"/>
                        <a:pt x="570481" y="170656"/>
                        <a:pt x="575244" y="173831"/>
                      </a:cubicBezTo>
                      <a:cubicBezTo>
                        <a:pt x="578198" y="175800"/>
                        <a:pt x="581687" y="176832"/>
                        <a:pt x="584769" y="178593"/>
                      </a:cubicBezTo>
                      <a:cubicBezTo>
                        <a:pt x="587254" y="180013"/>
                        <a:pt x="589171" y="182534"/>
                        <a:pt x="591912" y="183356"/>
                      </a:cubicBezTo>
                      <a:cubicBezTo>
                        <a:pt x="597288" y="184969"/>
                        <a:pt x="603025" y="184943"/>
                        <a:pt x="608581" y="185737"/>
                      </a:cubicBezTo>
                      <a:cubicBezTo>
                        <a:pt x="610962" y="186531"/>
                        <a:pt x="613275" y="187573"/>
                        <a:pt x="615725" y="188118"/>
                      </a:cubicBezTo>
                      <a:cubicBezTo>
                        <a:pt x="624565" y="190083"/>
                        <a:pt x="640808" y="191849"/>
                        <a:pt x="649062" y="192881"/>
                      </a:cubicBezTo>
                      <a:cubicBezTo>
                        <a:pt x="650924" y="192322"/>
                        <a:pt x="676321" y="186185"/>
                        <a:pt x="682400" y="180975"/>
                      </a:cubicBezTo>
                      <a:cubicBezTo>
                        <a:pt x="685413" y="178392"/>
                        <a:pt x="686874" y="174387"/>
                        <a:pt x="689544" y="171450"/>
                      </a:cubicBezTo>
                      <a:cubicBezTo>
                        <a:pt x="724687" y="132792"/>
                        <a:pt x="693682" y="166412"/>
                        <a:pt x="713356" y="150018"/>
                      </a:cubicBezTo>
                      <a:cubicBezTo>
                        <a:pt x="731692" y="134739"/>
                        <a:pt x="709906" y="149938"/>
                        <a:pt x="727644" y="138112"/>
                      </a:cubicBezTo>
                      <a:cubicBezTo>
                        <a:pt x="730025" y="134937"/>
                        <a:pt x="732274" y="131659"/>
                        <a:pt x="734787" y="128587"/>
                      </a:cubicBezTo>
                      <a:cubicBezTo>
                        <a:pt x="739421" y="122923"/>
                        <a:pt x="744771" y="117836"/>
                        <a:pt x="749075" y="111918"/>
                      </a:cubicBezTo>
                      <a:cubicBezTo>
                        <a:pt x="751163" y="109047"/>
                        <a:pt x="752076" y="105475"/>
                        <a:pt x="753837" y="102393"/>
                      </a:cubicBezTo>
                      <a:cubicBezTo>
                        <a:pt x="757337" y="96268"/>
                        <a:pt x="766954" y="84070"/>
                        <a:pt x="770506" y="80962"/>
                      </a:cubicBezTo>
                      <a:cubicBezTo>
                        <a:pt x="772395" y="79309"/>
                        <a:pt x="775269" y="79375"/>
                        <a:pt x="777650" y="78581"/>
                      </a:cubicBezTo>
                      <a:cubicBezTo>
                        <a:pt x="780031" y="76993"/>
                        <a:pt x="782770" y="75842"/>
                        <a:pt x="784794" y="73818"/>
                      </a:cubicBezTo>
                      <a:cubicBezTo>
                        <a:pt x="787600" y="71012"/>
                        <a:pt x="789324" y="67280"/>
                        <a:pt x="791937" y="64293"/>
                      </a:cubicBezTo>
                      <a:cubicBezTo>
                        <a:pt x="794894" y="60914"/>
                        <a:pt x="798287" y="57943"/>
                        <a:pt x="801462" y="54768"/>
                      </a:cubicBezTo>
                      <a:cubicBezTo>
                        <a:pt x="806683" y="33889"/>
                        <a:pt x="799480" y="54372"/>
                        <a:pt x="825275" y="28575"/>
                      </a:cubicBezTo>
                      <a:cubicBezTo>
                        <a:pt x="829244" y="24606"/>
                        <a:pt x="832751" y="20114"/>
                        <a:pt x="837181" y="16668"/>
                      </a:cubicBezTo>
                      <a:cubicBezTo>
                        <a:pt x="844904" y="10661"/>
                        <a:pt x="851530" y="11246"/>
                        <a:pt x="860994" y="9525"/>
                      </a:cubicBezTo>
                      <a:cubicBezTo>
                        <a:pt x="864976" y="8801"/>
                        <a:pt x="868931" y="7937"/>
                        <a:pt x="872900" y="7143"/>
                      </a:cubicBezTo>
                      <a:cubicBezTo>
                        <a:pt x="885600" y="7937"/>
                        <a:pt x="898500" y="7144"/>
                        <a:pt x="911000" y="9525"/>
                      </a:cubicBezTo>
                      <a:cubicBezTo>
                        <a:pt x="915546" y="10391"/>
                        <a:pt x="919055" y="14101"/>
                        <a:pt x="922906" y="16668"/>
                      </a:cubicBezTo>
                      <a:cubicBezTo>
                        <a:pt x="953138" y="36822"/>
                        <a:pt x="903628" y="5785"/>
                        <a:pt x="946719" y="38100"/>
                      </a:cubicBezTo>
                      <a:cubicBezTo>
                        <a:pt x="949894" y="40481"/>
                        <a:pt x="953318" y="42561"/>
                        <a:pt x="956244" y="45243"/>
                      </a:cubicBezTo>
                      <a:cubicBezTo>
                        <a:pt x="962864" y="51311"/>
                        <a:pt x="975294" y="64293"/>
                        <a:pt x="975294" y="64293"/>
                      </a:cubicBezTo>
                      <a:cubicBezTo>
                        <a:pt x="976881" y="67468"/>
                        <a:pt x="978658" y="70555"/>
                        <a:pt x="980056" y="73818"/>
                      </a:cubicBezTo>
                      <a:cubicBezTo>
                        <a:pt x="981045" y="76125"/>
                        <a:pt x="980477" y="79394"/>
                        <a:pt x="982437" y="80962"/>
                      </a:cubicBezTo>
                      <a:cubicBezTo>
                        <a:pt x="984993" y="83006"/>
                        <a:pt x="988787" y="82549"/>
                        <a:pt x="991962" y="83343"/>
                      </a:cubicBezTo>
                      <a:cubicBezTo>
                        <a:pt x="995137" y="85724"/>
                        <a:pt x="998550" y="87817"/>
                        <a:pt x="1001487" y="90487"/>
                      </a:cubicBezTo>
                      <a:cubicBezTo>
                        <a:pt x="1007301" y="95773"/>
                        <a:pt x="1011128" y="103642"/>
                        <a:pt x="1018156" y="107156"/>
                      </a:cubicBezTo>
                      <a:cubicBezTo>
                        <a:pt x="1053335" y="124744"/>
                        <a:pt x="1000127" y="97433"/>
                        <a:pt x="1037206" y="119062"/>
                      </a:cubicBezTo>
                      <a:cubicBezTo>
                        <a:pt x="1051404" y="127344"/>
                        <a:pt x="1052030" y="127179"/>
                        <a:pt x="1063400" y="130968"/>
                      </a:cubicBezTo>
                      <a:cubicBezTo>
                        <a:pt x="1077504" y="141546"/>
                        <a:pt x="1069623" y="135910"/>
                        <a:pt x="1087212" y="147637"/>
                      </a:cubicBezTo>
                      <a:cubicBezTo>
                        <a:pt x="1089301" y="149029"/>
                        <a:pt x="1092111" y="148895"/>
                        <a:pt x="1094356" y="150018"/>
                      </a:cubicBezTo>
                      <a:cubicBezTo>
                        <a:pt x="1098496" y="152088"/>
                        <a:pt x="1102357" y="154677"/>
                        <a:pt x="1106262" y="157162"/>
                      </a:cubicBezTo>
                      <a:cubicBezTo>
                        <a:pt x="1111091" y="160235"/>
                        <a:pt x="1115642" y="163742"/>
                        <a:pt x="1120550" y="166687"/>
                      </a:cubicBezTo>
                      <a:cubicBezTo>
                        <a:pt x="1123594" y="168513"/>
                        <a:pt x="1126993" y="169689"/>
                        <a:pt x="1130075" y="171450"/>
                      </a:cubicBezTo>
                      <a:cubicBezTo>
                        <a:pt x="1132560" y="172870"/>
                        <a:pt x="1134539" y="175207"/>
                        <a:pt x="1137219" y="176212"/>
                      </a:cubicBezTo>
                      <a:cubicBezTo>
                        <a:pt x="1141009" y="177633"/>
                        <a:pt x="1145174" y="177715"/>
                        <a:pt x="1149125" y="178593"/>
                      </a:cubicBezTo>
                      <a:cubicBezTo>
                        <a:pt x="1152320" y="179303"/>
                        <a:pt x="1155475" y="180181"/>
                        <a:pt x="1158650" y="180975"/>
                      </a:cubicBezTo>
                      <a:cubicBezTo>
                        <a:pt x="1177926" y="173264"/>
                        <a:pt x="1167136" y="178777"/>
                        <a:pt x="1189606" y="161925"/>
                      </a:cubicBezTo>
                      <a:cubicBezTo>
                        <a:pt x="1191896" y="160208"/>
                        <a:pt x="1194726" y="159186"/>
                        <a:pt x="1196750" y="157162"/>
                      </a:cubicBezTo>
                      <a:cubicBezTo>
                        <a:pt x="1201085" y="152827"/>
                        <a:pt x="1210696" y="136851"/>
                        <a:pt x="1213419" y="133350"/>
                      </a:cubicBezTo>
                      <a:cubicBezTo>
                        <a:pt x="1215486" y="130692"/>
                        <a:pt x="1218345" y="128740"/>
                        <a:pt x="1220562" y="126206"/>
                      </a:cubicBezTo>
                      <a:cubicBezTo>
                        <a:pt x="1223909" y="122381"/>
                        <a:pt x="1226740" y="118125"/>
                        <a:pt x="1230087" y="114300"/>
                      </a:cubicBezTo>
                      <a:cubicBezTo>
                        <a:pt x="1232305" y="111766"/>
                        <a:pt x="1235075" y="109743"/>
                        <a:pt x="1237231" y="107156"/>
                      </a:cubicBezTo>
                      <a:cubicBezTo>
                        <a:pt x="1239063" y="104957"/>
                        <a:pt x="1239759" y="101800"/>
                        <a:pt x="1241994" y="100012"/>
                      </a:cubicBezTo>
                      <a:cubicBezTo>
                        <a:pt x="1243954" y="98444"/>
                        <a:pt x="1246756" y="98425"/>
                        <a:pt x="1249137" y="97631"/>
                      </a:cubicBezTo>
                      <a:cubicBezTo>
                        <a:pt x="1264931" y="66044"/>
                        <a:pt x="1255895" y="76586"/>
                        <a:pt x="1270569" y="61912"/>
                      </a:cubicBezTo>
                      <a:cubicBezTo>
                        <a:pt x="1271363" y="58737"/>
                        <a:pt x="1271486" y="55314"/>
                        <a:pt x="1272950" y="52387"/>
                      </a:cubicBezTo>
                      <a:cubicBezTo>
                        <a:pt x="1273728" y="50830"/>
                        <a:pt x="1286632" y="31562"/>
                        <a:pt x="1289619" y="28575"/>
                      </a:cubicBezTo>
                      <a:cubicBezTo>
                        <a:pt x="1291643" y="26551"/>
                        <a:pt x="1294738" y="25836"/>
                        <a:pt x="1296762" y="23812"/>
                      </a:cubicBezTo>
                      <a:cubicBezTo>
                        <a:pt x="1299568" y="21006"/>
                        <a:pt x="1301323" y="17300"/>
                        <a:pt x="1303906" y="14287"/>
                      </a:cubicBezTo>
                      <a:cubicBezTo>
                        <a:pt x="1306098" y="11730"/>
                        <a:pt x="1308894" y="9730"/>
                        <a:pt x="1311050" y="7143"/>
                      </a:cubicBezTo>
                      <a:cubicBezTo>
                        <a:pt x="1312882" y="4945"/>
                        <a:pt x="1315812" y="0"/>
                        <a:pt x="1315812" y="0"/>
                      </a:cubicBezTo>
                    </a:path>
                  </a:pathLst>
                </a:custGeom>
                <a:ln w="53975">
                  <a:solidFill>
                    <a:srgbClr val="7A7AD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2" name="Group 41"/>
              <p:cNvGrpSpPr/>
              <p:nvPr/>
            </p:nvGrpSpPr>
            <p:grpSpPr>
              <a:xfrm flipH="1" flipV="1">
                <a:off x="3657600" y="2286000"/>
                <a:ext cx="1676400" cy="228600"/>
                <a:chOff x="4726781" y="1109663"/>
                <a:chExt cx="1357313" cy="219075"/>
              </a:xfrm>
            </p:grpSpPr>
            <p:sp>
              <p:nvSpPr>
                <p:cNvPr id="43" name="Freeform 42"/>
                <p:cNvSpPr/>
                <p:nvPr/>
              </p:nvSpPr>
              <p:spPr>
                <a:xfrm>
                  <a:off x="4726781" y="1123950"/>
                  <a:ext cx="1357313" cy="204788"/>
                </a:xfrm>
                <a:custGeom>
                  <a:avLst/>
                  <a:gdLst>
                    <a:gd name="connsiteX0" fmla="*/ 0 w 1357313"/>
                    <a:gd name="connsiteY0" fmla="*/ 154781 h 204788"/>
                    <a:gd name="connsiteX1" fmla="*/ 2382 w 1357313"/>
                    <a:gd name="connsiteY1" fmla="*/ 147638 h 204788"/>
                    <a:gd name="connsiteX2" fmla="*/ 21432 w 1357313"/>
                    <a:gd name="connsiteY2" fmla="*/ 126206 h 204788"/>
                    <a:gd name="connsiteX3" fmla="*/ 23813 w 1357313"/>
                    <a:gd name="connsiteY3" fmla="*/ 119063 h 204788"/>
                    <a:gd name="connsiteX4" fmla="*/ 42863 w 1357313"/>
                    <a:gd name="connsiteY4" fmla="*/ 100013 h 204788"/>
                    <a:gd name="connsiteX5" fmla="*/ 50007 w 1357313"/>
                    <a:gd name="connsiteY5" fmla="*/ 92869 h 204788"/>
                    <a:gd name="connsiteX6" fmla="*/ 59532 w 1357313"/>
                    <a:gd name="connsiteY6" fmla="*/ 85725 h 204788"/>
                    <a:gd name="connsiteX7" fmla="*/ 73819 w 1357313"/>
                    <a:gd name="connsiteY7" fmla="*/ 69056 h 204788"/>
                    <a:gd name="connsiteX8" fmla="*/ 90488 w 1357313"/>
                    <a:gd name="connsiteY8" fmla="*/ 59531 h 204788"/>
                    <a:gd name="connsiteX9" fmla="*/ 107157 w 1357313"/>
                    <a:gd name="connsiteY9" fmla="*/ 50006 h 204788"/>
                    <a:gd name="connsiteX10" fmla="*/ 123825 w 1357313"/>
                    <a:gd name="connsiteY10" fmla="*/ 45244 h 204788"/>
                    <a:gd name="connsiteX11" fmla="*/ 145257 w 1357313"/>
                    <a:gd name="connsiteY11" fmla="*/ 47625 h 204788"/>
                    <a:gd name="connsiteX12" fmla="*/ 166688 w 1357313"/>
                    <a:gd name="connsiteY12" fmla="*/ 59531 h 204788"/>
                    <a:gd name="connsiteX13" fmla="*/ 176213 w 1357313"/>
                    <a:gd name="connsiteY13" fmla="*/ 64294 h 204788"/>
                    <a:gd name="connsiteX14" fmla="*/ 209550 w 1357313"/>
                    <a:gd name="connsiteY14" fmla="*/ 95250 h 204788"/>
                    <a:gd name="connsiteX15" fmla="*/ 216694 w 1357313"/>
                    <a:gd name="connsiteY15" fmla="*/ 102394 h 204788"/>
                    <a:gd name="connsiteX16" fmla="*/ 235744 w 1357313"/>
                    <a:gd name="connsiteY16" fmla="*/ 121444 h 204788"/>
                    <a:gd name="connsiteX17" fmla="*/ 245269 w 1357313"/>
                    <a:gd name="connsiteY17" fmla="*/ 130969 h 204788"/>
                    <a:gd name="connsiteX18" fmla="*/ 266700 w 1357313"/>
                    <a:gd name="connsiteY18" fmla="*/ 150019 h 204788"/>
                    <a:gd name="connsiteX19" fmla="*/ 273844 w 1357313"/>
                    <a:gd name="connsiteY19" fmla="*/ 154781 h 204788"/>
                    <a:gd name="connsiteX20" fmla="*/ 283369 w 1357313"/>
                    <a:gd name="connsiteY20" fmla="*/ 161925 h 204788"/>
                    <a:gd name="connsiteX21" fmla="*/ 300038 w 1357313"/>
                    <a:gd name="connsiteY21" fmla="*/ 178594 h 204788"/>
                    <a:gd name="connsiteX22" fmla="*/ 314325 w 1357313"/>
                    <a:gd name="connsiteY22" fmla="*/ 190500 h 204788"/>
                    <a:gd name="connsiteX23" fmla="*/ 321469 w 1357313"/>
                    <a:gd name="connsiteY23" fmla="*/ 192881 h 204788"/>
                    <a:gd name="connsiteX24" fmla="*/ 345282 w 1357313"/>
                    <a:gd name="connsiteY24" fmla="*/ 202406 h 204788"/>
                    <a:gd name="connsiteX25" fmla="*/ 352425 w 1357313"/>
                    <a:gd name="connsiteY25" fmla="*/ 204788 h 204788"/>
                    <a:gd name="connsiteX26" fmla="*/ 381000 w 1357313"/>
                    <a:gd name="connsiteY26" fmla="*/ 202406 h 204788"/>
                    <a:gd name="connsiteX27" fmla="*/ 397669 w 1357313"/>
                    <a:gd name="connsiteY27" fmla="*/ 197644 h 204788"/>
                    <a:gd name="connsiteX28" fmla="*/ 407194 w 1357313"/>
                    <a:gd name="connsiteY28" fmla="*/ 183356 h 204788"/>
                    <a:gd name="connsiteX29" fmla="*/ 419100 w 1357313"/>
                    <a:gd name="connsiteY29" fmla="*/ 157163 h 204788"/>
                    <a:gd name="connsiteX30" fmla="*/ 440532 w 1357313"/>
                    <a:gd name="connsiteY30" fmla="*/ 140494 h 204788"/>
                    <a:gd name="connsiteX31" fmla="*/ 459582 w 1357313"/>
                    <a:gd name="connsiteY31" fmla="*/ 121444 h 204788"/>
                    <a:gd name="connsiteX32" fmla="*/ 464344 w 1357313"/>
                    <a:gd name="connsiteY32" fmla="*/ 114300 h 204788"/>
                    <a:gd name="connsiteX33" fmla="*/ 473869 w 1357313"/>
                    <a:gd name="connsiteY33" fmla="*/ 109538 h 204788"/>
                    <a:gd name="connsiteX34" fmla="*/ 495300 w 1357313"/>
                    <a:gd name="connsiteY34" fmla="*/ 78581 h 204788"/>
                    <a:gd name="connsiteX35" fmla="*/ 504825 w 1357313"/>
                    <a:gd name="connsiteY35" fmla="*/ 64294 h 204788"/>
                    <a:gd name="connsiteX36" fmla="*/ 519113 w 1357313"/>
                    <a:gd name="connsiteY36" fmla="*/ 57150 h 204788"/>
                    <a:gd name="connsiteX37" fmla="*/ 528638 w 1357313"/>
                    <a:gd name="connsiteY37" fmla="*/ 52388 h 204788"/>
                    <a:gd name="connsiteX38" fmla="*/ 538163 w 1357313"/>
                    <a:gd name="connsiteY38" fmla="*/ 45244 h 204788"/>
                    <a:gd name="connsiteX39" fmla="*/ 545307 w 1357313"/>
                    <a:gd name="connsiteY39" fmla="*/ 38100 h 204788"/>
                    <a:gd name="connsiteX40" fmla="*/ 552450 w 1357313"/>
                    <a:gd name="connsiteY40" fmla="*/ 35719 h 204788"/>
                    <a:gd name="connsiteX41" fmla="*/ 571500 w 1357313"/>
                    <a:gd name="connsiteY41" fmla="*/ 23813 h 204788"/>
                    <a:gd name="connsiteX42" fmla="*/ 578644 w 1357313"/>
                    <a:gd name="connsiteY42" fmla="*/ 19050 h 204788"/>
                    <a:gd name="connsiteX43" fmla="*/ 597694 w 1357313"/>
                    <a:gd name="connsiteY43" fmla="*/ 7144 h 204788"/>
                    <a:gd name="connsiteX44" fmla="*/ 631032 w 1357313"/>
                    <a:gd name="connsiteY44" fmla="*/ 9525 h 204788"/>
                    <a:gd name="connsiteX45" fmla="*/ 638175 w 1357313"/>
                    <a:gd name="connsiteY45" fmla="*/ 11906 h 204788"/>
                    <a:gd name="connsiteX46" fmla="*/ 659607 w 1357313"/>
                    <a:gd name="connsiteY46" fmla="*/ 23813 h 204788"/>
                    <a:gd name="connsiteX47" fmla="*/ 669132 w 1357313"/>
                    <a:gd name="connsiteY47" fmla="*/ 33338 h 204788"/>
                    <a:gd name="connsiteX48" fmla="*/ 681038 w 1357313"/>
                    <a:gd name="connsiteY48" fmla="*/ 38100 h 204788"/>
                    <a:gd name="connsiteX49" fmla="*/ 711994 w 1357313"/>
                    <a:gd name="connsiteY49" fmla="*/ 66675 h 204788"/>
                    <a:gd name="connsiteX50" fmla="*/ 721519 w 1357313"/>
                    <a:gd name="connsiteY50" fmla="*/ 71438 h 204788"/>
                    <a:gd name="connsiteX51" fmla="*/ 733425 w 1357313"/>
                    <a:gd name="connsiteY51" fmla="*/ 90488 h 204788"/>
                    <a:gd name="connsiteX52" fmla="*/ 738188 w 1357313"/>
                    <a:gd name="connsiteY52" fmla="*/ 97631 h 204788"/>
                    <a:gd name="connsiteX53" fmla="*/ 747713 w 1357313"/>
                    <a:gd name="connsiteY53" fmla="*/ 104775 h 204788"/>
                    <a:gd name="connsiteX54" fmla="*/ 764382 w 1357313"/>
                    <a:gd name="connsiteY54" fmla="*/ 119063 h 204788"/>
                    <a:gd name="connsiteX55" fmla="*/ 792957 w 1357313"/>
                    <a:gd name="connsiteY55" fmla="*/ 145256 h 204788"/>
                    <a:gd name="connsiteX56" fmla="*/ 816769 w 1357313"/>
                    <a:gd name="connsiteY56" fmla="*/ 161925 h 204788"/>
                    <a:gd name="connsiteX57" fmla="*/ 826294 w 1357313"/>
                    <a:gd name="connsiteY57" fmla="*/ 166688 h 204788"/>
                    <a:gd name="connsiteX58" fmla="*/ 835819 w 1357313"/>
                    <a:gd name="connsiteY58" fmla="*/ 173831 h 204788"/>
                    <a:gd name="connsiteX59" fmla="*/ 852488 w 1357313"/>
                    <a:gd name="connsiteY59" fmla="*/ 180975 h 204788"/>
                    <a:gd name="connsiteX60" fmla="*/ 866775 w 1357313"/>
                    <a:gd name="connsiteY60" fmla="*/ 188119 h 204788"/>
                    <a:gd name="connsiteX61" fmla="*/ 881063 w 1357313"/>
                    <a:gd name="connsiteY61" fmla="*/ 195263 h 204788"/>
                    <a:gd name="connsiteX62" fmla="*/ 892969 w 1357313"/>
                    <a:gd name="connsiteY62" fmla="*/ 192881 h 204788"/>
                    <a:gd name="connsiteX63" fmla="*/ 914400 w 1357313"/>
                    <a:gd name="connsiteY63" fmla="*/ 178594 h 204788"/>
                    <a:gd name="connsiteX64" fmla="*/ 928688 w 1357313"/>
                    <a:gd name="connsiteY64" fmla="*/ 157163 h 204788"/>
                    <a:gd name="connsiteX65" fmla="*/ 935832 w 1357313"/>
                    <a:gd name="connsiteY65" fmla="*/ 152400 h 204788"/>
                    <a:gd name="connsiteX66" fmla="*/ 945357 w 1357313"/>
                    <a:gd name="connsiteY66" fmla="*/ 135731 h 204788"/>
                    <a:gd name="connsiteX67" fmla="*/ 954882 w 1357313"/>
                    <a:gd name="connsiteY67" fmla="*/ 126206 h 204788"/>
                    <a:gd name="connsiteX68" fmla="*/ 957263 w 1357313"/>
                    <a:gd name="connsiteY68" fmla="*/ 114300 h 204788"/>
                    <a:gd name="connsiteX69" fmla="*/ 964407 w 1357313"/>
                    <a:gd name="connsiteY69" fmla="*/ 109538 h 204788"/>
                    <a:gd name="connsiteX70" fmla="*/ 969169 w 1357313"/>
                    <a:gd name="connsiteY70" fmla="*/ 102394 h 204788"/>
                    <a:gd name="connsiteX71" fmla="*/ 988219 w 1357313"/>
                    <a:gd name="connsiteY71" fmla="*/ 83344 h 204788"/>
                    <a:gd name="connsiteX72" fmla="*/ 1002507 w 1357313"/>
                    <a:gd name="connsiteY72" fmla="*/ 66675 h 204788"/>
                    <a:gd name="connsiteX73" fmla="*/ 1026319 w 1357313"/>
                    <a:gd name="connsiteY73" fmla="*/ 50006 h 204788"/>
                    <a:gd name="connsiteX74" fmla="*/ 1033463 w 1357313"/>
                    <a:gd name="connsiteY74" fmla="*/ 42863 h 204788"/>
                    <a:gd name="connsiteX75" fmla="*/ 1040607 w 1357313"/>
                    <a:gd name="connsiteY75" fmla="*/ 38100 h 204788"/>
                    <a:gd name="connsiteX76" fmla="*/ 1050132 w 1357313"/>
                    <a:gd name="connsiteY76" fmla="*/ 28575 h 204788"/>
                    <a:gd name="connsiteX77" fmla="*/ 1059657 w 1357313"/>
                    <a:gd name="connsiteY77" fmla="*/ 23813 h 204788"/>
                    <a:gd name="connsiteX78" fmla="*/ 1085850 w 1357313"/>
                    <a:gd name="connsiteY78" fmla="*/ 2381 h 204788"/>
                    <a:gd name="connsiteX79" fmla="*/ 1095375 w 1357313"/>
                    <a:gd name="connsiteY79" fmla="*/ 0 h 204788"/>
                    <a:gd name="connsiteX80" fmla="*/ 1131094 w 1357313"/>
                    <a:gd name="connsiteY80" fmla="*/ 2381 h 204788"/>
                    <a:gd name="connsiteX81" fmla="*/ 1143000 w 1357313"/>
                    <a:gd name="connsiteY81" fmla="*/ 9525 h 204788"/>
                    <a:gd name="connsiteX82" fmla="*/ 1152525 w 1357313"/>
                    <a:gd name="connsiteY82" fmla="*/ 11906 h 204788"/>
                    <a:gd name="connsiteX83" fmla="*/ 1162050 w 1357313"/>
                    <a:gd name="connsiteY83" fmla="*/ 19050 h 204788"/>
                    <a:gd name="connsiteX84" fmla="*/ 1176338 w 1357313"/>
                    <a:gd name="connsiteY84" fmla="*/ 23813 h 204788"/>
                    <a:gd name="connsiteX85" fmla="*/ 1202532 w 1357313"/>
                    <a:gd name="connsiteY85" fmla="*/ 47625 h 204788"/>
                    <a:gd name="connsiteX86" fmla="*/ 1223963 w 1357313"/>
                    <a:gd name="connsiteY86" fmla="*/ 54769 h 204788"/>
                    <a:gd name="connsiteX87" fmla="*/ 1238250 w 1357313"/>
                    <a:gd name="connsiteY87" fmla="*/ 66675 h 204788"/>
                    <a:gd name="connsiteX88" fmla="*/ 1245394 w 1357313"/>
                    <a:gd name="connsiteY88" fmla="*/ 76200 h 204788"/>
                    <a:gd name="connsiteX89" fmla="*/ 1273969 w 1357313"/>
                    <a:gd name="connsiteY89" fmla="*/ 95250 h 204788"/>
                    <a:gd name="connsiteX90" fmla="*/ 1283494 w 1357313"/>
                    <a:gd name="connsiteY90" fmla="*/ 107156 h 204788"/>
                    <a:gd name="connsiteX91" fmla="*/ 1293019 w 1357313"/>
                    <a:gd name="connsiteY91" fmla="*/ 114300 h 204788"/>
                    <a:gd name="connsiteX92" fmla="*/ 1300163 w 1357313"/>
                    <a:gd name="connsiteY92" fmla="*/ 121444 h 204788"/>
                    <a:gd name="connsiteX93" fmla="*/ 1307307 w 1357313"/>
                    <a:gd name="connsiteY93" fmla="*/ 126206 h 204788"/>
                    <a:gd name="connsiteX94" fmla="*/ 1316832 w 1357313"/>
                    <a:gd name="connsiteY94" fmla="*/ 135731 h 204788"/>
                    <a:gd name="connsiteX95" fmla="*/ 1323975 w 1357313"/>
                    <a:gd name="connsiteY95" fmla="*/ 138113 h 204788"/>
                    <a:gd name="connsiteX96" fmla="*/ 1331119 w 1357313"/>
                    <a:gd name="connsiteY96" fmla="*/ 142875 h 204788"/>
                    <a:gd name="connsiteX97" fmla="*/ 1354932 w 1357313"/>
                    <a:gd name="connsiteY97" fmla="*/ 152400 h 204788"/>
                    <a:gd name="connsiteX98" fmla="*/ 1357313 w 1357313"/>
                    <a:gd name="connsiteY98" fmla="*/ 154781 h 204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313" h="204788">
                      <a:moveTo>
                        <a:pt x="0" y="154781"/>
                      </a:moveTo>
                      <a:cubicBezTo>
                        <a:pt x="794" y="152400"/>
                        <a:pt x="1052" y="149766"/>
                        <a:pt x="2382" y="147638"/>
                      </a:cubicBezTo>
                      <a:cubicBezTo>
                        <a:pt x="7522" y="139415"/>
                        <a:pt x="14665" y="132973"/>
                        <a:pt x="21432" y="126206"/>
                      </a:cubicBezTo>
                      <a:cubicBezTo>
                        <a:pt x="22226" y="123825"/>
                        <a:pt x="22224" y="121005"/>
                        <a:pt x="23813" y="119063"/>
                      </a:cubicBezTo>
                      <a:cubicBezTo>
                        <a:pt x="29500" y="112113"/>
                        <a:pt x="36513" y="106363"/>
                        <a:pt x="42863" y="100013"/>
                      </a:cubicBezTo>
                      <a:lnTo>
                        <a:pt x="50007" y="92869"/>
                      </a:lnTo>
                      <a:cubicBezTo>
                        <a:pt x="52813" y="90063"/>
                        <a:pt x="56726" y="88531"/>
                        <a:pt x="59532" y="85725"/>
                      </a:cubicBezTo>
                      <a:cubicBezTo>
                        <a:pt x="75294" y="69962"/>
                        <a:pt x="58270" y="82013"/>
                        <a:pt x="73819" y="69056"/>
                      </a:cubicBezTo>
                      <a:cubicBezTo>
                        <a:pt x="80143" y="63786"/>
                        <a:pt x="83084" y="63762"/>
                        <a:pt x="90488" y="59531"/>
                      </a:cubicBezTo>
                      <a:cubicBezTo>
                        <a:pt x="102440" y="52702"/>
                        <a:pt x="92773" y="56171"/>
                        <a:pt x="107157" y="50006"/>
                      </a:cubicBezTo>
                      <a:cubicBezTo>
                        <a:pt x="111939" y="47956"/>
                        <a:pt x="118992" y="46452"/>
                        <a:pt x="123825" y="45244"/>
                      </a:cubicBezTo>
                      <a:cubicBezTo>
                        <a:pt x="130969" y="46038"/>
                        <a:pt x="138253" y="46009"/>
                        <a:pt x="145257" y="47625"/>
                      </a:cubicBezTo>
                      <a:cubicBezTo>
                        <a:pt x="149160" y="48526"/>
                        <a:pt x="164465" y="58296"/>
                        <a:pt x="166688" y="59531"/>
                      </a:cubicBezTo>
                      <a:cubicBezTo>
                        <a:pt x="169791" y="61255"/>
                        <a:pt x="173203" y="62413"/>
                        <a:pt x="176213" y="64294"/>
                      </a:cubicBezTo>
                      <a:cubicBezTo>
                        <a:pt x="188550" y="72005"/>
                        <a:pt x="200378" y="86078"/>
                        <a:pt x="209550" y="95250"/>
                      </a:cubicBezTo>
                      <a:lnTo>
                        <a:pt x="216694" y="102394"/>
                      </a:lnTo>
                      <a:lnTo>
                        <a:pt x="235744" y="121444"/>
                      </a:lnTo>
                      <a:cubicBezTo>
                        <a:pt x="238919" y="124619"/>
                        <a:pt x="241533" y="128479"/>
                        <a:pt x="245269" y="130969"/>
                      </a:cubicBezTo>
                      <a:cubicBezTo>
                        <a:pt x="258017" y="139467"/>
                        <a:pt x="250389" y="133707"/>
                        <a:pt x="266700" y="150019"/>
                      </a:cubicBezTo>
                      <a:cubicBezTo>
                        <a:pt x="268724" y="152043"/>
                        <a:pt x="271515" y="153118"/>
                        <a:pt x="273844" y="154781"/>
                      </a:cubicBezTo>
                      <a:cubicBezTo>
                        <a:pt x="277074" y="157088"/>
                        <a:pt x="280432" y="159255"/>
                        <a:pt x="283369" y="161925"/>
                      </a:cubicBezTo>
                      <a:cubicBezTo>
                        <a:pt x="289183" y="167211"/>
                        <a:pt x="294482" y="173038"/>
                        <a:pt x="300038" y="178594"/>
                      </a:cubicBezTo>
                      <a:cubicBezTo>
                        <a:pt x="305304" y="183860"/>
                        <a:pt x="307695" y="187185"/>
                        <a:pt x="314325" y="190500"/>
                      </a:cubicBezTo>
                      <a:cubicBezTo>
                        <a:pt x="316570" y="191622"/>
                        <a:pt x="319162" y="191892"/>
                        <a:pt x="321469" y="192881"/>
                      </a:cubicBezTo>
                      <a:cubicBezTo>
                        <a:pt x="346011" y="203399"/>
                        <a:pt x="312739" y="191558"/>
                        <a:pt x="345282" y="202406"/>
                      </a:cubicBezTo>
                      <a:lnTo>
                        <a:pt x="352425" y="204788"/>
                      </a:lnTo>
                      <a:cubicBezTo>
                        <a:pt x="361950" y="203994"/>
                        <a:pt x="371516" y="203592"/>
                        <a:pt x="381000" y="202406"/>
                      </a:cubicBezTo>
                      <a:cubicBezTo>
                        <a:pt x="385784" y="201808"/>
                        <a:pt x="392924" y="199225"/>
                        <a:pt x="397669" y="197644"/>
                      </a:cubicBezTo>
                      <a:cubicBezTo>
                        <a:pt x="400844" y="192881"/>
                        <a:pt x="404453" y="188381"/>
                        <a:pt x="407194" y="183356"/>
                      </a:cubicBezTo>
                      <a:cubicBezTo>
                        <a:pt x="416505" y="166286"/>
                        <a:pt x="406843" y="175548"/>
                        <a:pt x="419100" y="157163"/>
                      </a:cubicBezTo>
                      <a:cubicBezTo>
                        <a:pt x="425803" y="147108"/>
                        <a:pt x="431070" y="149956"/>
                        <a:pt x="440532" y="140494"/>
                      </a:cubicBezTo>
                      <a:cubicBezTo>
                        <a:pt x="446882" y="134144"/>
                        <a:pt x="454601" y="128916"/>
                        <a:pt x="459582" y="121444"/>
                      </a:cubicBezTo>
                      <a:cubicBezTo>
                        <a:pt x="461169" y="119063"/>
                        <a:pt x="462145" y="116132"/>
                        <a:pt x="464344" y="114300"/>
                      </a:cubicBezTo>
                      <a:cubicBezTo>
                        <a:pt x="467071" y="112028"/>
                        <a:pt x="470694" y="111125"/>
                        <a:pt x="473869" y="109538"/>
                      </a:cubicBezTo>
                      <a:cubicBezTo>
                        <a:pt x="479464" y="92750"/>
                        <a:pt x="474682" y="104354"/>
                        <a:pt x="495300" y="78581"/>
                      </a:cubicBezTo>
                      <a:cubicBezTo>
                        <a:pt x="498876" y="74112"/>
                        <a:pt x="501056" y="68601"/>
                        <a:pt x="504825" y="64294"/>
                      </a:cubicBezTo>
                      <a:cubicBezTo>
                        <a:pt x="509402" y="59063"/>
                        <a:pt x="513336" y="59625"/>
                        <a:pt x="519113" y="57150"/>
                      </a:cubicBezTo>
                      <a:cubicBezTo>
                        <a:pt x="522376" y="55752"/>
                        <a:pt x="525628" y="54269"/>
                        <a:pt x="528638" y="52388"/>
                      </a:cubicBezTo>
                      <a:cubicBezTo>
                        <a:pt x="532004" y="50285"/>
                        <a:pt x="535150" y="47827"/>
                        <a:pt x="538163" y="45244"/>
                      </a:cubicBezTo>
                      <a:cubicBezTo>
                        <a:pt x="540720" y="43052"/>
                        <a:pt x="542505" y="39968"/>
                        <a:pt x="545307" y="38100"/>
                      </a:cubicBezTo>
                      <a:cubicBezTo>
                        <a:pt x="547395" y="36708"/>
                        <a:pt x="550069" y="36513"/>
                        <a:pt x="552450" y="35719"/>
                      </a:cubicBezTo>
                      <a:cubicBezTo>
                        <a:pt x="564986" y="23183"/>
                        <a:pt x="553460" y="32833"/>
                        <a:pt x="571500" y="23813"/>
                      </a:cubicBezTo>
                      <a:cubicBezTo>
                        <a:pt x="574060" y="22533"/>
                        <a:pt x="576159" y="20470"/>
                        <a:pt x="578644" y="19050"/>
                      </a:cubicBezTo>
                      <a:cubicBezTo>
                        <a:pt x="596951" y="8589"/>
                        <a:pt x="579479" y="20805"/>
                        <a:pt x="597694" y="7144"/>
                      </a:cubicBezTo>
                      <a:cubicBezTo>
                        <a:pt x="608807" y="7938"/>
                        <a:pt x="619967" y="8223"/>
                        <a:pt x="631032" y="9525"/>
                      </a:cubicBezTo>
                      <a:cubicBezTo>
                        <a:pt x="633525" y="9818"/>
                        <a:pt x="635882" y="10887"/>
                        <a:pt x="638175" y="11906"/>
                      </a:cubicBezTo>
                      <a:cubicBezTo>
                        <a:pt x="642818" y="13970"/>
                        <a:pt x="654593" y="19515"/>
                        <a:pt x="659607" y="23813"/>
                      </a:cubicBezTo>
                      <a:cubicBezTo>
                        <a:pt x="663016" y="26735"/>
                        <a:pt x="665396" y="30847"/>
                        <a:pt x="669132" y="33338"/>
                      </a:cubicBezTo>
                      <a:cubicBezTo>
                        <a:pt x="672688" y="35709"/>
                        <a:pt x="677069" y="36513"/>
                        <a:pt x="681038" y="38100"/>
                      </a:cubicBezTo>
                      <a:cubicBezTo>
                        <a:pt x="690336" y="47398"/>
                        <a:pt x="700256" y="59338"/>
                        <a:pt x="711994" y="66675"/>
                      </a:cubicBezTo>
                      <a:cubicBezTo>
                        <a:pt x="715004" y="68556"/>
                        <a:pt x="718344" y="69850"/>
                        <a:pt x="721519" y="71438"/>
                      </a:cubicBezTo>
                      <a:cubicBezTo>
                        <a:pt x="728976" y="86351"/>
                        <a:pt x="723124" y="76067"/>
                        <a:pt x="733425" y="90488"/>
                      </a:cubicBezTo>
                      <a:cubicBezTo>
                        <a:pt x="735088" y="92817"/>
                        <a:pt x="736164" y="95607"/>
                        <a:pt x="738188" y="97631"/>
                      </a:cubicBezTo>
                      <a:cubicBezTo>
                        <a:pt x="740994" y="100437"/>
                        <a:pt x="744726" y="102162"/>
                        <a:pt x="747713" y="104775"/>
                      </a:cubicBezTo>
                      <a:cubicBezTo>
                        <a:pt x="766191" y="120944"/>
                        <a:pt x="749085" y="108864"/>
                        <a:pt x="764382" y="119063"/>
                      </a:cubicBezTo>
                      <a:cubicBezTo>
                        <a:pt x="776792" y="135612"/>
                        <a:pt x="768763" y="126646"/>
                        <a:pt x="792957" y="145256"/>
                      </a:cubicBezTo>
                      <a:cubicBezTo>
                        <a:pt x="798505" y="149524"/>
                        <a:pt x="811519" y="159300"/>
                        <a:pt x="816769" y="161925"/>
                      </a:cubicBezTo>
                      <a:cubicBezTo>
                        <a:pt x="819944" y="163513"/>
                        <a:pt x="823284" y="164807"/>
                        <a:pt x="826294" y="166688"/>
                      </a:cubicBezTo>
                      <a:cubicBezTo>
                        <a:pt x="829659" y="168791"/>
                        <a:pt x="832454" y="171728"/>
                        <a:pt x="835819" y="173831"/>
                      </a:cubicBezTo>
                      <a:cubicBezTo>
                        <a:pt x="842548" y="178037"/>
                        <a:pt x="845541" y="178660"/>
                        <a:pt x="852488" y="180975"/>
                      </a:cubicBezTo>
                      <a:cubicBezTo>
                        <a:pt x="872954" y="194620"/>
                        <a:pt x="847066" y="178265"/>
                        <a:pt x="866775" y="188119"/>
                      </a:cubicBezTo>
                      <a:cubicBezTo>
                        <a:pt x="885244" y="197353"/>
                        <a:pt x="863102" y="189274"/>
                        <a:pt x="881063" y="195263"/>
                      </a:cubicBezTo>
                      <a:cubicBezTo>
                        <a:pt x="885032" y="194469"/>
                        <a:pt x="889349" y="194691"/>
                        <a:pt x="892969" y="192881"/>
                      </a:cubicBezTo>
                      <a:cubicBezTo>
                        <a:pt x="900648" y="189041"/>
                        <a:pt x="914400" y="178594"/>
                        <a:pt x="914400" y="178594"/>
                      </a:cubicBezTo>
                      <a:lnTo>
                        <a:pt x="928688" y="157163"/>
                      </a:lnTo>
                      <a:cubicBezTo>
                        <a:pt x="930276" y="154782"/>
                        <a:pt x="933451" y="153988"/>
                        <a:pt x="935832" y="152400"/>
                      </a:cubicBezTo>
                      <a:cubicBezTo>
                        <a:pt x="938536" y="146992"/>
                        <a:pt x="941316" y="140445"/>
                        <a:pt x="945357" y="135731"/>
                      </a:cubicBezTo>
                      <a:cubicBezTo>
                        <a:pt x="948279" y="132322"/>
                        <a:pt x="951707" y="129381"/>
                        <a:pt x="954882" y="126206"/>
                      </a:cubicBezTo>
                      <a:cubicBezTo>
                        <a:pt x="955676" y="122237"/>
                        <a:pt x="955255" y="117814"/>
                        <a:pt x="957263" y="114300"/>
                      </a:cubicBezTo>
                      <a:cubicBezTo>
                        <a:pt x="958683" y="111815"/>
                        <a:pt x="962383" y="111562"/>
                        <a:pt x="964407" y="109538"/>
                      </a:cubicBezTo>
                      <a:cubicBezTo>
                        <a:pt x="966431" y="107514"/>
                        <a:pt x="967244" y="104512"/>
                        <a:pt x="969169" y="102394"/>
                      </a:cubicBezTo>
                      <a:cubicBezTo>
                        <a:pt x="975210" y="95749"/>
                        <a:pt x="983237" y="90816"/>
                        <a:pt x="988219" y="83344"/>
                      </a:cubicBezTo>
                      <a:cubicBezTo>
                        <a:pt x="993369" y="75619"/>
                        <a:pt x="994258" y="73274"/>
                        <a:pt x="1002507" y="66675"/>
                      </a:cubicBezTo>
                      <a:cubicBezTo>
                        <a:pt x="1023026" y="50260"/>
                        <a:pt x="1010184" y="63835"/>
                        <a:pt x="1026319" y="50006"/>
                      </a:cubicBezTo>
                      <a:cubicBezTo>
                        <a:pt x="1028876" y="47815"/>
                        <a:pt x="1030876" y="45019"/>
                        <a:pt x="1033463" y="42863"/>
                      </a:cubicBezTo>
                      <a:cubicBezTo>
                        <a:pt x="1035662" y="41031"/>
                        <a:pt x="1038434" y="39963"/>
                        <a:pt x="1040607" y="38100"/>
                      </a:cubicBezTo>
                      <a:cubicBezTo>
                        <a:pt x="1044016" y="35178"/>
                        <a:pt x="1046540" y="31269"/>
                        <a:pt x="1050132" y="28575"/>
                      </a:cubicBezTo>
                      <a:cubicBezTo>
                        <a:pt x="1052972" y="26445"/>
                        <a:pt x="1056482" y="25400"/>
                        <a:pt x="1059657" y="23813"/>
                      </a:cubicBezTo>
                      <a:cubicBezTo>
                        <a:pt x="1075610" y="7859"/>
                        <a:pt x="1066893" y="15019"/>
                        <a:pt x="1085850" y="2381"/>
                      </a:cubicBezTo>
                      <a:cubicBezTo>
                        <a:pt x="1088573" y="566"/>
                        <a:pt x="1092200" y="794"/>
                        <a:pt x="1095375" y="0"/>
                      </a:cubicBezTo>
                      <a:cubicBezTo>
                        <a:pt x="1107281" y="794"/>
                        <a:pt x="1119393" y="41"/>
                        <a:pt x="1131094" y="2381"/>
                      </a:cubicBezTo>
                      <a:cubicBezTo>
                        <a:pt x="1135632" y="3289"/>
                        <a:pt x="1138771" y="7645"/>
                        <a:pt x="1143000" y="9525"/>
                      </a:cubicBezTo>
                      <a:cubicBezTo>
                        <a:pt x="1145991" y="10854"/>
                        <a:pt x="1149350" y="11112"/>
                        <a:pt x="1152525" y="11906"/>
                      </a:cubicBezTo>
                      <a:cubicBezTo>
                        <a:pt x="1155700" y="14287"/>
                        <a:pt x="1158500" y="17275"/>
                        <a:pt x="1162050" y="19050"/>
                      </a:cubicBezTo>
                      <a:cubicBezTo>
                        <a:pt x="1166540" y="21295"/>
                        <a:pt x="1176338" y="23813"/>
                        <a:pt x="1176338" y="23813"/>
                      </a:cubicBezTo>
                      <a:cubicBezTo>
                        <a:pt x="1183509" y="30984"/>
                        <a:pt x="1194005" y="42198"/>
                        <a:pt x="1202532" y="47625"/>
                      </a:cubicBezTo>
                      <a:cubicBezTo>
                        <a:pt x="1208337" y="51319"/>
                        <a:pt x="1217289" y="53101"/>
                        <a:pt x="1223963" y="54769"/>
                      </a:cubicBezTo>
                      <a:cubicBezTo>
                        <a:pt x="1228725" y="58738"/>
                        <a:pt x="1233867" y="62292"/>
                        <a:pt x="1238250" y="66675"/>
                      </a:cubicBezTo>
                      <a:cubicBezTo>
                        <a:pt x="1241056" y="69481"/>
                        <a:pt x="1242468" y="73518"/>
                        <a:pt x="1245394" y="76200"/>
                      </a:cubicBezTo>
                      <a:cubicBezTo>
                        <a:pt x="1263233" y="92553"/>
                        <a:pt x="1259785" y="90523"/>
                        <a:pt x="1273969" y="95250"/>
                      </a:cubicBezTo>
                      <a:cubicBezTo>
                        <a:pt x="1277144" y="99219"/>
                        <a:pt x="1279900" y="103562"/>
                        <a:pt x="1283494" y="107156"/>
                      </a:cubicBezTo>
                      <a:cubicBezTo>
                        <a:pt x="1286300" y="109962"/>
                        <a:pt x="1290006" y="111717"/>
                        <a:pt x="1293019" y="114300"/>
                      </a:cubicBezTo>
                      <a:cubicBezTo>
                        <a:pt x="1295576" y="116492"/>
                        <a:pt x="1297576" y="119288"/>
                        <a:pt x="1300163" y="121444"/>
                      </a:cubicBezTo>
                      <a:cubicBezTo>
                        <a:pt x="1302362" y="123276"/>
                        <a:pt x="1305134" y="124344"/>
                        <a:pt x="1307307" y="126206"/>
                      </a:cubicBezTo>
                      <a:cubicBezTo>
                        <a:pt x="1310716" y="129128"/>
                        <a:pt x="1313178" y="133121"/>
                        <a:pt x="1316832" y="135731"/>
                      </a:cubicBezTo>
                      <a:cubicBezTo>
                        <a:pt x="1318874" y="137190"/>
                        <a:pt x="1321730" y="136990"/>
                        <a:pt x="1323975" y="138113"/>
                      </a:cubicBezTo>
                      <a:cubicBezTo>
                        <a:pt x="1326535" y="139393"/>
                        <a:pt x="1328504" y="141713"/>
                        <a:pt x="1331119" y="142875"/>
                      </a:cubicBezTo>
                      <a:cubicBezTo>
                        <a:pt x="1348638" y="150661"/>
                        <a:pt x="1341013" y="144049"/>
                        <a:pt x="1354932" y="152400"/>
                      </a:cubicBezTo>
                      <a:cubicBezTo>
                        <a:pt x="1355894" y="152977"/>
                        <a:pt x="1356519" y="153987"/>
                        <a:pt x="1357313" y="154781"/>
                      </a:cubicBezTo>
                    </a:path>
                  </a:pathLst>
                </a:custGeom>
                <a:ln w="53975">
                  <a:solidFill>
                    <a:srgbClr val="7A7AD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Freeform 43"/>
                <p:cNvSpPr/>
                <p:nvPr/>
              </p:nvSpPr>
              <p:spPr>
                <a:xfrm>
                  <a:off x="4734944" y="1109663"/>
                  <a:ext cx="1315812" cy="210511"/>
                </a:xfrm>
                <a:custGeom>
                  <a:avLst/>
                  <a:gdLst>
                    <a:gd name="connsiteX0" fmla="*/ 1362 w 1315812"/>
                    <a:gd name="connsiteY0" fmla="*/ 88106 h 210511"/>
                    <a:gd name="connsiteX1" fmla="*/ 27556 w 1315812"/>
                    <a:gd name="connsiteY1" fmla="*/ 119062 h 210511"/>
                    <a:gd name="connsiteX2" fmla="*/ 37081 w 1315812"/>
                    <a:gd name="connsiteY2" fmla="*/ 133350 h 210511"/>
                    <a:gd name="connsiteX3" fmla="*/ 56131 w 1315812"/>
                    <a:gd name="connsiteY3" fmla="*/ 152400 h 210511"/>
                    <a:gd name="connsiteX4" fmla="*/ 60894 w 1315812"/>
                    <a:gd name="connsiteY4" fmla="*/ 161925 h 210511"/>
                    <a:gd name="connsiteX5" fmla="*/ 70419 w 1315812"/>
                    <a:gd name="connsiteY5" fmla="*/ 173831 h 210511"/>
                    <a:gd name="connsiteX6" fmla="*/ 77562 w 1315812"/>
                    <a:gd name="connsiteY6" fmla="*/ 178593 h 210511"/>
                    <a:gd name="connsiteX7" fmla="*/ 89469 w 1315812"/>
                    <a:gd name="connsiteY7" fmla="*/ 188118 h 210511"/>
                    <a:gd name="connsiteX8" fmla="*/ 110900 w 1315812"/>
                    <a:gd name="connsiteY8" fmla="*/ 202406 h 210511"/>
                    <a:gd name="connsiteX9" fmla="*/ 127569 w 1315812"/>
                    <a:gd name="connsiteY9" fmla="*/ 209550 h 210511"/>
                    <a:gd name="connsiteX10" fmla="*/ 160906 w 1315812"/>
                    <a:gd name="connsiteY10" fmla="*/ 195262 h 210511"/>
                    <a:gd name="connsiteX11" fmla="*/ 168050 w 1315812"/>
                    <a:gd name="connsiteY11" fmla="*/ 190500 h 210511"/>
                    <a:gd name="connsiteX12" fmla="*/ 179956 w 1315812"/>
                    <a:gd name="connsiteY12" fmla="*/ 180975 h 210511"/>
                    <a:gd name="connsiteX13" fmla="*/ 199006 w 1315812"/>
                    <a:gd name="connsiteY13" fmla="*/ 157162 h 210511"/>
                    <a:gd name="connsiteX14" fmla="*/ 220437 w 1315812"/>
                    <a:gd name="connsiteY14" fmla="*/ 140493 h 210511"/>
                    <a:gd name="connsiteX15" fmla="*/ 229962 w 1315812"/>
                    <a:gd name="connsiteY15" fmla="*/ 133350 h 210511"/>
                    <a:gd name="connsiteX16" fmla="*/ 237106 w 1315812"/>
                    <a:gd name="connsiteY16" fmla="*/ 126206 h 210511"/>
                    <a:gd name="connsiteX17" fmla="*/ 244250 w 1315812"/>
                    <a:gd name="connsiteY17" fmla="*/ 121443 h 210511"/>
                    <a:gd name="connsiteX18" fmla="*/ 268062 w 1315812"/>
                    <a:gd name="connsiteY18" fmla="*/ 90487 h 210511"/>
                    <a:gd name="connsiteX19" fmla="*/ 272825 w 1315812"/>
                    <a:gd name="connsiteY19" fmla="*/ 83343 h 210511"/>
                    <a:gd name="connsiteX20" fmla="*/ 275206 w 1315812"/>
                    <a:gd name="connsiteY20" fmla="*/ 76200 h 210511"/>
                    <a:gd name="connsiteX21" fmla="*/ 282350 w 1315812"/>
                    <a:gd name="connsiteY21" fmla="*/ 69056 h 210511"/>
                    <a:gd name="connsiteX22" fmla="*/ 296637 w 1315812"/>
                    <a:gd name="connsiteY22" fmla="*/ 59531 h 210511"/>
                    <a:gd name="connsiteX23" fmla="*/ 303781 w 1315812"/>
                    <a:gd name="connsiteY23" fmla="*/ 54768 h 210511"/>
                    <a:gd name="connsiteX24" fmla="*/ 318069 w 1315812"/>
                    <a:gd name="connsiteY24" fmla="*/ 50006 h 210511"/>
                    <a:gd name="connsiteX25" fmla="*/ 332356 w 1315812"/>
                    <a:gd name="connsiteY25" fmla="*/ 33337 h 210511"/>
                    <a:gd name="connsiteX26" fmla="*/ 363312 w 1315812"/>
                    <a:gd name="connsiteY26" fmla="*/ 26193 h 210511"/>
                    <a:gd name="connsiteX27" fmla="*/ 399031 w 1315812"/>
                    <a:gd name="connsiteY27" fmla="*/ 33337 h 210511"/>
                    <a:gd name="connsiteX28" fmla="*/ 420462 w 1315812"/>
                    <a:gd name="connsiteY28" fmla="*/ 50006 h 210511"/>
                    <a:gd name="connsiteX29" fmla="*/ 434750 w 1315812"/>
                    <a:gd name="connsiteY29" fmla="*/ 61912 h 210511"/>
                    <a:gd name="connsiteX30" fmla="*/ 446656 w 1315812"/>
                    <a:gd name="connsiteY30" fmla="*/ 69056 h 210511"/>
                    <a:gd name="connsiteX31" fmla="*/ 460944 w 1315812"/>
                    <a:gd name="connsiteY31" fmla="*/ 83343 h 210511"/>
                    <a:gd name="connsiteX32" fmla="*/ 475231 w 1315812"/>
                    <a:gd name="connsiteY32" fmla="*/ 104775 h 210511"/>
                    <a:gd name="connsiteX33" fmla="*/ 479994 w 1315812"/>
                    <a:gd name="connsiteY33" fmla="*/ 111918 h 210511"/>
                    <a:gd name="connsiteX34" fmla="*/ 496662 w 1315812"/>
                    <a:gd name="connsiteY34" fmla="*/ 116681 h 210511"/>
                    <a:gd name="connsiteX35" fmla="*/ 513331 w 1315812"/>
                    <a:gd name="connsiteY35" fmla="*/ 130968 h 210511"/>
                    <a:gd name="connsiteX36" fmla="*/ 522856 w 1315812"/>
                    <a:gd name="connsiteY36" fmla="*/ 140493 h 210511"/>
                    <a:gd name="connsiteX37" fmla="*/ 530000 w 1315812"/>
                    <a:gd name="connsiteY37" fmla="*/ 145256 h 210511"/>
                    <a:gd name="connsiteX38" fmla="*/ 553812 w 1315812"/>
                    <a:gd name="connsiteY38" fmla="*/ 161925 h 210511"/>
                    <a:gd name="connsiteX39" fmla="*/ 560956 w 1315812"/>
                    <a:gd name="connsiteY39" fmla="*/ 164306 h 210511"/>
                    <a:gd name="connsiteX40" fmla="*/ 575244 w 1315812"/>
                    <a:gd name="connsiteY40" fmla="*/ 173831 h 210511"/>
                    <a:gd name="connsiteX41" fmla="*/ 584769 w 1315812"/>
                    <a:gd name="connsiteY41" fmla="*/ 178593 h 210511"/>
                    <a:gd name="connsiteX42" fmla="*/ 591912 w 1315812"/>
                    <a:gd name="connsiteY42" fmla="*/ 183356 h 210511"/>
                    <a:gd name="connsiteX43" fmla="*/ 608581 w 1315812"/>
                    <a:gd name="connsiteY43" fmla="*/ 185737 h 210511"/>
                    <a:gd name="connsiteX44" fmla="*/ 615725 w 1315812"/>
                    <a:gd name="connsiteY44" fmla="*/ 188118 h 210511"/>
                    <a:gd name="connsiteX45" fmla="*/ 649062 w 1315812"/>
                    <a:gd name="connsiteY45" fmla="*/ 192881 h 210511"/>
                    <a:gd name="connsiteX46" fmla="*/ 682400 w 1315812"/>
                    <a:gd name="connsiteY46" fmla="*/ 180975 h 210511"/>
                    <a:gd name="connsiteX47" fmla="*/ 689544 w 1315812"/>
                    <a:gd name="connsiteY47" fmla="*/ 171450 h 210511"/>
                    <a:gd name="connsiteX48" fmla="*/ 713356 w 1315812"/>
                    <a:gd name="connsiteY48" fmla="*/ 150018 h 210511"/>
                    <a:gd name="connsiteX49" fmla="*/ 727644 w 1315812"/>
                    <a:gd name="connsiteY49" fmla="*/ 138112 h 210511"/>
                    <a:gd name="connsiteX50" fmla="*/ 734787 w 1315812"/>
                    <a:gd name="connsiteY50" fmla="*/ 128587 h 210511"/>
                    <a:gd name="connsiteX51" fmla="*/ 749075 w 1315812"/>
                    <a:gd name="connsiteY51" fmla="*/ 111918 h 210511"/>
                    <a:gd name="connsiteX52" fmla="*/ 753837 w 1315812"/>
                    <a:gd name="connsiteY52" fmla="*/ 102393 h 210511"/>
                    <a:gd name="connsiteX53" fmla="*/ 770506 w 1315812"/>
                    <a:gd name="connsiteY53" fmla="*/ 80962 h 210511"/>
                    <a:gd name="connsiteX54" fmla="*/ 777650 w 1315812"/>
                    <a:gd name="connsiteY54" fmla="*/ 78581 h 210511"/>
                    <a:gd name="connsiteX55" fmla="*/ 784794 w 1315812"/>
                    <a:gd name="connsiteY55" fmla="*/ 73818 h 210511"/>
                    <a:gd name="connsiteX56" fmla="*/ 791937 w 1315812"/>
                    <a:gd name="connsiteY56" fmla="*/ 64293 h 210511"/>
                    <a:gd name="connsiteX57" fmla="*/ 801462 w 1315812"/>
                    <a:gd name="connsiteY57" fmla="*/ 54768 h 210511"/>
                    <a:gd name="connsiteX58" fmla="*/ 825275 w 1315812"/>
                    <a:gd name="connsiteY58" fmla="*/ 28575 h 210511"/>
                    <a:gd name="connsiteX59" fmla="*/ 837181 w 1315812"/>
                    <a:gd name="connsiteY59" fmla="*/ 16668 h 210511"/>
                    <a:gd name="connsiteX60" fmla="*/ 860994 w 1315812"/>
                    <a:gd name="connsiteY60" fmla="*/ 9525 h 210511"/>
                    <a:gd name="connsiteX61" fmla="*/ 872900 w 1315812"/>
                    <a:gd name="connsiteY61" fmla="*/ 7143 h 210511"/>
                    <a:gd name="connsiteX62" fmla="*/ 911000 w 1315812"/>
                    <a:gd name="connsiteY62" fmla="*/ 9525 h 210511"/>
                    <a:gd name="connsiteX63" fmla="*/ 922906 w 1315812"/>
                    <a:gd name="connsiteY63" fmla="*/ 16668 h 210511"/>
                    <a:gd name="connsiteX64" fmla="*/ 946719 w 1315812"/>
                    <a:gd name="connsiteY64" fmla="*/ 38100 h 210511"/>
                    <a:gd name="connsiteX65" fmla="*/ 956244 w 1315812"/>
                    <a:gd name="connsiteY65" fmla="*/ 45243 h 210511"/>
                    <a:gd name="connsiteX66" fmla="*/ 975294 w 1315812"/>
                    <a:gd name="connsiteY66" fmla="*/ 64293 h 210511"/>
                    <a:gd name="connsiteX67" fmla="*/ 980056 w 1315812"/>
                    <a:gd name="connsiteY67" fmla="*/ 73818 h 210511"/>
                    <a:gd name="connsiteX68" fmla="*/ 982437 w 1315812"/>
                    <a:gd name="connsiteY68" fmla="*/ 80962 h 210511"/>
                    <a:gd name="connsiteX69" fmla="*/ 991962 w 1315812"/>
                    <a:gd name="connsiteY69" fmla="*/ 83343 h 210511"/>
                    <a:gd name="connsiteX70" fmla="*/ 1001487 w 1315812"/>
                    <a:gd name="connsiteY70" fmla="*/ 90487 h 210511"/>
                    <a:gd name="connsiteX71" fmla="*/ 1018156 w 1315812"/>
                    <a:gd name="connsiteY71" fmla="*/ 107156 h 210511"/>
                    <a:gd name="connsiteX72" fmla="*/ 1037206 w 1315812"/>
                    <a:gd name="connsiteY72" fmla="*/ 119062 h 210511"/>
                    <a:gd name="connsiteX73" fmla="*/ 1063400 w 1315812"/>
                    <a:gd name="connsiteY73" fmla="*/ 130968 h 210511"/>
                    <a:gd name="connsiteX74" fmla="*/ 1087212 w 1315812"/>
                    <a:gd name="connsiteY74" fmla="*/ 147637 h 210511"/>
                    <a:gd name="connsiteX75" fmla="*/ 1094356 w 1315812"/>
                    <a:gd name="connsiteY75" fmla="*/ 150018 h 210511"/>
                    <a:gd name="connsiteX76" fmla="*/ 1106262 w 1315812"/>
                    <a:gd name="connsiteY76" fmla="*/ 157162 h 210511"/>
                    <a:gd name="connsiteX77" fmla="*/ 1120550 w 1315812"/>
                    <a:gd name="connsiteY77" fmla="*/ 166687 h 210511"/>
                    <a:gd name="connsiteX78" fmla="*/ 1130075 w 1315812"/>
                    <a:gd name="connsiteY78" fmla="*/ 171450 h 210511"/>
                    <a:gd name="connsiteX79" fmla="*/ 1137219 w 1315812"/>
                    <a:gd name="connsiteY79" fmla="*/ 176212 h 210511"/>
                    <a:gd name="connsiteX80" fmla="*/ 1149125 w 1315812"/>
                    <a:gd name="connsiteY80" fmla="*/ 178593 h 210511"/>
                    <a:gd name="connsiteX81" fmla="*/ 1158650 w 1315812"/>
                    <a:gd name="connsiteY81" fmla="*/ 180975 h 210511"/>
                    <a:gd name="connsiteX82" fmla="*/ 1189606 w 1315812"/>
                    <a:gd name="connsiteY82" fmla="*/ 161925 h 210511"/>
                    <a:gd name="connsiteX83" fmla="*/ 1196750 w 1315812"/>
                    <a:gd name="connsiteY83" fmla="*/ 157162 h 210511"/>
                    <a:gd name="connsiteX84" fmla="*/ 1213419 w 1315812"/>
                    <a:gd name="connsiteY84" fmla="*/ 133350 h 210511"/>
                    <a:gd name="connsiteX85" fmla="*/ 1220562 w 1315812"/>
                    <a:gd name="connsiteY85" fmla="*/ 126206 h 210511"/>
                    <a:gd name="connsiteX86" fmla="*/ 1230087 w 1315812"/>
                    <a:gd name="connsiteY86" fmla="*/ 114300 h 210511"/>
                    <a:gd name="connsiteX87" fmla="*/ 1237231 w 1315812"/>
                    <a:gd name="connsiteY87" fmla="*/ 107156 h 210511"/>
                    <a:gd name="connsiteX88" fmla="*/ 1241994 w 1315812"/>
                    <a:gd name="connsiteY88" fmla="*/ 100012 h 210511"/>
                    <a:gd name="connsiteX89" fmla="*/ 1249137 w 1315812"/>
                    <a:gd name="connsiteY89" fmla="*/ 97631 h 210511"/>
                    <a:gd name="connsiteX90" fmla="*/ 1270569 w 1315812"/>
                    <a:gd name="connsiteY90" fmla="*/ 61912 h 210511"/>
                    <a:gd name="connsiteX91" fmla="*/ 1272950 w 1315812"/>
                    <a:gd name="connsiteY91" fmla="*/ 52387 h 210511"/>
                    <a:gd name="connsiteX92" fmla="*/ 1289619 w 1315812"/>
                    <a:gd name="connsiteY92" fmla="*/ 28575 h 210511"/>
                    <a:gd name="connsiteX93" fmla="*/ 1296762 w 1315812"/>
                    <a:gd name="connsiteY93" fmla="*/ 23812 h 210511"/>
                    <a:gd name="connsiteX94" fmla="*/ 1303906 w 1315812"/>
                    <a:gd name="connsiteY94" fmla="*/ 14287 h 210511"/>
                    <a:gd name="connsiteX95" fmla="*/ 1311050 w 1315812"/>
                    <a:gd name="connsiteY95" fmla="*/ 7143 h 210511"/>
                    <a:gd name="connsiteX96" fmla="*/ 1315812 w 1315812"/>
                    <a:gd name="connsiteY96" fmla="*/ 0 h 210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315812" h="210511">
                      <a:moveTo>
                        <a:pt x="1362" y="88106"/>
                      </a:moveTo>
                      <a:cubicBezTo>
                        <a:pt x="7735" y="107220"/>
                        <a:pt x="0" y="87569"/>
                        <a:pt x="27556" y="119062"/>
                      </a:cubicBezTo>
                      <a:cubicBezTo>
                        <a:pt x="31325" y="123370"/>
                        <a:pt x="33356" y="129004"/>
                        <a:pt x="37081" y="133350"/>
                      </a:cubicBezTo>
                      <a:cubicBezTo>
                        <a:pt x="42925" y="140168"/>
                        <a:pt x="49781" y="146050"/>
                        <a:pt x="56131" y="152400"/>
                      </a:cubicBezTo>
                      <a:cubicBezTo>
                        <a:pt x="58641" y="154910"/>
                        <a:pt x="58925" y="158971"/>
                        <a:pt x="60894" y="161925"/>
                      </a:cubicBezTo>
                      <a:cubicBezTo>
                        <a:pt x="63713" y="166154"/>
                        <a:pt x="66825" y="170237"/>
                        <a:pt x="70419" y="173831"/>
                      </a:cubicBezTo>
                      <a:cubicBezTo>
                        <a:pt x="72442" y="175854"/>
                        <a:pt x="75273" y="176876"/>
                        <a:pt x="77562" y="178593"/>
                      </a:cubicBezTo>
                      <a:cubicBezTo>
                        <a:pt x="81628" y="181643"/>
                        <a:pt x="85691" y="184718"/>
                        <a:pt x="89469" y="188118"/>
                      </a:cubicBezTo>
                      <a:cubicBezTo>
                        <a:pt x="105878" y="202886"/>
                        <a:pt x="94653" y="198345"/>
                        <a:pt x="110900" y="202406"/>
                      </a:cubicBezTo>
                      <a:cubicBezTo>
                        <a:pt x="115471" y="205453"/>
                        <a:pt x="121324" y="210511"/>
                        <a:pt x="127569" y="209550"/>
                      </a:cubicBezTo>
                      <a:cubicBezTo>
                        <a:pt x="141970" y="207335"/>
                        <a:pt x="149563" y="202351"/>
                        <a:pt x="160906" y="195262"/>
                      </a:cubicBezTo>
                      <a:cubicBezTo>
                        <a:pt x="163333" y="193745"/>
                        <a:pt x="165760" y="192217"/>
                        <a:pt x="168050" y="190500"/>
                      </a:cubicBezTo>
                      <a:cubicBezTo>
                        <a:pt x="172116" y="187451"/>
                        <a:pt x="176556" y="184753"/>
                        <a:pt x="179956" y="180975"/>
                      </a:cubicBezTo>
                      <a:cubicBezTo>
                        <a:pt x="199562" y="159190"/>
                        <a:pt x="179479" y="173685"/>
                        <a:pt x="199006" y="157162"/>
                      </a:cubicBezTo>
                      <a:cubicBezTo>
                        <a:pt x="205915" y="151316"/>
                        <a:pt x="213264" y="146011"/>
                        <a:pt x="220437" y="140493"/>
                      </a:cubicBezTo>
                      <a:cubicBezTo>
                        <a:pt x="223583" y="138073"/>
                        <a:pt x="227156" y="136156"/>
                        <a:pt x="229962" y="133350"/>
                      </a:cubicBezTo>
                      <a:cubicBezTo>
                        <a:pt x="232343" y="130969"/>
                        <a:pt x="234519" y="128362"/>
                        <a:pt x="237106" y="126206"/>
                      </a:cubicBezTo>
                      <a:cubicBezTo>
                        <a:pt x="239305" y="124374"/>
                        <a:pt x="242051" y="123275"/>
                        <a:pt x="244250" y="121443"/>
                      </a:cubicBezTo>
                      <a:cubicBezTo>
                        <a:pt x="254044" y="113281"/>
                        <a:pt x="261125" y="100893"/>
                        <a:pt x="268062" y="90487"/>
                      </a:cubicBezTo>
                      <a:lnTo>
                        <a:pt x="272825" y="83343"/>
                      </a:lnTo>
                      <a:cubicBezTo>
                        <a:pt x="273619" y="80962"/>
                        <a:pt x="273814" y="78288"/>
                        <a:pt x="275206" y="76200"/>
                      </a:cubicBezTo>
                      <a:cubicBezTo>
                        <a:pt x="277074" y="73398"/>
                        <a:pt x="279692" y="71124"/>
                        <a:pt x="282350" y="69056"/>
                      </a:cubicBezTo>
                      <a:cubicBezTo>
                        <a:pt x="286868" y="65542"/>
                        <a:pt x="291875" y="62706"/>
                        <a:pt x="296637" y="59531"/>
                      </a:cubicBezTo>
                      <a:lnTo>
                        <a:pt x="303781" y="54768"/>
                      </a:lnTo>
                      <a:cubicBezTo>
                        <a:pt x="307958" y="51983"/>
                        <a:pt x="318069" y="50006"/>
                        <a:pt x="318069" y="50006"/>
                      </a:cubicBezTo>
                      <a:cubicBezTo>
                        <a:pt x="319956" y="47490"/>
                        <a:pt x="328581" y="35053"/>
                        <a:pt x="332356" y="33337"/>
                      </a:cubicBezTo>
                      <a:cubicBezTo>
                        <a:pt x="336862" y="31289"/>
                        <a:pt x="356409" y="27574"/>
                        <a:pt x="363312" y="26193"/>
                      </a:cubicBezTo>
                      <a:cubicBezTo>
                        <a:pt x="375218" y="28574"/>
                        <a:pt x="387512" y="29497"/>
                        <a:pt x="399031" y="33337"/>
                      </a:cubicBezTo>
                      <a:cubicBezTo>
                        <a:pt x="409676" y="36885"/>
                        <a:pt x="413063" y="43429"/>
                        <a:pt x="420462" y="50006"/>
                      </a:cubicBezTo>
                      <a:cubicBezTo>
                        <a:pt x="425096" y="54125"/>
                        <a:pt x="429736" y="58266"/>
                        <a:pt x="434750" y="61912"/>
                      </a:cubicBezTo>
                      <a:cubicBezTo>
                        <a:pt x="438493" y="64634"/>
                        <a:pt x="443074" y="66125"/>
                        <a:pt x="446656" y="69056"/>
                      </a:cubicBezTo>
                      <a:cubicBezTo>
                        <a:pt x="451869" y="73321"/>
                        <a:pt x="460944" y="83343"/>
                        <a:pt x="460944" y="83343"/>
                      </a:cubicBezTo>
                      <a:cubicBezTo>
                        <a:pt x="469002" y="99461"/>
                        <a:pt x="462024" y="87166"/>
                        <a:pt x="475231" y="104775"/>
                      </a:cubicBezTo>
                      <a:cubicBezTo>
                        <a:pt x="476948" y="107064"/>
                        <a:pt x="477492" y="110528"/>
                        <a:pt x="479994" y="111918"/>
                      </a:cubicBezTo>
                      <a:cubicBezTo>
                        <a:pt x="485045" y="114724"/>
                        <a:pt x="491106" y="115093"/>
                        <a:pt x="496662" y="116681"/>
                      </a:cubicBezTo>
                      <a:cubicBezTo>
                        <a:pt x="516981" y="137000"/>
                        <a:pt x="488892" y="109585"/>
                        <a:pt x="513331" y="130968"/>
                      </a:cubicBezTo>
                      <a:cubicBezTo>
                        <a:pt x="516710" y="133925"/>
                        <a:pt x="519447" y="137571"/>
                        <a:pt x="522856" y="140493"/>
                      </a:cubicBezTo>
                      <a:cubicBezTo>
                        <a:pt x="525029" y="142356"/>
                        <a:pt x="527671" y="143592"/>
                        <a:pt x="530000" y="145256"/>
                      </a:cubicBezTo>
                      <a:cubicBezTo>
                        <a:pt x="554677" y="162883"/>
                        <a:pt x="520975" y="140033"/>
                        <a:pt x="553812" y="161925"/>
                      </a:cubicBezTo>
                      <a:cubicBezTo>
                        <a:pt x="555901" y="163317"/>
                        <a:pt x="558762" y="163087"/>
                        <a:pt x="560956" y="164306"/>
                      </a:cubicBezTo>
                      <a:cubicBezTo>
                        <a:pt x="565960" y="167086"/>
                        <a:pt x="570481" y="170656"/>
                        <a:pt x="575244" y="173831"/>
                      </a:cubicBezTo>
                      <a:cubicBezTo>
                        <a:pt x="578198" y="175800"/>
                        <a:pt x="581687" y="176832"/>
                        <a:pt x="584769" y="178593"/>
                      </a:cubicBezTo>
                      <a:cubicBezTo>
                        <a:pt x="587254" y="180013"/>
                        <a:pt x="589171" y="182534"/>
                        <a:pt x="591912" y="183356"/>
                      </a:cubicBezTo>
                      <a:cubicBezTo>
                        <a:pt x="597288" y="184969"/>
                        <a:pt x="603025" y="184943"/>
                        <a:pt x="608581" y="185737"/>
                      </a:cubicBezTo>
                      <a:cubicBezTo>
                        <a:pt x="610962" y="186531"/>
                        <a:pt x="613275" y="187573"/>
                        <a:pt x="615725" y="188118"/>
                      </a:cubicBezTo>
                      <a:cubicBezTo>
                        <a:pt x="624565" y="190083"/>
                        <a:pt x="640808" y="191849"/>
                        <a:pt x="649062" y="192881"/>
                      </a:cubicBezTo>
                      <a:cubicBezTo>
                        <a:pt x="650924" y="192322"/>
                        <a:pt x="676321" y="186185"/>
                        <a:pt x="682400" y="180975"/>
                      </a:cubicBezTo>
                      <a:cubicBezTo>
                        <a:pt x="685413" y="178392"/>
                        <a:pt x="686874" y="174387"/>
                        <a:pt x="689544" y="171450"/>
                      </a:cubicBezTo>
                      <a:cubicBezTo>
                        <a:pt x="724687" y="132792"/>
                        <a:pt x="693682" y="166412"/>
                        <a:pt x="713356" y="150018"/>
                      </a:cubicBezTo>
                      <a:cubicBezTo>
                        <a:pt x="731692" y="134739"/>
                        <a:pt x="709906" y="149938"/>
                        <a:pt x="727644" y="138112"/>
                      </a:cubicBezTo>
                      <a:cubicBezTo>
                        <a:pt x="730025" y="134937"/>
                        <a:pt x="732274" y="131659"/>
                        <a:pt x="734787" y="128587"/>
                      </a:cubicBezTo>
                      <a:cubicBezTo>
                        <a:pt x="739421" y="122923"/>
                        <a:pt x="744771" y="117836"/>
                        <a:pt x="749075" y="111918"/>
                      </a:cubicBezTo>
                      <a:cubicBezTo>
                        <a:pt x="751163" y="109047"/>
                        <a:pt x="752076" y="105475"/>
                        <a:pt x="753837" y="102393"/>
                      </a:cubicBezTo>
                      <a:cubicBezTo>
                        <a:pt x="757337" y="96268"/>
                        <a:pt x="766954" y="84070"/>
                        <a:pt x="770506" y="80962"/>
                      </a:cubicBezTo>
                      <a:cubicBezTo>
                        <a:pt x="772395" y="79309"/>
                        <a:pt x="775269" y="79375"/>
                        <a:pt x="777650" y="78581"/>
                      </a:cubicBezTo>
                      <a:cubicBezTo>
                        <a:pt x="780031" y="76993"/>
                        <a:pt x="782770" y="75842"/>
                        <a:pt x="784794" y="73818"/>
                      </a:cubicBezTo>
                      <a:cubicBezTo>
                        <a:pt x="787600" y="71012"/>
                        <a:pt x="789324" y="67280"/>
                        <a:pt x="791937" y="64293"/>
                      </a:cubicBezTo>
                      <a:cubicBezTo>
                        <a:pt x="794894" y="60914"/>
                        <a:pt x="798287" y="57943"/>
                        <a:pt x="801462" y="54768"/>
                      </a:cubicBezTo>
                      <a:cubicBezTo>
                        <a:pt x="806683" y="33889"/>
                        <a:pt x="799480" y="54372"/>
                        <a:pt x="825275" y="28575"/>
                      </a:cubicBezTo>
                      <a:cubicBezTo>
                        <a:pt x="829244" y="24606"/>
                        <a:pt x="832751" y="20114"/>
                        <a:pt x="837181" y="16668"/>
                      </a:cubicBezTo>
                      <a:cubicBezTo>
                        <a:pt x="844904" y="10661"/>
                        <a:pt x="851530" y="11246"/>
                        <a:pt x="860994" y="9525"/>
                      </a:cubicBezTo>
                      <a:cubicBezTo>
                        <a:pt x="864976" y="8801"/>
                        <a:pt x="868931" y="7937"/>
                        <a:pt x="872900" y="7143"/>
                      </a:cubicBezTo>
                      <a:cubicBezTo>
                        <a:pt x="885600" y="7937"/>
                        <a:pt x="898500" y="7144"/>
                        <a:pt x="911000" y="9525"/>
                      </a:cubicBezTo>
                      <a:cubicBezTo>
                        <a:pt x="915546" y="10391"/>
                        <a:pt x="919055" y="14101"/>
                        <a:pt x="922906" y="16668"/>
                      </a:cubicBezTo>
                      <a:cubicBezTo>
                        <a:pt x="953138" y="36822"/>
                        <a:pt x="903628" y="5785"/>
                        <a:pt x="946719" y="38100"/>
                      </a:cubicBezTo>
                      <a:cubicBezTo>
                        <a:pt x="949894" y="40481"/>
                        <a:pt x="953318" y="42561"/>
                        <a:pt x="956244" y="45243"/>
                      </a:cubicBezTo>
                      <a:cubicBezTo>
                        <a:pt x="962864" y="51311"/>
                        <a:pt x="975294" y="64293"/>
                        <a:pt x="975294" y="64293"/>
                      </a:cubicBezTo>
                      <a:cubicBezTo>
                        <a:pt x="976881" y="67468"/>
                        <a:pt x="978658" y="70555"/>
                        <a:pt x="980056" y="73818"/>
                      </a:cubicBezTo>
                      <a:cubicBezTo>
                        <a:pt x="981045" y="76125"/>
                        <a:pt x="980477" y="79394"/>
                        <a:pt x="982437" y="80962"/>
                      </a:cubicBezTo>
                      <a:cubicBezTo>
                        <a:pt x="984993" y="83006"/>
                        <a:pt x="988787" y="82549"/>
                        <a:pt x="991962" y="83343"/>
                      </a:cubicBezTo>
                      <a:cubicBezTo>
                        <a:pt x="995137" y="85724"/>
                        <a:pt x="998550" y="87817"/>
                        <a:pt x="1001487" y="90487"/>
                      </a:cubicBezTo>
                      <a:cubicBezTo>
                        <a:pt x="1007301" y="95773"/>
                        <a:pt x="1011128" y="103642"/>
                        <a:pt x="1018156" y="107156"/>
                      </a:cubicBezTo>
                      <a:cubicBezTo>
                        <a:pt x="1053335" y="124744"/>
                        <a:pt x="1000127" y="97433"/>
                        <a:pt x="1037206" y="119062"/>
                      </a:cubicBezTo>
                      <a:cubicBezTo>
                        <a:pt x="1051404" y="127344"/>
                        <a:pt x="1052030" y="127179"/>
                        <a:pt x="1063400" y="130968"/>
                      </a:cubicBezTo>
                      <a:cubicBezTo>
                        <a:pt x="1077504" y="141546"/>
                        <a:pt x="1069623" y="135910"/>
                        <a:pt x="1087212" y="147637"/>
                      </a:cubicBezTo>
                      <a:cubicBezTo>
                        <a:pt x="1089301" y="149029"/>
                        <a:pt x="1092111" y="148895"/>
                        <a:pt x="1094356" y="150018"/>
                      </a:cubicBezTo>
                      <a:cubicBezTo>
                        <a:pt x="1098496" y="152088"/>
                        <a:pt x="1102357" y="154677"/>
                        <a:pt x="1106262" y="157162"/>
                      </a:cubicBezTo>
                      <a:cubicBezTo>
                        <a:pt x="1111091" y="160235"/>
                        <a:pt x="1115642" y="163742"/>
                        <a:pt x="1120550" y="166687"/>
                      </a:cubicBezTo>
                      <a:cubicBezTo>
                        <a:pt x="1123594" y="168513"/>
                        <a:pt x="1126993" y="169689"/>
                        <a:pt x="1130075" y="171450"/>
                      </a:cubicBezTo>
                      <a:cubicBezTo>
                        <a:pt x="1132560" y="172870"/>
                        <a:pt x="1134539" y="175207"/>
                        <a:pt x="1137219" y="176212"/>
                      </a:cubicBezTo>
                      <a:cubicBezTo>
                        <a:pt x="1141009" y="177633"/>
                        <a:pt x="1145174" y="177715"/>
                        <a:pt x="1149125" y="178593"/>
                      </a:cubicBezTo>
                      <a:cubicBezTo>
                        <a:pt x="1152320" y="179303"/>
                        <a:pt x="1155475" y="180181"/>
                        <a:pt x="1158650" y="180975"/>
                      </a:cubicBezTo>
                      <a:cubicBezTo>
                        <a:pt x="1177926" y="173264"/>
                        <a:pt x="1167136" y="178777"/>
                        <a:pt x="1189606" y="161925"/>
                      </a:cubicBezTo>
                      <a:cubicBezTo>
                        <a:pt x="1191896" y="160208"/>
                        <a:pt x="1194726" y="159186"/>
                        <a:pt x="1196750" y="157162"/>
                      </a:cubicBezTo>
                      <a:cubicBezTo>
                        <a:pt x="1201085" y="152827"/>
                        <a:pt x="1210696" y="136851"/>
                        <a:pt x="1213419" y="133350"/>
                      </a:cubicBezTo>
                      <a:cubicBezTo>
                        <a:pt x="1215486" y="130692"/>
                        <a:pt x="1218345" y="128740"/>
                        <a:pt x="1220562" y="126206"/>
                      </a:cubicBezTo>
                      <a:cubicBezTo>
                        <a:pt x="1223909" y="122381"/>
                        <a:pt x="1226740" y="118125"/>
                        <a:pt x="1230087" y="114300"/>
                      </a:cubicBezTo>
                      <a:cubicBezTo>
                        <a:pt x="1232305" y="111766"/>
                        <a:pt x="1235075" y="109743"/>
                        <a:pt x="1237231" y="107156"/>
                      </a:cubicBezTo>
                      <a:cubicBezTo>
                        <a:pt x="1239063" y="104957"/>
                        <a:pt x="1239759" y="101800"/>
                        <a:pt x="1241994" y="100012"/>
                      </a:cubicBezTo>
                      <a:cubicBezTo>
                        <a:pt x="1243954" y="98444"/>
                        <a:pt x="1246756" y="98425"/>
                        <a:pt x="1249137" y="97631"/>
                      </a:cubicBezTo>
                      <a:cubicBezTo>
                        <a:pt x="1264931" y="66044"/>
                        <a:pt x="1255895" y="76586"/>
                        <a:pt x="1270569" y="61912"/>
                      </a:cubicBezTo>
                      <a:cubicBezTo>
                        <a:pt x="1271363" y="58737"/>
                        <a:pt x="1271486" y="55314"/>
                        <a:pt x="1272950" y="52387"/>
                      </a:cubicBezTo>
                      <a:cubicBezTo>
                        <a:pt x="1273728" y="50830"/>
                        <a:pt x="1286632" y="31562"/>
                        <a:pt x="1289619" y="28575"/>
                      </a:cubicBezTo>
                      <a:cubicBezTo>
                        <a:pt x="1291643" y="26551"/>
                        <a:pt x="1294738" y="25836"/>
                        <a:pt x="1296762" y="23812"/>
                      </a:cubicBezTo>
                      <a:cubicBezTo>
                        <a:pt x="1299568" y="21006"/>
                        <a:pt x="1301323" y="17300"/>
                        <a:pt x="1303906" y="14287"/>
                      </a:cubicBezTo>
                      <a:cubicBezTo>
                        <a:pt x="1306098" y="11730"/>
                        <a:pt x="1308894" y="9730"/>
                        <a:pt x="1311050" y="7143"/>
                      </a:cubicBezTo>
                      <a:cubicBezTo>
                        <a:pt x="1312882" y="4945"/>
                        <a:pt x="1315812" y="0"/>
                        <a:pt x="1315812" y="0"/>
                      </a:cubicBezTo>
                    </a:path>
                  </a:pathLst>
                </a:custGeom>
                <a:ln w="53975">
                  <a:solidFill>
                    <a:srgbClr val="7A7AD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sp>
          <p:nvSpPr>
            <p:cNvPr id="48" name="Rectangle 47"/>
            <p:cNvSpPr/>
            <p:nvPr/>
          </p:nvSpPr>
          <p:spPr>
            <a:xfrm>
              <a:off x="2362200" y="2286000"/>
              <a:ext cx="838200" cy="304800"/>
            </a:xfrm>
            <a:prstGeom prst="rect">
              <a:avLst/>
            </a:prstGeom>
            <a:solidFill>
              <a:srgbClr val="92D050">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876800" y="2286000"/>
              <a:ext cx="457200" cy="304800"/>
            </a:xfrm>
            <a:prstGeom prst="rect">
              <a:avLst/>
            </a:prstGeom>
            <a:solidFill>
              <a:srgbClr val="C00000">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4419600" y="2286000"/>
              <a:ext cx="457200" cy="304800"/>
            </a:xfrm>
            <a:prstGeom prst="rect">
              <a:avLst/>
            </a:prstGeom>
            <a:solidFill>
              <a:schemeClr val="accent1">
                <a:lumMod val="50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3962400" y="2286000"/>
              <a:ext cx="457200" cy="304800"/>
            </a:xfrm>
            <a:prstGeom prst="rect">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581400" y="2286000"/>
              <a:ext cx="381000" cy="304800"/>
            </a:xfrm>
            <a:prstGeom prst="rect">
              <a:avLst/>
            </a:prstGeom>
            <a:solidFill>
              <a:srgbClr val="7030A0">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3200400" y="2286000"/>
              <a:ext cx="381000" cy="304800"/>
            </a:xfrm>
            <a:prstGeom prst="rect">
              <a:avLst/>
            </a:prstGeom>
            <a:solidFill>
              <a:schemeClr val="accent1">
                <a:lumMod val="50000"/>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9" name="Group 58"/>
            <p:cNvGrpSpPr/>
            <p:nvPr/>
          </p:nvGrpSpPr>
          <p:grpSpPr>
            <a:xfrm>
              <a:off x="2438400" y="2055812"/>
              <a:ext cx="228600" cy="230188"/>
              <a:chOff x="2438400" y="2055812"/>
              <a:chExt cx="228600" cy="230188"/>
            </a:xfrm>
          </p:grpSpPr>
          <p:cxnSp>
            <p:nvCxnSpPr>
              <p:cNvPr id="56" name="Straight Connector 55"/>
              <p:cNvCxnSpPr/>
              <p:nvPr/>
            </p:nvCxnSpPr>
            <p:spPr>
              <a:xfrm rot="5400000" flipH="1" flipV="1">
                <a:off x="2324100" y="2171700"/>
                <a:ext cx="2286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2438400" y="2055812"/>
                <a:ext cx="228600" cy="1588"/>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sp>
        <p:nvSpPr>
          <p:cNvPr id="79" name="TextBox 78"/>
          <p:cNvSpPr txBox="1"/>
          <p:nvPr/>
        </p:nvSpPr>
        <p:spPr>
          <a:xfrm>
            <a:off x="5867400" y="2209800"/>
            <a:ext cx="1295400" cy="369332"/>
          </a:xfrm>
          <a:prstGeom prst="rect">
            <a:avLst/>
          </a:prstGeom>
          <a:noFill/>
        </p:spPr>
        <p:txBody>
          <a:bodyPr wrap="square" rtlCol="0">
            <a:spAutoFit/>
          </a:bodyPr>
          <a:lstStyle/>
          <a:p>
            <a:r>
              <a:rPr lang="en-US" dirty="0" smtClean="0"/>
              <a:t>DNA</a:t>
            </a:r>
            <a:endParaRPr lang="en-US" dirty="0"/>
          </a:p>
        </p:txBody>
      </p:sp>
      <p:cxnSp>
        <p:nvCxnSpPr>
          <p:cNvPr id="81" name="Straight Connector 80"/>
          <p:cNvCxnSpPr/>
          <p:nvPr/>
        </p:nvCxnSpPr>
        <p:spPr>
          <a:xfrm>
            <a:off x="152400" y="2819400"/>
            <a:ext cx="8839200" cy="0"/>
          </a:xfrm>
          <a:prstGeom prst="line">
            <a:avLst/>
          </a:prstGeom>
          <a:ln w="28575">
            <a:solidFill>
              <a:schemeClr val="accent6"/>
            </a:solidFill>
            <a:prstDash val="dash"/>
          </a:ln>
        </p:spPr>
        <p:style>
          <a:lnRef idx="1">
            <a:schemeClr val="accent1"/>
          </a:lnRef>
          <a:fillRef idx="0">
            <a:schemeClr val="accent1"/>
          </a:fillRef>
          <a:effectRef idx="0">
            <a:schemeClr val="accent1"/>
          </a:effectRef>
          <a:fontRef idx="minor">
            <a:schemeClr val="tx1"/>
          </a:fontRef>
        </p:style>
      </p:cxnSp>
      <p:sp>
        <p:nvSpPr>
          <p:cNvPr id="141" name="TextBox 140"/>
          <p:cNvSpPr txBox="1"/>
          <p:nvPr/>
        </p:nvSpPr>
        <p:spPr>
          <a:xfrm>
            <a:off x="4648200" y="5334000"/>
            <a:ext cx="1752600" cy="369332"/>
          </a:xfrm>
          <a:prstGeom prst="rect">
            <a:avLst/>
          </a:prstGeom>
          <a:noFill/>
        </p:spPr>
        <p:txBody>
          <a:bodyPr wrap="square" rtlCol="0">
            <a:spAutoFit/>
          </a:bodyPr>
          <a:lstStyle/>
          <a:p>
            <a:r>
              <a:rPr lang="en-US" dirty="0" smtClean="0"/>
              <a:t>translation</a:t>
            </a:r>
            <a:endParaRPr lang="en-US" dirty="0"/>
          </a:p>
        </p:txBody>
      </p:sp>
      <p:grpSp>
        <p:nvGrpSpPr>
          <p:cNvPr id="152" name="Group 151"/>
          <p:cNvGrpSpPr/>
          <p:nvPr/>
        </p:nvGrpSpPr>
        <p:grpSpPr>
          <a:xfrm>
            <a:off x="2514600" y="5486400"/>
            <a:ext cx="838200" cy="457200"/>
            <a:chOff x="1828800" y="5410200"/>
            <a:chExt cx="838200" cy="457200"/>
          </a:xfrm>
        </p:grpSpPr>
        <p:sp>
          <p:nvSpPr>
            <p:cNvPr id="147" name="Moon 146"/>
            <p:cNvSpPr/>
            <p:nvPr/>
          </p:nvSpPr>
          <p:spPr>
            <a:xfrm>
              <a:off x="1828800" y="5410200"/>
              <a:ext cx="381000" cy="457200"/>
            </a:xfrm>
            <a:prstGeom prst="moon">
              <a:avLst/>
            </a:prstGeom>
            <a:solidFill>
              <a:schemeClr val="accent1">
                <a:lumMod val="50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Moon 148"/>
            <p:cNvSpPr/>
            <p:nvPr/>
          </p:nvSpPr>
          <p:spPr>
            <a:xfrm flipH="1">
              <a:off x="2209800" y="5410200"/>
              <a:ext cx="457200" cy="457200"/>
            </a:xfrm>
            <a:prstGeom prst="moon">
              <a:avLst/>
            </a:prstGeom>
            <a:solidFill>
              <a:schemeClr val="accent1">
                <a:lumMod val="50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p:cNvSpPr/>
            <p:nvPr/>
          </p:nvSpPr>
          <p:spPr>
            <a:xfrm>
              <a:off x="1981200" y="5486400"/>
              <a:ext cx="457200" cy="304800"/>
            </a:xfrm>
            <a:prstGeom prst="ellipse">
              <a:avLst/>
            </a:prstGeom>
            <a:solidFill>
              <a:srgbClr val="FFCC66">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3" name="Group 152"/>
          <p:cNvGrpSpPr/>
          <p:nvPr/>
        </p:nvGrpSpPr>
        <p:grpSpPr>
          <a:xfrm>
            <a:off x="5943600" y="5486400"/>
            <a:ext cx="838200" cy="457200"/>
            <a:chOff x="1828800" y="5410200"/>
            <a:chExt cx="838200" cy="457200"/>
          </a:xfrm>
        </p:grpSpPr>
        <p:sp>
          <p:nvSpPr>
            <p:cNvPr id="155" name="Moon 154"/>
            <p:cNvSpPr/>
            <p:nvPr/>
          </p:nvSpPr>
          <p:spPr>
            <a:xfrm>
              <a:off x="1828800" y="5410200"/>
              <a:ext cx="381000" cy="457200"/>
            </a:xfrm>
            <a:prstGeom prst="moon">
              <a:avLst/>
            </a:prstGeom>
            <a:solidFill>
              <a:schemeClr val="accent1">
                <a:lumMod val="50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Moon 155"/>
            <p:cNvSpPr/>
            <p:nvPr/>
          </p:nvSpPr>
          <p:spPr>
            <a:xfrm flipH="1">
              <a:off x="2209800" y="5410200"/>
              <a:ext cx="457200" cy="457200"/>
            </a:xfrm>
            <a:prstGeom prst="moon">
              <a:avLst/>
            </a:prstGeom>
            <a:solidFill>
              <a:schemeClr val="accent1">
                <a:lumMod val="50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p:cNvSpPr/>
            <p:nvPr/>
          </p:nvSpPr>
          <p:spPr>
            <a:xfrm>
              <a:off x="1981200" y="5486400"/>
              <a:ext cx="457200" cy="304800"/>
            </a:xfrm>
            <a:prstGeom prst="ellipse">
              <a:avLst/>
            </a:prstGeom>
            <a:solidFill>
              <a:srgbClr val="7030A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59" name="Straight Connector 158"/>
          <p:cNvCxnSpPr/>
          <p:nvPr/>
        </p:nvCxnSpPr>
        <p:spPr>
          <a:xfrm>
            <a:off x="0" y="5334000"/>
            <a:ext cx="9144000" cy="0"/>
          </a:xfrm>
          <a:prstGeom prst="line">
            <a:avLst/>
          </a:prstGeom>
          <a:ln w="28575">
            <a:solidFill>
              <a:schemeClr val="accent6"/>
            </a:solidFill>
            <a:prstDash val="dash"/>
          </a:ln>
        </p:spPr>
        <p:style>
          <a:lnRef idx="1">
            <a:schemeClr val="accent1"/>
          </a:lnRef>
          <a:fillRef idx="0">
            <a:schemeClr val="accent1"/>
          </a:fillRef>
          <a:effectRef idx="0">
            <a:schemeClr val="accent1"/>
          </a:effectRef>
          <a:fontRef idx="minor">
            <a:schemeClr val="tx1"/>
          </a:fontRef>
        </p:style>
      </p:cxnSp>
      <p:sp>
        <p:nvSpPr>
          <p:cNvPr id="160" name="Down Arrow 159"/>
          <p:cNvSpPr/>
          <p:nvPr/>
        </p:nvSpPr>
        <p:spPr>
          <a:xfrm>
            <a:off x="4267200" y="5181600"/>
            <a:ext cx="457200" cy="457200"/>
          </a:xfrm>
          <a:prstGeom prst="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2209800" y="6031468"/>
            <a:ext cx="1752600" cy="369332"/>
          </a:xfrm>
          <a:prstGeom prst="rect">
            <a:avLst/>
          </a:prstGeom>
          <a:noFill/>
        </p:spPr>
        <p:txBody>
          <a:bodyPr wrap="square" rtlCol="0">
            <a:spAutoFit/>
          </a:bodyPr>
          <a:lstStyle/>
          <a:p>
            <a:r>
              <a:rPr lang="en-US" dirty="0" smtClean="0"/>
              <a:t>Brain protein</a:t>
            </a:r>
            <a:endParaRPr lang="en-US" dirty="0"/>
          </a:p>
        </p:txBody>
      </p:sp>
      <p:sp>
        <p:nvSpPr>
          <p:cNvPr id="162" name="TextBox 161"/>
          <p:cNvSpPr txBox="1"/>
          <p:nvPr/>
        </p:nvSpPr>
        <p:spPr>
          <a:xfrm>
            <a:off x="5638800" y="6019800"/>
            <a:ext cx="1752600" cy="369332"/>
          </a:xfrm>
          <a:prstGeom prst="rect">
            <a:avLst/>
          </a:prstGeom>
          <a:noFill/>
        </p:spPr>
        <p:txBody>
          <a:bodyPr wrap="square" rtlCol="0">
            <a:spAutoFit/>
          </a:bodyPr>
          <a:lstStyle/>
          <a:p>
            <a:r>
              <a:rPr lang="en-US" dirty="0" smtClean="0"/>
              <a:t>Liver protein</a:t>
            </a:r>
            <a:endParaRPr lang="en-US" dirty="0"/>
          </a:p>
        </p:txBody>
      </p:sp>
      <p:grpSp>
        <p:nvGrpSpPr>
          <p:cNvPr id="112" name="Group 111"/>
          <p:cNvGrpSpPr/>
          <p:nvPr/>
        </p:nvGrpSpPr>
        <p:grpSpPr>
          <a:xfrm>
            <a:off x="838200" y="6019800"/>
            <a:ext cx="838200" cy="696260"/>
            <a:chOff x="838200" y="6019800"/>
            <a:chExt cx="838200" cy="696260"/>
          </a:xfrm>
        </p:grpSpPr>
        <p:sp>
          <p:nvSpPr>
            <p:cNvPr id="163" name="Cloud Callout 162"/>
            <p:cNvSpPr/>
            <p:nvPr/>
          </p:nvSpPr>
          <p:spPr>
            <a:xfrm>
              <a:off x="838200" y="6019800"/>
              <a:ext cx="838200" cy="533400"/>
            </a:xfrm>
            <a:prstGeom prst="cloudCallout">
              <a:avLst/>
            </a:prstGeom>
            <a:solidFill>
              <a:srgbClr val="FFCC66">
                <a:alpha val="80000"/>
              </a:srgbClr>
            </a:solidFill>
            <a:ln>
              <a:solidFill>
                <a:srgbClr val="FF7C80">
                  <a:alpha val="54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166"/>
            <p:cNvSpPr/>
            <p:nvPr/>
          </p:nvSpPr>
          <p:spPr>
            <a:xfrm>
              <a:off x="1143000" y="6172200"/>
              <a:ext cx="152400" cy="80943"/>
            </a:xfrm>
            <a:custGeom>
              <a:avLst/>
              <a:gdLst>
                <a:gd name="connsiteX0" fmla="*/ 0 w 152400"/>
                <a:gd name="connsiteY0" fmla="*/ 26514 h 80943"/>
                <a:gd name="connsiteX1" fmla="*/ 130628 w 152400"/>
                <a:gd name="connsiteY1" fmla="*/ 26514 h 80943"/>
                <a:gd name="connsiteX2" fmla="*/ 141514 w 152400"/>
                <a:gd name="connsiteY2" fmla="*/ 59172 h 80943"/>
                <a:gd name="connsiteX3" fmla="*/ 152400 w 152400"/>
                <a:gd name="connsiteY3" fmla="*/ 80943 h 80943"/>
              </a:gdLst>
              <a:ahLst/>
              <a:cxnLst>
                <a:cxn ang="0">
                  <a:pos x="connsiteX0" y="connsiteY0"/>
                </a:cxn>
                <a:cxn ang="0">
                  <a:pos x="connsiteX1" y="connsiteY1"/>
                </a:cxn>
                <a:cxn ang="0">
                  <a:pos x="connsiteX2" y="connsiteY2"/>
                </a:cxn>
                <a:cxn ang="0">
                  <a:pos x="connsiteX3" y="connsiteY3"/>
                </a:cxn>
              </a:cxnLst>
              <a:rect l="l" t="t" r="r" b="b"/>
              <a:pathLst>
                <a:path w="152400" h="80943">
                  <a:moveTo>
                    <a:pt x="0" y="26514"/>
                  </a:moveTo>
                  <a:cubicBezTo>
                    <a:pt x="48782" y="10254"/>
                    <a:pt x="64342" y="0"/>
                    <a:pt x="130628" y="26514"/>
                  </a:cubicBezTo>
                  <a:cubicBezTo>
                    <a:pt x="141282" y="30776"/>
                    <a:pt x="137252" y="48518"/>
                    <a:pt x="141514" y="59172"/>
                  </a:cubicBezTo>
                  <a:cubicBezTo>
                    <a:pt x="144527" y="66705"/>
                    <a:pt x="148771" y="73686"/>
                    <a:pt x="152400" y="80943"/>
                  </a:cubicBezTo>
                </a:path>
              </a:pathLst>
            </a:custGeom>
            <a:ln w="22225">
              <a:solidFill>
                <a:srgbClr val="FF7C80">
                  <a:alpha val="63000"/>
                </a:srgb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8" name="Freeform 167"/>
            <p:cNvSpPr/>
            <p:nvPr/>
          </p:nvSpPr>
          <p:spPr>
            <a:xfrm>
              <a:off x="1143000" y="6400800"/>
              <a:ext cx="152400" cy="80943"/>
            </a:xfrm>
            <a:custGeom>
              <a:avLst/>
              <a:gdLst>
                <a:gd name="connsiteX0" fmla="*/ 0 w 152400"/>
                <a:gd name="connsiteY0" fmla="*/ 26514 h 80943"/>
                <a:gd name="connsiteX1" fmla="*/ 130628 w 152400"/>
                <a:gd name="connsiteY1" fmla="*/ 26514 h 80943"/>
                <a:gd name="connsiteX2" fmla="*/ 141514 w 152400"/>
                <a:gd name="connsiteY2" fmla="*/ 59172 h 80943"/>
                <a:gd name="connsiteX3" fmla="*/ 152400 w 152400"/>
                <a:gd name="connsiteY3" fmla="*/ 80943 h 80943"/>
              </a:gdLst>
              <a:ahLst/>
              <a:cxnLst>
                <a:cxn ang="0">
                  <a:pos x="connsiteX0" y="connsiteY0"/>
                </a:cxn>
                <a:cxn ang="0">
                  <a:pos x="connsiteX1" y="connsiteY1"/>
                </a:cxn>
                <a:cxn ang="0">
                  <a:pos x="connsiteX2" y="connsiteY2"/>
                </a:cxn>
                <a:cxn ang="0">
                  <a:pos x="connsiteX3" y="connsiteY3"/>
                </a:cxn>
              </a:cxnLst>
              <a:rect l="l" t="t" r="r" b="b"/>
              <a:pathLst>
                <a:path w="152400" h="80943">
                  <a:moveTo>
                    <a:pt x="0" y="26514"/>
                  </a:moveTo>
                  <a:cubicBezTo>
                    <a:pt x="48782" y="10254"/>
                    <a:pt x="64342" y="0"/>
                    <a:pt x="130628" y="26514"/>
                  </a:cubicBezTo>
                  <a:cubicBezTo>
                    <a:pt x="141282" y="30776"/>
                    <a:pt x="137252" y="48518"/>
                    <a:pt x="141514" y="59172"/>
                  </a:cubicBezTo>
                  <a:cubicBezTo>
                    <a:pt x="144527" y="66705"/>
                    <a:pt x="148771" y="73686"/>
                    <a:pt x="152400" y="80943"/>
                  </a:cubicBezTo>
                </a:path>
              </a:pathLst>
            </a:custGeom>
            <a:ln w="22225">
              <a:solidFill>
                <a:srgbClr val="FF7C80">
                  <a:alpha val="63000"/>
                </a:srgb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9" name="Freeform 168"/>
            <p:cNvSpPr/>
            <p:nvPr/>
          </p:nvSpPr>
          <p:spPr>
            <a:xfrm>
              <a:off x="1338943" y="6172200"/>
              <a:ext cx="152400" cy="80943"/>
            </a:xfrm>
            <a:custGeom>
              <a:avLst/>
              <a:gdLst>
                <a:gd name="connsiteX0" fmla="*/ 0 w 152400"/>
                <a:gd name="connsiteY0" fmla="*/ 26514 h 80943"/>
                <a:gd name="connsiteX1" fmla="*/ 130628 w 152400"/>
                <a:gd name="connsiteY1" fmla="*/ 26514 h 80943"/>
                <a:gd name="connsiteX2" fmla="*/ 141514 w 152400"/>
                <a:gd name="connsiteY2" fmla="*/ 59172 h 80943"/>
                <a:gd name="connsiteX3" fmla="*/ 152400 w 152400"/>
                <a:gd name="connsiteY3" fmla="*/ 80943 h 80943"/>
              </a:gdLst>
              <a:ahLst/>
              <a:cxnLst>
                <a:cxn ang="0">
                  <a:pos x="connsiteX0" y="connsiteY0"/>
                </a:cxn>
                <a:cxn ang="0">
                  <a:pos x="connsiteX1" y="connsiteY1"/>
                </a:cxn>
                <a:cxn ang="0">
                  <a:pos x="connsiteX2" y="connsiteY2"/>
                </a:cxn>
                <a:cxn ang="0">
                  <a:pos x="connsiteX3" y="connsiteY3"/>
                </a:cxn>
              </a:cxnLst>
              <a:rect l="l" t="t" r="r" b="b"/>
              <a:pathLst>
                <a:path w="152400" h="80943">
                  <a:moveTo>
                    <a:pt x="0" y="26514"/>
                  </a:moveTo>
                  <a:cubicBezTo>
                    <a:pt x="48782" y="10254"/>
                    <a:pt x="64342" y="0"/>
                    <a:pt x="130628" y="26514"/>
                  </a:cubicBezTo>
                  <a:cubicBezTo>
                    <a:pt x="141282" y="30776"/>
                    <a:pt x="137252" y="48518"/>
                    <a:pt x="141514" y="59172"/>
                  </a:cubicBezTo>
                  <a:cubicBezTo>
                    <a:pt x="144527" y="66705"/>
                    <a:pt x="148771" y="73686"/>
                    <a:pt x="152400" y="80943"/>
                  </a:cubicBezTo>
                </a:path>
              </a:pathLst>
            </a:custGeom>
            <a:ln w="22225">
              <a:solidFill>
                <a:srgbClr val="FF7C80">
                  <a:alpha val="63000"/>
                </a:srgb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1" name="Freeform 170"/>
            <p:cNvSpPr/>
            <p:nvPr/>
          </p:nvSpPr>
          <p:spPr>
            <a:xfrm>
              <a:off x="914400" y="6248400"/>
              <a:ext cx="152400" cy="80943"/>
            </a:xfrm>
            <a:custGeom>
              <a:avLst/>
              <a:gdLst>
                <a:gd name="connsiteX0" fmla="*/ 0 w 152400"/>
                <a:gd name="connsiteY0" fmla="*/ 26514 h 80943"/>
                <a:gd name="connsiteX1" fmla="*/ 130628 w 152400"/>
                <a:gd name="connsiteY1" fmla="*/ 26514 h 80943"/>
                <a:gd name="connsiteX2" fmla="*/ 141514 w 152400"/>
                <a:gd name="connsiteY2" fmla="*/ 59172 h 80943"/>
                <a:gd name="connsiteX3" fmla="*/ 152400 w 152400"/>
                <a:gd name="connsiteY3" fmla="*/ 80943 h 80943"/>
              </a:gdLst>
              <a:ahLst/>
              <a:cxnLst>
                <a:cxn ang="0">
                  <a:pos x="connsiteX0" y="connsiteY0"/>
                </a:cxn>
                <a:cxn ang="0">
                  <a:pos x="connsiteX1" y="connsiteY1"/>
                </a:cxn>
                <a:cxn ang="0">
                  <a:pos x="connsiteX2" y="connsiteY2"/>
                </a:cxn>
                <a:cxn ang="0">
                  <a:pos x="connsiteX3" y="connsiteY3"/>
                </a:cxn>
              </a:cxnLst>
              <a:rect l="l" t="t" r="r" b="b"/>
              <a:pathLst>
                <a:path w="152400" h="80943">
                  <a:moveTo>
                    <a:pt x="0" y="26514"/>
                  </a:moveTo>
                  <a:cubicBezTo>
                    <a:pt x="48782" y="10254"/>
                    <a:pt x="64342" y="0"/>
                    <a:pt x="130628" y="26514"/>
                  </a:cubicBezTo>
                  <a:cubicBezTo>
                    <a:pt x="141282" y="30776"/>
                    <a:pt x="137252" y="48518"/>
                    <a:pt x="141514" y="59172"/>
                  </a:cubicBezTo>
                  <a:cubicBezTo>
                    <a:pt x="144527" y="66705"/>
                    <a:pt x="148771" y="73686"/>
                    <a:pt x="152400" y="80943"/>
                  </a:cubicBezTo>
                </a:path>
              </a:pathLst>
            </a:custGeom>
            <a:ln w="22225">
              <a:solidFill>
                <a:srgbClr val="FF7C80">
                  <a:alpha val="63000"/>
                </a:srgb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2" name="Freeform 171"/>
            <p:cNvSpPr/>
            <p:nvPr/>
          </p:nvSpPr>
          <p:spPr>
            <a:xfrm>
              <a:off x="1066800" y="6243657"/>
              <a:ext cx="152400" cy="80943"/>
            </a:xfrm>
            <a:custGeom>
              <a:avLst/>
              <a:gdLst>
                <a:gd name="connsiteX0" fmla="*/ 0 w 152400"/>
                <a:gd name="connsiteY0" fmla="*/ 26514 h 80943"/>
                <a:gd name="connsiteX1" fmla="*/ 130628 w 152400"/>
                <a:gd name="connsiteY1" fmla="*/ 26514 h 80943"/>
                <a:gd name="connsiteX2" fmla="*/ 141514 w 152400"/>
                <a:gd name="connsiteY2" fmla="*/ 59172 h 80943"/>
                <a:gd name="connsiteX3" fmla="*/ 152400 w 152400"/>
                <a:gd name="connsiteY3" fmla="*/ 80943 h 80943"/>
              </a:gdLst>
              <a:ahLst/>
              <a:cxnLst>
                <a:cxn ang="0">
                  <a:pos x="connsiteX0" y="connsiteY0"/>
                </a:cxn>
                <a:cxn ang="0">
                  <a:pos x="connsiteX1" y="connsiteY1"/>
                </a:cxn>
                <a:cxn ang="0">
                  <a:pos x="connsiteX2" y="connsiteY2"/>
                </a:cxn>
                <a:cxn ang="0">
                  <a:pos x="connsiteX3" y="connsiteY3"/>
                </a:cxn>
              </a:cxnLst>
              <a:rect l="l" t="t" r="r" b="b"/>
              <a:pathLst>
                <a:path w="152400" h="80943">
                  <a:moveTo>
                    <a:pt x="0" y="26514"/>
                  </a:moveTo>
                  <a:cubicBezTo>
                    <a:pt x="48782" y="10254"/>
                    <a:pt x="64342" y="0"/>
                    <a:pt x="130628" y="26514"/>
                  </a:cubicBezTo>
                  <a:cubicBezTo>
                    <a:pt x="141282" y="30776"/>
                    <a:pt x="137252" y="48518"/>
                    <a:pt x="141514" y="59172"/>
                  </a:cubicBezTo>
                  <a:cubicBezTo>
                    <a:pt x="144527" y="66705"/>
                    <a:pt x="148771" y="73686"/>
                    <a:pt x="152400" y="80943"/>
                  </a:cubicBezTo>
                </a:path>
              </a:pathLst>
            </a:custGeom>
            <a:ln w="22225">
              <a:solidFill>
                <a:srgbClr val="FF7C80">
                  <a:alpha val="63000"/>
                </a:srgb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3" name="Freeform 172"/>
            <p:cNvSpPr/>
            <p:nvPr/>
          </p:nvSpPr>
          <p:spPr>
            <a:xfrm>
              <a:off x="1295400" y="6324600"/>
              <a:ext cx="152400" cy="80943"/>
            </a:xfrm>
            <a:custGeom>
              <a:avLst/>
              <a:gdLst>
                <a:gd name="connsiteX0" fmla="*/ 0 w 152400"/>
                <a:gd name="connsiteY0" fmla="*/ 26514 h 80943"/>
                <a:gd name="connsiteX1" fmla="*/ 130628 w 152400"/>
                <a:gd name="connsiteY1" fmla="*/ 26514 h 80943"/>
                <a:gd name="connsiteX2" fmla="*/ 141514 w 152400"/>
                <a:gd name="connsiteY2" fmla="*/ 59172 h 80943"/>
                <a:gd name="connsiteX3" fmla="*/ 152400 w 152400"/>
                <a:gd name="connsiteY3" fmla="*/ 80943 h 80943"/>
              </a:gdLst>
              <a:ahLst/>
              <a:cxnLst>
                <a:cxn ang="0">
                  <a:pos x="connsiteX0" y="connsiteY0"/>
                </a:cxn>
                <a:cxn ang="0">
                  <a:pos x="connsiteX1" y="connsiteY1"/>
                </a:cxn>
                <a:cxn ang="0">
                  <a:pos x="connsiteX2" y="connsiteY2"/>
                </a:cxn>
                <a:cxn ang="0">
                  <a:pos x="connsiteX3" y="connsiteY3"/>
                </a:cxn>
              </a:cxnLst>
              <a:rect l="l" t="t" r="r" b="b"/>
              <a:pathLst>
                <a:path w="152400" h="80943">
                  <a:moveTo>
                    <a:pt x="0" y="26514"/>
                  </a:moveTo>
                  <a:cubicBezTo>
                    <a:pt x="48782" y="10254"/>
                    <a:pt x="64342" y="0"/>
                    <a:pt x="130628" y="26514"/>
                  </a:cubicBezTo>
                  <a:cubicBezTo>
                    <a:pt x="141282" y="30776"/>
                    <a:pt x="137252" y="48518"/>
                    <a:pt x="141514" y="59172"/>
                  </a:cubicBezTo>
                  <a:cubicBezTo>
                    <a:pt x="144527" y="66705"/>
                    <a:pt x="148771" y="73686"/>
                    <a:pt x="152400" y="80943"/>
                  </a:cubicBezTo>
                </a:path>
              </a:pathLst>
            </a:custGeom>
            <a:ln w="22225">
              <a:solidFill>
                <a:srgbClr val="FF7C80">
                  <a:alpha val="63000"/>
                </a:srgb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4" name="Freeform 173"/>
            <p:cNvSpPr/>
            <p:nvPr/>
          </p:nvSpPr>
          <p:spPr>
            <a:xfrm>
              <a:off x="1002506" y="6148680"/>
              <a:ext cx="100013" cy="25901"/>
            </a:xfrm>
            <a:custGeom>
              <a:avLst/>
              <a:gdLst>
                <a:gd name="connsiteX0" fmla="*/ 0 w 100013"/>
                <a:gd name="connsiteY0" fmla="*/ 16376 h 25901"/>
                <a:gd name="connsiteX1" fmla="*/ 7144 w 100013"/>
                <a:gd name="connsiteY1" fmla="*/ 13995 h 25901"/>
                <a:gd name="connsiteX2" fmla="*/ 26194 w 100013"/>
                <a:gd name="connsiteY2" fmla="*/ 9233 h 25901"/>
                <a:gd name="connsiteX3" fmla="*/ 33338 w 100013"/>
                <a:gd name="connsiteY3" fmla="*/ 4470 h 25901"/>
                <a:gd name="connsiteX4" fmla="*/ 45244 w 100013"/>
                <a:gd name="connsiteY4" fmla="*/ 2089 h 25901"/>
                <a:gd name="connsiteX5" fmla="*/ 88107 w 100013"/>
                <a:gd name="connsiteY5" fmla="*/ 9233 h 25901"/>
                <a:gd name="connsiteX6" fmla="*/ 97632 w 100013"/>
                <a:gd name="connsiteY6" fmla="*/ 18758 h 25901"/>
                <a:gd name="connsiteX7" fmla="*/ 100013 w 100013"/>
                <a:gd name="connsiteY7" fmla="*/ 25901 h 25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013" h="25901">
                  <a:moveTo>
                    <a:pt x="0" y="16376"/>
                  </a:moveTo>
                  <a:cubicBezTo>
                    <a:pt x="2381" y="15582"/>
                    <a:pt x="4722" y="14655"/>
                    <a:pt x="7144" y="13995"/>
                  </a:cubicBezTo>
                  <a:cubicBezTo>
                    <a:pt x="13459" y="12273"/>
                    <a:pt x="20043" y="11470"/>
                    <a:pt x="26194" y="9233"/>
                  </a:cubicBezTo>
                  <a:cubicBezTo>
                    <a:pt x="28884" y="8255"/>
                    <a:pt x="30658" y="5475"/>
                    <a:pt x="33338" y="4470"/>
                  </a:cubicBezTo>
                  <a:cubicBezTo>
                    <a:pt x="37128" y="3049"/>
                    <a:pt x="41275" y="2883"/>
                    <a:pt x="45244" y="2089"/>
                  </a:cubicBezTo>
                  <a:cubicBezTo>
                    <a:pt x="59591" y="3114"/>
                    <a:pt x="75797" y="0"/>
                    <a:pt x="88107" y="9233"/>
                  </a:cubicBezTo>
                  <a:cubicBezTo>
                    <a:pt x="91699" y="11927"/>
                    <a:pt x="94457" y="15583"/>
                    <a:pt x="97632" y="18758"/>
                  </a:cubicBezTo>
                  <a:lnTo>
                    <a:pt x="100013" y="25901"/>
                  </a:lnTo>
                </a:path>
              </a:pathLst>
            </a:custGeom>
            <a:ln>
              <a:solidFill>
                <a:srgbClr val="FF7C80">
                  <a:alpha val="67000"/>
                </a:srgb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5" name="Freeform 174"/>
            <p:cNvSpPr/>
            <p:nvPr/>
          </p:nvSpPr>
          <p:spPr>
            <a:xfrm>
              <a:off x="1219200" y="6096000"/>
              <a:ext cx="100013" cy="25901"/>
            </a:xfrm>
            <a:custGeom>
              <a:avLst/>
              <a:gdLst>
                <a:gd name="connsiteX0" fmla="*/ 0 w 100013"/>
                <a:gd name="connsiteY0" fmla="*/ 16376 h 25901"/>
                <a:gd name="connsiteX1" fmla="*/ 7144 w 100013"/>
                <a:gd name="connsiteY1" fmla="*/ 13995 h 25901"/>
                <a:gd name="connsiteX2" fmla="*/ 26194 w 100013"/>
                <a:gd name="connsiteY2" fmla="*/ 9233 h 25901"/>
                <a:gd name="connsiteX3" fmla="*/ 33338 w 100013"/>
                <a:gd name="connsiteY3" fmla="*/ 4470 h 25901"/>
                <a:gd name="connsiteX4" fmla="*/ 45244 w 100013"/>
                <a:gd name="connsiteY4" fmla="*/ 2089 h 25901"/>
                <a:gd name="connsiteX5" fmla="*/ 88107 w 100013"/>
                <a:gd name="connsiteY5" fmla="*/ 9233 h 25901"/>
                <a:gd name="connsiteX6" fmla="*/ 97632 w 100013"/>
                <a:gd name="connsiteY6" fmla="*/ 18758 h 25901"/>
                <a:gd name="connsiteX7" fmla="*/ 100013 w 100013"/>
                <a:gd name="connsiteY7" fmla="*/ 25901 h 25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013" h="25901">
                  <a:moveTo>
                    <a:pt x="0" y="16376"/>
                  </a:moveTo>
                  <a:cubicBezTo>
                    <a:pt x="2381" y="15582"/>
                    <a:pt x="4722" y="14655"/>
                    <a:pt x="7144" y="13995"/>
                  </a:cubicBezTo>
                  <a:cubicBezTo>
                    <a:pt x="13459" y="12273"/>
                    <a:pt x="20043" y="11470"/>
                    <a:pt x="26194" y="9233"/>
                  </a:cubicBezTo>
                  <a:cubicBezTo>
                    <a:pt x="28884" y="8255"/>
                    <a:pt x="30658" y="5475"/>
                    <a:pt x="33338" y="4470"/>
                  </a:cubicBezTo>
                  <a:cubicBezTo>
                    <a:pt x="37128" y="3049"/>
                    <a:pt x="41275" y="2883"/>
                    <a:pt x="45244" y="2089"/>
                  </a:cubicBezTo>
                  <a:cubicBezTo>
                    <a:pt x="59591" y="3114"/>
                    <a:pt x="75797" y="0"/>
                    <a:pt x="88107" y="9233"/>
                  </a:cubicBezTo>
                  <a:cubicBezTo>
                    <a:pt x="91699" y="11927"/>
                    <a:pt x="94457" y="15583"/>
                    <a:pt x="97632" y="18758"/>
                  </a:cubicBezTo>
                  <a:lnTo>
                    <a:pt x="100013" y="25901"/>
                  </a:lnTo>
                </a:path>
              </a:pathLst>
            </a:custGeom>
            <a:ln>
              <a:solidFill>
                <a:srgbClr val="FF7C80">
                  <a:alpha val="67000"/>
                </a:srgb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6" name="Freeform 175"/>
            <p:cNvSpPr/>
            <p:nvPr/>
          </p:nvSpPr>
          <p:spPr>
            <a:xfrm>
              <a:off x="1371600" y="6096000"/>
              <a:ext cx="100013" cy="25901"/>
            </a:xfrm>
            <a:custGeom>
              <a:avLst/>
              <a:gdLst>
                <a:gd name="connsiteX0" fmla="*/ 0 w 100013"/>
                <a:gd name="connsiteY0" fmla="*/ 16376 h 25901"/>
                <a:gd name="connsiteX1" fmla="*/ 7144 w 100013"/>
                <a:gd name="connsiteY1" fmla="*/ 13995 h 25901"/>
                <a:gd name="connsiteX2" fmla="*/ 26194 w 100013"/>
                <a:gd name="connsiteY2" fmla="*/ 9233 h 25901"/>
                <a:gd name="connsiteX3" fmla="*/ 33338 w 100013"/>
                <a:gd name="connsiteY3" fmla="*/ 4470 h 25901"/>
                <a:gd name="connsiteX4" fmla="*/ 45244 w 100013"/>
                <a:gd name="connsiteY4" fmla="*/ 2089 h 25901"/>
                <a:gd name="connsiteX5" fmla="*/ 88107 w 100013"/>
                <a:gd name="connsiteY5" fmla="*/ 9233 h 25901"/>
                <a:gd name="connsiteX6" fmla="*/ 97632 w 100013"/>
                <a:gd name="connsiteY6" fmla="*/ 18758 h 25901"/>
                <a:gd name="connsiteX7" fmla="*/ 100013 w 100013"/>
                <a:gd name="connsiteY7" fmla="*/ 25901 h 25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013" h="25901">
                  <a:moveTo>
                    <a:pt x="0" y="16376"/>
                  </a:moveTo>
                  <a:cubicBezTo>
                    <a:pt x="2381" y="15582"/>
                    <a:pt x="4722" y="14655"/>
                    <a:pt x="7144" y="13995"/>
                  </a:cubicBezTo>
                  <a:cubicBezTo>
                    <a:pt x="13459" y="12273"/>
                    <a:pt x="20043" y="11470"/>
                    <a:pt x="26194" y="9233"/>
                  </a:cubicBezTo>
                  <a:cubicBezTo>
                    <a:pt x="28884" y="8255"/>
                    <a:pt x="30658" y="5475"/>
                    <a:pt x="33338" y="4470"/>
                  </a:cubicBezTo>
                  <a:cubicBezTo>
                    <a:pt x="37128" y="3049"/>
                    <a:pt x="41275" y="2883"/>
                    <a:pt x="45244" y="2089"/>
                  </a:cubicBezTo>
                  <a:cubicBezTo>
                    <a:pt x="59591" y="3114"/>
                    <a:pt x="75797" y="0"/>
                    <a:pt x="88107" y="9233"/>
                  </a:cubicBezTo>
                  <a:cubicBezTo>
                    <a:pt x="91699" y="11927"/>
                    <a:pt x="94457" y="15583"/>
                    <a:pt x="97632" y="18758"/>
                  </a:cubicBezTo>
                  <a:lnTo>
                    <a:pt x="100013" y="25901"/>
                  </a:lnTo>
                </a:path>
              </a:pathLst>
            </a:custGeom>
            <a:ln>
              <a:solidFill>
                <a:srgbClr val="FF7C80">
                  <a:alpha val="67000"/>
                </a:srgb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7" name="Freeform 176"/>
            <p:cNvSpPr/>
            <p:nvPr/>
          </p:nvSpPr>
          <p:spPr>
            <a:xfrm>
              <a:off x="1295400" y="6248400"/>
              <a:ext cx="100013" cy="25901"/>
            </a:xfrm>
            <a:custGeom>
              <a:avLst/>
              <a:gdLst>
                <a:gd name="connsiteX0" fmla="*/ 0 w 100013"/>
                <a:gd name="connsiteY0" fmla="*/ 16376 h 25901"/>
                <a:gd name="connsiteX1" fmla="*/ 7144 w 100013"/>
                <a:gd name="connsiteY1" fmla="*/ 13995 h 25901"/>
                <a:gd name="connsiteX2" fmla="*/ 26194 w 100013"/>
                <a:gd name="connsiteY2" fmla="*/ 9233 h 25901"/>
                <a:gd name="connsiteX3" fmla="*/ 33338 w 100013"/>
                <a:gd name="connsiteY3" fmla="*/ 4470 h 25901"/>
                <a:gd name="connsiteX4" fmla="*/ 45244 w 100013"/>
                <a:gd name="connsiteY4" fmla="*/ 2089 h 25901"/>
                <a:gd name="connsiteX5" fmla="*/ 88107 w 100013"/>
                <a:gd name="connsiteY5" fmla="*/ 9233 h 25901"/>
                <a:gd name="connsiteX6" fmla="*/ 97632 w 100013"/>
                <a:gd name="connsiteY6" fmla="*/ 18758 h 25901"/>
                <a:gd name="connsiteX7" fmla="*/ 100013 w 100013"/>
                <a:gd name="connsiteY7" fmla="*/ 25901 h 25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013" h="25901">
                  <a:moveTo>
                    <a:pt x="0" y="16376"/>
                  </a:moveTo>
                  <a:cubicBezTo>
                    <a:pt x="2381" y="15582"/>
                    <a:pt x="4722" y="14655"/>
                    <a:pt x="7144" y="13995"/>
                  </a:cubicBezTo>
                  <a:cubicBezTo>
                    <a:pt x="13459" y="12273"/>
                    <a:pt x="20043" y="11470"/>
                    <a:pt x="26194" y="9233"/>
                  </a:cubicBezTo>
                  <a:cubicBezTo>
                    <a:pt x="28884" y="8255"/>
                    <a:pt x="30658" y="5475"/>
                    <a:pt x="33338" y="4470"/>
                  </a:cubicBezTo>
                  <a:cubicBezTo>
                    <a:pt x="37128" y="3049"/>
                    <a:pt x="41275" y="2883"/>
                    <a:pt x="45244" y="2089"/>
                  </a:cubicBezTo>
                  <a:cubicBezTo>
                    <a:pt x="59591" y="3114"/>
                    <a:pt x="75797" y="0"/>
                    <a:pt x="88107" y="9233"/>
                  </a:cubicBezTo>
                  <a:cubicBezTo>
                    <a:pt x="91699" y="11927"/>
                    <a:pt x="94457" y="15583"/>
                    <a:pt x="97632" y="18758"/>
                  </a:cubicBezTo>
                  <a:lnTo>
                    <a:pt x="100013" y="25901"/>
                  </a:lnTo>
                </a:path>
              </a:pathLst>
            </a:custGeom>
            <a:ln>
              <a:solidFill>
                <a:srgbClr val="FF7C80">
                  <a:alpha val="67000"/>
                </a:srgb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8" name="Freeform 177"/>
            <p:cNvSpPr/>
            <p:nvPr/>
          </p:nvSpPr>
          <p:spPr>
            <a:xfrm>
              <a:off x="990600" y="6400800"/>
              <a:ext cx="100013" cy="25901"/>
            </a:xfrm>
            <a:custGeom>
              <a:avLst/>
              <a:gdLst>
                <a:gd name="connsiteX0" fmla="*/ 0 w 100013"/>
                <a:gd name="connsiteY0" fmla="*/ 16376 h 25901"/>
                <a:gd name="connsiteX1" fmla="*/ 7144 w 100013"/>
                <a:gd name="connsiteY1" fmla="*/ 13995 h 25901"/>
                <a:gd name="connsiteX2" fmla="*/ 26194 w 100013"/>
                <a:gd name="connsiteY2" fmla="*/ 9233 h 25901"/>
                <a:gd name="connsiteX3" fmla="*/ 33338 w 100013"/>
                <a:gd name="connsiteY3" fmla="*/ 4470 h 25901"/>
                <a:gd name="connsiteX4" fmla="*/ 45244 w 100013"/>
                <a:gd name="connsiteY4" fmla="*/ 2089 h 25901"/>
                <a:gd name="connsiteX5" fmla="*/ 88107 w 100013"/>
                <a:gd name="connsiteY5" fmla="*/ 9233 h 25901"/>
                <a:gd name="connsiteX6" fmla="*/ 97632 w 100013"/>
                <a:gd name="connsiteY6" fmla="*/ 18758 h 25901"/>
                <a:gd name="connsiteX7" fmla="*/ 100013 w 100013"/>
                <a:gd name="connsiteY7" fmla="*/ 25901 h 25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013" h="25901">
                  <a:moveTo>
                    <a:pt x="0" y="16376"/>
                  </a:moveTo>
                  <a:cubicBezTo>
                    <a:pt x="2381" y="15582"/>
                    <a:pt x="4722" y="14655"/>
                    <a:pt x="7144" y="13995"/>
                  </a:cubicBezTo>
                  <a:cubicBezTo>
                    <a:pt x="13459" y="12273"/>
                    <a:pt x="20043" y="11470"/>
                    <a:pt x="26194" y="9233"/>
                  </a:cubicBezTo>
                  <a:cubicBezTo>
                    <a:pt x="28884" y="8255"/>
                    <a:pt x="30658" y="5475"/>
                    <a:pt x="33338" y="4470"/>
                  </a:cubicBezTo>
                  <a:cubicBezTo>
                    <a:pt x="37128" y="3049"/>
                    <a:pt x="41275" y="2883"/>
                    <a:pt x="45244" y="2089"/>
                  </a:cubicBezTo>
                  <a:cubicBezTo>
                    <a:pt x="59591" y="3114"/>
                    <a:pt x="75797" y="0"/>
                    <a:pt x="88107" y="9233"/>
                  </a:cubicBezTo>
                  <a:cubicBezTo>
                    <a:pt x="91699" y="11927"/>
                    <a:pt x="94457" y="15583"/>
                    <a:pt x="97632" y="18758"/>
                  </a:cubicBezTo>
                  <a:lnTo>
                    <a:pt x="100013" y="25901"/>
                  </a:lnTo>
                </a:path>
              </a:pathLst>
            </a:custGeom>
            <a:ln>
              <a:solidFill>
                <a:srgbClr val="FF7C80">
                  <a:alpha val="67000"/>
                </a:srgb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9" name="Freeform 178"/>
            <p:cNvSpPr/>
            <p:nvPr/>
          </p:nvSpPr>
          <p:spPr>
            <a:xfrm>
              <a:off x="892428" y="6457950"/>
              <a:ext cx="255463" cy="258110"/>
            </a:xfrm>
            <a:custGeom>
              <a:avLst/>
              <a:gdLst>
                <a:gd name="connsiteX0" fmla="*/ 2922 w 255463"/>
                <a:gd name="connsiteY0" fmla="*/ 0 h 258110"/>
                <a:gd name="connsiteX1" fmla="*/ 2922 w 255463"/>
                <a:gd name="connsiteY1" fmla="*/ 0 h 258110"/>
                <a:gd name="connsiteX2" fmla="*/ 10066 w 255463"/>
                <a:gd name="connsiteY2" fmla="*/ 38100 h 258110"/>
                <a:gd name="connsiteX3" fmla="*/ 17210 w 255463"/>
                <a:gd name="connsiteY3" fmla="*/ 42863 h 258110"/>
                <a:gd name="connsiteX4" fmla="*/ 31497 w 255463"/>
                <a:gd name="connsiteY4" fmla="*/ 47625 h 258110"/>
                <a:gd name="connsiteX5" fmla="*/ 55310 w 255463"/>
                <a:gd name="connsiteY5" fmla="*/ 59531 h 258110"/>
                <a:gd name="connsiteX6" fmla="*/ 67216 w 255463"/>
                <a:gd name="connsiteY6" fmla="*/ 73819 h 258110"/>
                <a:gd name="connsiteX7" fmla="*/ 62453 w 255463"/>
                <a:gd name="connsiteY7" fmla="*/ 92869 h 258110"/>
                <a:gd name="connsiteX8" fmla="*/ 57691 w 255463"/>
                <a:gd name="connsiteY8" fmla="*/ 109538 h 258110"/>
                <a:gd name="connsiteX9" fmla="*/ 55310 w 255463"/>
                <a:gd name="connsiteY9" fmla="*/ 123825 h 258110"/>
                <a:gd name="connsiteX10" fmla="*/ 52928 w 255463"/>
                <a:gd name="connsiteY10" fmla="*/ 130969 h 258110"/>
                <a:gd name="connsiteX11" fmla="*/ 50547 w 255463"/>
                <a:gd name="connsiteY11" fmla="*/ 142875 h 258110"/>
                <a:gd name="connsiteX12" fmla="*/ 45785 w 255463"/>
                <a:gd name="connsiteY12" fmla="*/ 150019 h 258110"/>
                <a:gd name="connsiteX13" fmla="*/ 41022 w 255463"/>
                <a:gd name="connsiteY13" fmla="*/ 164306 h 258110"/>
                <a:gd name="connsiteX14" fmla="*/ 38641 w 255463"/>
                <a:gd name="connsiteY14" fmla="*/ 176213 h 258110"/>
                <a:gd name="connsiteX15" fmla="*/ 31497 w 255463"/>
                <a:gd name="connsiteY15" fmla="*/ 185738 h 258110"/>
                <a:gd name="connsiteX16" fmla="*/ 29116 w 255463"/>
                <a:gd name="connsiteY16" fmla="*/ 223838 h 258110"/>
                <a:gd name="connsiteX17" fmla="*/ 31497 w 255463"/>
                <a:gd name="connsiteY17" fmla="*/ 252413 h 258110"/>
                <a:gd name="connsiteX18" fmla="*/ 52928 w 255463"/>
                <a:gd name="connsiteY18" fmla="*/ 254794 h 258110"/>
                <a:gd name="connsiteX19" fmla="*/ 102935 w 255463"/>
                <a:gd name="connsiteY19" fmla="*/ 252413 h 258110"/>
                <a:gd name="connsiteX20" fmla="*/ 112460 w 255463"/>
                <a:gd name="connsiteY20" fmla="*/ 247650 h 258110"/>
                <a:gd name="connsiteX21" fmla="*/ 124366 w 255463"/>
                <a:gd name="connsiteY21" fmla="*/ 245269 h 258110"/>
                <a:gd name="connsiteX22" fmla="*/ 131510 w 255463"/>
                <a:gd name="connsiteY22" fmla="*/ 240506 h 258110"/>
                <a:gd name="connsiteX23" fmla="*/ 141035 w 255463"/>
                <a:gd name="connsiteY23" fmla="*/ 226219 h 258110"/>
                <a:gd name="connsiteX24" fmla="*/ 143416 w 255463"/>
                <a:gd name="connsiteY24" fmla="*/ 197644 h 258110"/>
                <a:gd name="connsiteX25" fmla="*/ 148178 w 255463"/>
                <a:gd name="connsiteY25" fmla="*/ 190500 h 258110"/>
                <a:gd name="connsiteX26" fmla="*/ 157703 w 255463"/>
                <a:gd name="connsiteY26" fmla="*/ 171450 h 258110"/>
                <a:gd name="connsiteX27" fmla="*/ 162466 w 255463"/>
                <a:gd name="connsiteY27" fmla="*/ 152400 h 258110"/>
                <a:gd name="connsiteX28" fmla="*/ 169610 w 255463"/>
                <a:gd name="connsiteY28" fmla="*/ 135731 h 258110"/>
                <a:gd name="connsiteX29" fmla="*/ 171991 w 255463"/>
                <a:gd name="connsiteY29" fmla="*/ 123825 h 258110"/>
                <a:gd name="connsiteX30" fmla="*/ 183897 w 255463"/>
                <a:gd name="connsiteY30" fmla="*/ 109538 h 258110"/>
                <a:gd name="connsiteX31" fmla="*/ 193422 w 255463"/>
                <a:gd name="connsiteY31" fmla="*/ 95250 h 258110"/>
                <a:gd name="connsiteX32" fmla="*/ 198185 w 255463"/>
                <a:gd name="connsiteY32" fmla="*/ 88106 h 258110"/>
                <a:gd name="connsiteX33" fmla="*/ 210091 w 255463"/>
                <a:gd name="connsiteY33" fmla="*/ 85725 h 258110"/>
                <a:gd name="connsiteX34" fmla="*/ 219616 w 255463"/>
                <a:gd name="connsiteY34" fmla="*/ 76200 h 258110"/>
                <a:gd name="connsiteX35" fmla="*/ 236285 w 255463"/>
                <a:gd name="connsiteY35" fmla="*/ 64294 h 258110"/>
                <a:gd name="connsiteX36" fmla="*/ 245810 w 255463"/>
                <a:gd name="connsiteY36" fmla="*/ 59531 h 258110"/>
                <a:gd name="connsiteX37" fmla="*/ 252953 w 255463"/>
                <a:gd name="connsiteY37" fmla="*/ 57150 h 258110"/>
                <a:gd name="connsiteX38" fmla="*/ 226760 w 255463"/>
                <a:gd name="connsiteY38" fmla="*/ 61913 h 258110"/>
                <a:gd name="connsiteX39" fmla="*/ 219616 w 255463"/>
                <a:gd name="connsiteY39" fmla="*/ 64294 h 258110"/>
                <a:gd name="connsiteX40" fmla="*/ 210091 w 255463"/>
                <a:gd name="connsiteY40" fmla="*/ 66675 h 258110"/>
                <a:gd name="connsiteX41" fmla="*/ 179135 w 255463"/>
                <a:gd name="connsiteY41" fmla="*/ 59531 h 258110"/>
                <a:gd name="connsiteX42" fmla="*/ 167228 w 255463"/>
                <a:gd name="connsiteY42" fmla="*/ 57150 h 258110"/>
                <a:gd name="connsiteX43" fmla="*/ 152941 w 255463"/>
                <a:gd name="connsiteY43" fmla="*/ 52388 h 258110"/>
                <a:gd name="connsiteX44" fmla="*/ 143416 w 255463"/>
                <a:gd name="connsiteY44" fmla="*/ 50006 h 258110"/>
                <a:gd name="connsiteX45" fmla="*/ 136272 w 255463"/>
                <a:gd name="connsiteY45" fmla="*/ 47625 h 258110"/>
                <a:gd name="connsiteX46" fmla="*/ 112460 w 255463"/>
                <a:gd name="connsiteY46" fmla="*/ 42863 h 258110"/>
                <a:gd name="connsiteX47" fmla="*/ 102935 w 255463"/>
                <a:gd name="connsiteY47" fmla="*/ 40481 h 258110"/>
                <a:gd name="connsiteX48" fmla="*/ 83885 w 255463"/>
                <a:gd name="connsiteY48" fmla="*/ 33338 h 258110"/>
                <a:gd name="connsiteX49" fmla="*/ 71978 w 255463"/>
                <a:gd name="connsiteY49" fmla="*/ 21431 h 258110"/>
                <a:gd name="connsiteX50" fmla="*/ 69597 w 255463"/>
                <a:gd name="connsiteY50" fmla="*/ 14288 h 258110"/>
                <a:gd name="connsiteX51" fmla="*/ 57691 w 255463"/>
                <a:gd name="connsiteY51" fmla="*/ 2381 h 258110"/>
                <a:gd name="connsiteX52" fmla="*/ 43403 w 255463"/>
                <a:gd name="connsiteY52" fmla="*/ 0 h 258110"/>
                <a:gd name="connsiteX53" fmla="*/ 19591 w 255463"/>
                <a:gd name="connsiteY53" fmla="*/ 2381 h 258110"/>
                <a:gd name="connsiteX54" fmla="*/ 2922 w 255463"/>
                <a:gd name="connsiteY54" fmla="*/ 0 h 258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55463" h="258110">
                  <a:moveTo>
                    <a:pt x="2922" y="0"/>
                  </a:moveTo>
                  <a:lnTo>
                    <a:pt x="2922" y="0"/>
                  </a:lnTo>
                  <a:cubicBezTo>
                    <a:pt x="3940" y="13241"/>
                    <a:pt x="0" y="28034"/>
                    <a:pt x="10066" y="38100"/>
                  </a:cubicBezTo>
                  <a:cubicBezTo>
                    <a:pt x="12090" y="40124"/>
                    <a:pt x="14595" y="41701"/>
                    <a:pt x="17210" y="42863"/>
                  </a:cubicBezTo>
                  <a:cubicBezTo>
                    <a:pt x="21797" y="44902"/>
                    <a:pt x="31497" y="47625"/>
                    <a:pt x="31497" y="47625"/>
                  </a:cubicBezTo>
                  <a:cubicBezTo>
                    <a:pt x="67774" y="76647"/>
                    <a:pt x="21528" y="42640"/>
                    <a:pt x="55310" y="59531"/>
                  </a:cubicBezTo>
                  <a:cubicBezTo>
                    <a:pt x="59892" y="61822"/>
                    <a:pt x="64482" y="69718"/>
                    <a:pt x="67216" y="73819"/>
                  </a:cubicBezTo>
                  <a:cubicBezTo>
                    <a:pt x="65628" y="80169"/>
                    <a:pt x="64251" y="86575"/>
                    <a:pt x="62453" y="92869"/>
                  </a:cubicBezTo>
                  <a:cubicBezTo>
                    <a:pt x="60866" y="98425"/>
                    <a:pt x="58990" y="103907"/>
                    <a:pt x="57691" y="109538"/>
                  </a:cubicBezTo>
                  <a:cubicBezTo>
                    <a:pt x="56605" y="114242"/>
                    <a:pt x="56357" y="119112"/>
                    <a:pt x="55310" y="123825"/>
                  </a:cubicBezTo>
                  <a:cubicBezTo>
                    <a:pt x="54765" y="126275"/>
                    <a:pt x="53537" y="128534"/>
                    <a:pt x="52928" y="130969"/>
                  </a:cubicBezTo>
                  <a:cubicBezTo>
                    <a:pt x="51946" y="134895"/>
                    <a:pt x="51968" y="139085"/>
                    <a:pt x="50547" y="142875"/>
                  </a:cubicBezTo>
                  <a:cubicBezTo>
                    <a:pt x="49542" y="145555"/>
                    <a:pt x="46947" y="147404"/>
                    <a:pt x="45785" y="150019"/>
                  </a:cubicBezTo>
                  <a:cubicBezTo>
                    <a:pt x="43746" y="154606"/>
                    <a:pt x="42343" y="159463"/>
                    <a:pt x="41022" y="164306"/>
                  </a:cubicBezTo>
                  <a:cubicBezTo>
                    <a:pt x="39957" y="168211"/>
                    <a:pt x="40285" y="172514"/>
                    <a:pt x="38641" y="176213"/>
                  </a:cubicBezTo>
                  <a:cubicBezTo>
                    <a:pt x="37029" y="179840"/>
                    <a:pt x="33878" y="182563"/>
                    <a:pt x="31497" y="185738"/>
                  </a:cubicBezTo>
                  <a:cubicBezTo>
                    <a:pt x="24083" y="207981"/>
                    <a:pt x="26441" y="194413"/>
                    <a:pt x="29116" y="223838"/>
                  </a:cubicBezTo>
                  <a:cubicBezTo>
                    <a:pt x="29981" y="233357"/>
                    <a:pt x="25669" y="244837"/>
                    <a:pt x="31497" y="252413"/>
                  </a:cubicBezTo>
                  <a:cubicBezTo>
                    <a:pt x="35879" y="258110"/>
                    <a:pt x="45784" y="254000"/>
                    <a:pt x="52928" y="254794"/>
                  </a:cubicBezTo>
                  <a:cubicBezTo>
                    <a:pt x="69597" y="254000"/>
                    <a:pt x="86366" y="254401"/>
                    <a:pt x="102935" y="252413"/>
                  </a:cubicBezTo>
                  <a:cubicBezTo>
                    <a:pt x="106460" y="251990"/>
                    <a:pt x="109092" y="248773"/>
                    <a:pt x="112460" y="247650"/>
                  </a:cubicBezTo>
                  <a:cubicBezTo>
                    <a:pt x="116300" y="246370"/>
                    <a:pt x="120397" y="246063"/>
                    <a:pt x="124366" y="245269"/>
                  </a:cubicBezTo>
                  <a:cubicBezTo>
                    <a:pt x="126747" y="243681"/>
                    <a:pt x="129625" y="242660"/>
                    <a:pt x="131510" y="240506"/>
                  </a:cubicBezTo>
                  <a:cubicBezTo>
                    <a:pt x="135279" y="236199"/>
                    <a:pt x="141035" y="226219"/>
                    <a:pt x="141035" y="226219"/>
                  </a:cubicBezTo>
                  <a:cubicBezTo>
                    <a:pt x="141829" y="216694"/>
                    <a:pt x="141542" y="207016"/>
                    <a:pt x="143416" y="197644"/>
                  </a:cubicBezTo>
                  <a:cubicBezTo>
                    <a:pt x="143977" y="194838"/>
                    <a:pt x="146808" y="193012"/>
                    <a:pt x="148178" y="190500"/>
                  </a:cubicBezTo>
                  <a:cubicBezTo>
                    <a:pt x="151578" y="184267"/>
                    <a:pt x="154528" y="177800"/>
                    <a:pt x="157703" y="171450"/>
                  </a:cubicBezTo>
                  <a:cubicBezTo>
                    <a:pt x="160630" y="165596"/>
                    <a:pt x="160744" y="158715"/>
                    <a:pt x="162466" y="152400"/>
                  </a:cubicBezTo>
                  <a:cubicBezTo>
                    <a:pt x="164569" y="144688"/>
                    <a:pt x="165705" y="143541"/>
                    <a:pt x="169610" y="135731"/>
                  </a:cubicBezTo>
                  <a:cubicBezTo>
                    <a:pt x="170404" y="131762"/>
                    <a:pt x="170570" y="127615"/>
                    <a:pt x="171991" y="123825"/>
                  </a:cubicBezTo>
                  <a:cubicBezTo>
                    <a:pt x="174633" y="116779"/>
                    <a:pt x="179422" y="115292"/>
                    <a:pt x="183897" y="109538"/>
                  </a:cubicBezTo>
                  <a:cubicBezTo>
                    <a:pt x="187411" y="105020"/>
                    <a:pt x="190247" y="100013"/>
                    <a:pt x="193422" y="95250"/>
                  </a:cubicBezTo>
                  <a:lnTo>
                    <a:pt x="198185" y="88106"/>
                  </a:lnTo>
                  <a:cubicBezTo>
                    <a:pt x="200430" y="84739"/>
                    <a:pt x="206122" y="86519"/>
                    <a:pt x="210091" y="85725"/>
                  </a:cubicBezTo>
                  <a:cubicBezTo>
                    <a:pt x="213266" y="82550"/>
                    <a:pt x="216237" y="79157"/>
                    <a:pt x="219616" y="76200"/>
                  </a:cubicBezTo>
                  <a:cubicBezTo>
                    <a:pt x="222026" y="74091"/>
                    <a:pt x="232620" y="66388"/>
                    <a:pt x="236285" y="64294"/>
                  </a:cubicBezTo>
                  <a:cubicBezTo>
                    <a:pt x="239367" y="62533"/>
                    <a:pt x="242547" y="60929"/>
                    <a:pt x="245810" y="59531"/>
                  </a:cubicBezTo>
                  <a:cubicBezTo>
                    <a:pt x="248117" y="58542"/>
                    <a:pt x="255463" y="57150"/>
                    <a:pt x="252953" y="57150"/>
                  </a:cubicBezTo>
                  <a:cubicBezTo>
                    <a:pt x="246201" y="57150"/>
                    <a:pt x="234058" y="59828"/>
                    <a:pt x="226760" y="61913"/>
                  </a:cubicBezTo>
                  <a:cubicBezTo>
                    <a:pt x="224346" y="62603"/>
                    <a:pt x="222030" y="63604"/>
                    <a:pt x="219616" y="64294"/>
                  </a:cubicBezTo>
                  <a:cubicBezTo>
                    <a:pt x="216469" y="65193"/>
                    <a:pt x="213266" y="65881"/>
                    <a:pt x="210091" y="66675"/>
                  </a:cubicBezTo>
                  <a:cubicBezTo>
                    <a:pt x="188452" y="63584"/>
                    <a:pt x="198747" y="66069"/>
                    <a:pt x="179135" y="59531"/>
                  </a:cubicBezTo>
                  <a:cubicBezTo>
                    <a:pt x="175295" y="58251"/>
                    <a:pt x="171133" y="58215"/>
                    <a:pt x="167228" y="57150"/>
                  </a:cubicBezTo>
                  <a:cubicBezTo>
                    <a:pt x="162385" y="55829"/>
                    <a:pt x="157811" y="53606"/>
                    <a:pt x="152941" y="52388"/>
                  </a:cubicBezTo>
                  <a:cubicBezTo>
                    <a:pt x="149766" y="51594"/>
                    <a:pt x="146563" y="50905"/>
                    <a:pt x="143416" y="50006"/>
                  </a:cubicBezTo>
                  <a:cubicBezTo>
                    <a:pt x="141002" y="49316"/>
                    <a:pt x="138718" y="48189"/>
                    <a:pt x="136272" y="47625"/>
                  </a:cubicBezTo>
                  <a:cubicBezTo>
                    <a:pt x="128385" y="45805"/>
                    <a:pt x="120397" y="44450"/>
                    <a:pt x="112460" y="42863"/>
                  </a:cubicBezTo>
                  <a:cubicBezTo>
                    <a:pt x="109251" y="42221"/>
                    <a:pt x="105999" y="41630"/>
                    <a:pt x="102935" y="40481"/>
                  </a:cubicBezTo>
                  <a:cubicBezTo>
                    <a:pt x="78041" y="31145"/>
                    <a:pt x="108325" y="39447"/>
                    <a:pt x="83885" y="33338"/>
                  </a:cubicBezTo>
                  <a:cubicBezTo>
                    <a:pt x="76741" y="28575"/>
                    <a:pt x="75947" y="29368"/>
                    <a:pt x="71978" y="21431"/>
                  </a:cubicBezTo>
                  <a:cubicBezTo>
                    <a:pt x="70856" y="19186"/>
                    <a:pt x="70719" y="16533"/>
                    <a:pt x="69597" y="14288"/>
                  </a:cubicBezTo>
                  <a:cubicBezTo>
                    <a:pt x="67057" y="9208"/>
                    <a:pt x="63407" y="4286"/>
                    <a:pt x="57691" y="2381"/>
                  </a:cubicBezTo>
                  <a:cubicBezTo>
                    <a:pt x="53110" y="854"/>
                    <a:pt x="48166" y="794"/>
                    <a:pt x="43403" y="0"/>
                  </a:cubicBezTo>
                  <a:cubicBezTo>
                    <a:pt x="35466" y="794"/>
                    <a:pt x="27498" y="1327"/>
                    <a:pt x="19591" y="2381"/>
                  </a:cubicBezTo>
                  <a:lnTo>
                    <a:pt x="2922" y="0"/>
                  </a:lnTo>
                  <a:close/>
                </a:path>
              </a:pathLst>
            </a:custGeom>
            <a:solidFill>
              <a:srgbClr val="FFCC66">
                <a:alpha val="65000"/>
              </a:srgbClr>
            </a:solidFill>
            <a:ln>
              <a:solidFill>
                <a:srgbClr val="FF7C80">
                  <a:alpha val="6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81" name="Straight Connector 180"/>
          <p:cNvCxnSpPr>
            <a:endCxn id="149" idx="1"/>
          </p:cNvCxnSpPr>
          <p:nvPr/>
        </p:nvCxnSpPr>
        <p:spPr>
          <a:xfrm flipV="1">
            <a:off x="1447800" y="5715000"/>
            <a:ext cx="1905000" cy="457200"/>
          </a:xfrm>
          <a:prstGeom prst="line">
            <a:avLst/>
          </a:prstGeom>
          <a:ln w="28575">
            <a:solidFill>
              <a:srgbClr val="7A7AD4"/>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a:endCxn id="147" idx="1"/>
          </p:cNvCxnSpPr>
          <p:nvPr/>
        </p:nvCxnSpPr>
        <p:spPr>
          <a:xfrm flipV="1">
            <a:off x="1447800" y="5715000"/>
            <a:ext cx="1066800" cy="457200"/>
          </a:xfrm>
          <a:prstGeom prst="line">
            <a:avLst/>
          </a:prstGeom>
          <a:ln w="28575">
            <a:solidFill>
              <a:srgbClr val="7A7AD4"/>
            </a:solidFill>
          </a:ln>
        </p:spPr>
        <p:style>
          <a:lnRef idx="1">
            <a:schemeClr val="accent1"/>
          </a:lnRef>
          <a:fillRef idx="0">
            <a:schemeClr val="accent1"/>
          </a:fillRef>
          <a:effectRef idx="0">
            <a:schemeClr val="accent1"/>
          </a:effectRef>
          <a:fontRef idx="minor">
            <a:schemeClr val="tx1"/>
          </a:fontRef>
        </p:style>
      </p:cxnSp>
      <p:pic>
        <p:nvPicPr>
          <p:cNvPr id="79874" name="Picture 2" descr="http://www.freewebs.com/soaring_sphincter_travel_agency/Liver.jpg"/>
          <p:cNvPicPr>
            <a:picLocks noChangeAspect="1" noChangeArrowheads="1"/>
          </p:cNvPicPr>
          <p:nvPr/>
        </p:nvPicPr>
        <p:blipFill>
          <a:blip r:embed="rId3" cstate="print"/>
          <a:srcRect/>
          <a:stretch>
            <a:fillRect/>
          </a:stretch>
        </p:blipFill>
        <p:spPr bwMode="auto">
          <a:xfrm>
            <a:off x="7595885" y="5838824"/>
            <a:ext cx="1548115" cy="1019176"/>
          </a:xfrm>
          <a:prstGeom prst="rect">
            <a:avLst/>
          </a:prstGeom>
          <a:noFill/>
        </p:spPr>
      </p:pic>
      <p:cxnSp>
        <p:nvCxnSpPr>
          <p:cNvPr id="185" name="Straight Connector 184"/>
          <p:cNvCxnSpPr>
            <a:endCxn id="156" idx="1"/>
          </p:cNvCxnSpPr>
          <p:nvPr/>
        </p:nvCxnSpPr>
        <p:spPr>
          <a:xfrm rot="10800000">
            <a:off x="6781800" y="5715000"/>
            <a:ext cx="914400" cy="457200"/>
          </a:xfrm>
          <a:prstGeom prst="line">
            <a:avLst/>
          </a:prstGeom>
          <a:ln w="28575">
            <a:solidFill>
              <a:srgbClr val="7A7AD4"/>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0800000">
            <a:off x="5943600" y="5791200"/>
            <a:ext cx="1752600" cy="381000"/>
          </a:xfrm>
          <a:prstGeom prst="line">
            <a:avLst/>
          </a:prstGeom>
          <a:ln w="28575">
            <a:solidFill>
              <a:srgbClr val="7A7AD4"/>
            </a:solidFill>
          </a:ln>
        </p:spPr>
        <p:style>
          <a:lnRef idx="1">
            <a:schemeClr val="accent1"/>
          </a:lnRef>
          <a:fillRef idx="0">
            <a:schemeClr val="accent1"/>
          </a:fillRef>
          <a:effectRef idx="0">
            <a:schemeClr val="accent1"/>
          </a:effectRef>
          <a:fontRef idx="minor">
            <a:schemeClr val="tx1"/>
          </a:fontRef>
        </p:style>
      </p:cxnSp>
      <p:sp>
        <p:nvSpPr>
          <p:cNvPr id="120" name="TextBox 119"/>
          <p:cNvSpPr txBox="1"/>
          <p:nvPr/>
        </p:nvSpPr>
        <p:spPr>
          <a:xfrm>
            <a:off x="6172200" y="3048000"/>
            <a:ext cx="1295400" cy="646331"/>
          </a:xfrm>
          <a:prstGeom prst="rect">
            <a:avLst/>
          </a:prstGeom>
          <a:noFill/>
        </p:spPr>
        <p:txBody>
          <a:bodyPr wrap="square" rtlCol="0">
            <a:spAutoFit/>
          </a:bodyPr>
          <a:lstStyle/>
          <a:p>
            <a:r>
              <a:rPr lang="en-US" dirty="0" smtClean="0"/>
              <a:t>RNA</a:t>
            </a:r>
          </a:p>
          <a:p>
            <a:endParaRPr lang="en-US" dirty="0"/>
          </a:p>
        </p:txBody>
      </p:sp>
      <p:sp>
        <p:nvSpPr>
          <p:cNvPr id="64" name="Text Box 27"/>
          <p:cNvSpPr txBox="1">
            <a:spLocks noChangeArrowheads="1"/>
          </p:cNvSpPr>
          <p:nvPr/>
        </p:nvSpPr>
        <p:spPr bwMode="auto">
          <a:xfrm>
            <a:off x="0" y="342900"/>
            <a:ext cx="9220200" cy="584775"/>
          </a:xfrm>
          <a:prstGeom prst="rect">
            <a:avLst/>
          </a:prstGeom>
          <a:noFill/>
          <a:ln w="9525" algn="ctr">
            <a:noFill/>
            <a:miter lim="800000"/>
            <a:headEnd/>
            <a:tailEnd/>
          </a:ln>
        </p:spPr>
        <p:txBody>
          <a:bodyPr wrap="square">
            <a:spAutoFit/>
          </a:bodyPr>
          <a:lstStyle/>
          <a:p>
            <a:pPr algn="ctr">
              <a:spcBef>
                <a:spcPct val="50000"/>
              </a:spcBef>
            </a:pPr>
            <a:r>
              <a:rPr lang="en-US" sz="3200" dirty="0" smtClean="0"/>
              <a:t>Not the size of your genome, but how you use it</a:t>
            </a:r>
            <a:endParaRPr lang="en-US" sz="3200" dirty="0"/>
          </a:p>
        </p:txBody>
      </p:sp>
    </p:spTree>
    <p:extLst>
      <p:ext uri="{BB962C8B-B14F-4D97-AF65-F5344CB8AC3E}">
        <p14:creationId xmlns:p14="http://schemas.microsoft.com/office/powerpoint/2010/main" val="2815502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ncrypted-tbn1.gstatic.com/images?q=tbn:ANd9GcQPs1wG-y4PkW2sKYKhn5DdOTmwOVS1hcwPrbiTfB2UqYttfWTu">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7279" y="1011382"/>
            <a:ext cx="3738832" cy="530455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914400" y="228600"/>
            <a:ext cx="6944591" cy="1015663"/>
          </a:xfrm>
          <a:prstGeom prst="rect">
            <a:avLst/>
          </a:prstGeom>
          <a:noFill/>
        </p:spPr>
        <p:txBody>
          <a:bodyPr wrap="square" rtlCol="0">
            <a:spAutoFit/>
          </a:bodyPr>
          <a:lstStyle/>
          <a:p>
            <a:pPr algn="ctr"/>
            <a:r>
              <a:rPr lang="en-US" sz="6000" dirty="0" smtClean="0">
                <a:latin typeface="Helvetica" pitchFamily="34" charset="0"/>
                <a:cs typeface="Helvetica" pitchFamily="34" charset="0"/>
              </a:rPr>
              <a:t>Fat gene?</a:t>
            </a:r>
            <a:endParaRPr lang="en-US" sz="6000" dirty="0">
              <a:latin typeface="Helvetica" pitchFamily="34" charset="0"/>
              <a:cs typeface="Helvetica" pitchFamily="34" charset="0"/>
            </a:endParaRPr>
          </a:p>
        </p:txBody>
      </p:sp>
    </p:spTree>
    <p:extLst>
      <p:ext uri="{BB962C8B-B14F-4D97-AF65-F5344CB8AC3E}">
        <p14:creationId xmlns:p14="http://schemas.microsoft.com/office/powerpoint/2010/main" val="9032247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l 23"/>
          <p:cNvSpPr/>
          <p:nvPr/>
        </p:nvSpPr>
        <p:spPr>
          <a:xfrm>
            <a:off x="2590800" y="152400"/>
            <a:ext cx="4038600" cy="2286000"/>
          </a:xfrm>
          <a:prstGeom prst="ellipse">
            <a:avLst/>
          </a:prstGeom>
          <a:solidFill>
            <a:srgbClr val="FFCC66">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112"/>
          <p:cNvSpPr/>
          <p:nvPr/>
        </p:nvSpPr>
        <p:spPr>
          <a:xfrm>
            <a:off x="1945758" y="4113028"/>
            <a:ext cx="393405" cy="161260"/>
          </a:xfrm>
          <a:custGeom>
            <a:avLst/>
            <a:gdLst>
              <a:gd name="connsiteX0" fmla="*/ 0 w 393405"/>
              <a:gd name="connsiteY0" fmla="*/ 150628 h 161260"/>
              <a:gd name="connsiteX1" fmla="*/ 212651 w 393405"/>
              <a:gd name="connsiteY1" fmla="*/ 1772 h 161260"/>
              <a:gd name="connsiteX2" fmla="*/ 393405 w 393405"/>
              <a:gd name="connsiteY2" fmla="*/ 161260 h 161260"/>
              <a:gd name="connsiteX3" fmla="*/ 393405 w 393405"/>
              <a:gd name="connsiteY3" fmla="*/ 161260 h 161260"/>
            </a:gdLst>
            <a:ahLst/>
            <a:cxnLst>
              <a:cxn ang="0">
                <a:pos x="connsiteX0" y="connsiteY0"/>
              </a:cxn>
              <a:cxn ang="0">
                <a:pos x="connsiteX1" y="connsiteY1"/>
              </a:cxn>
              <a:cxn ang="0">
                <a:pos x="connsiteX2" y="connsiteY2"/>
              </a:cxn>
              <a:cxn ang="0">
                <a:pos x="connsiteX3" y="connsiteY3"/>
              </a:cxn>
            </a:cxnLst>
            <a:rect l="l" t="t" r="r" b="b"/>
            <a:pathLst>
              <a:path w="393405" h="161260">
                <a:moveTo>
                  <a:pt x="0" y="150628"/>
                </a:moveTo>
                <a:cubicBezTo>
                  <a:pt x="73542" y="75314"/>
                  <a:pt x="147084" y="0"/>
                  <a:pt x="212651" y="1772"/>
                </a:cubicBezTo>
                <a:cubicBezTo>
                  <a:pt x="278218" y="3544"/>
                  <a:pt x="393405" y="161260"/>
                  <a:pt x="393405" y="161260"/>
                </a:cubicBezTo>
                <a:lnTo>
                  <a:pt x="393405" y="161260"/>
                </a:lnTo>
              </a:path>
            </a:pathLst>
          </a:custGeom>
          <a:ln w="34925">
            <a:solidFill>
              <a:srgbClr val="7A7AD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Oval 25"/>
          <p:cNvSpPr/>
          <p:nvPr/>
        </p:nvSpPr>
        <p:spPr>
          <a:xfrm>
            <a:off x="3886200" y="838200"/>
            <a:ext cx="1676400" cy="1066800"/>
          </a:xfrm>
          <a:prstGeom prst="ellipse">
            <a:avLst/>
          </a:prstGeom>
          <a:solidFill>
            <a:srgbClr val="C0000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40"/>
          <p:cNvSpPr>
            <a:spLocks noChangeArrowheads="1"/>
          </p:cNvSpPr>
          <p:nvPr/>
        </p:nvSpPr>
        <p:spPr bwMode="auto">
          <a:xfrm>
            <a:off x="381000" y="0"/>
            <a:ext cx="8381999" cy="954107"/>
          </a:xfrm>
          <a:prstGeom prst="rect">
            <a:avLst/>
          </a:prstGeom>
          <a:noFill/>
          <a:ln w="9525">
            <a:noFill/>
            <a:miter lim="800000"/>
            <a:headEnd/>
            <a:tailEnd/>
          </a:ln>
          <a:effectLst/>
        </p:spPr>
        <p:txBody>
          <a:bodyPr wrap="square">
            <a:spAutoFit/>
          </a:bodyPr>
          <a:lstStyle/>
          <a:p>
            <a:pPr algn="ctr">
              <a:spcBef>
                <a:spcPct val="50000"/>
              </a:spcBef>
            </a:pPr>
            <a:r>
              <a:rPr lang="en-US" sz="2800" dirty="0" smtClean="0">
                <a:latin typeface="Arial Unicode MS" pitchFamily="34" charset="-128"/>
              </a:rPr>
              <a:t>Natural RNA control systems intervene in gene expression to direct cellular fate</a:t>
            </a:r>
            <a:endParaRPr lang="en-US" sz="2800" dirty="0">
              <a:latin typeface="Arial Unicode MS" pitchFamily="34" charset="-128"/>
            </a:endParaRPr>
          </a:p>
        </p:txBody>
      </p:sp>
      <p:grpSp>
        <p:nvGrpSpPr>
          <p:cNvPr id="3" name="Group 29"/>
          <p:cNvGrpSpPr/>
          <p:nvPr/>
        </p:nvGrpSpPr>
        <p:grpSpPr>
          <a:xfrm>
            <a:off x="4282619" y="1143000"/>
            <a:ext cx="517982" cy="546052"/>
            <a:chOff x="3901618" y="1005817"/>
            <a:chExt cx="605391" cy="683235"/>
          </a:xfrm>
        </p:grpSpPr>
        <p:sp>
          <p:nvSpPr>
            <p:cNvPr id="18" name="Freeform 17"/>
            <p:cNvSpPr>
              <a:spLocks noChangeAspect="1"/>
            </p:cNvSpPr>
            <p:nvPr/>
          </p:nvSpPr>
          <p:spPr>
            <a:xfrm>
              <a:off x="3902869" y="1009650"/>
              <a:ext cx="598789" cy="678942"/>
            </a:xfrm>
            <a:custGeom>
              <a:avLst/>
              <a:gdLst>
                <a:gd name="connsiteX0" fmla="*/ 269081 w 604837"/>
                <a:gd name="connsiteY0" fmla="*/ 300038 h 685800"/>
                <a:gd name="connsiteX1" fmla="*/ 266700 w 604837"/>
                <a:gd name="connsiteY1" fmla="*/ 269081 h 685800"/>
                <a:gd name="connsiteX2" fmla="*/ 264319 w 604837"/>
                <a:gd name="connsiteY2" fmla="*/ 261938 h 685800"/>
                <a:gd name="connsiteX3" fmla="*/ 261937 w 604837"/>
                <a:gd name="connsiteY3" fmla="*/ 252413 h 685800"/>
                <a:gd name="connsiteX4" fmla="*/ 257175 w 604837"/>
                <a:gd name="connsiteY4" fmla="*/ 214313 h 685800"/>
                <a:gd name="connsiteX5" fmla="*/ 252412 w 604837"/>
                <a:gd name="connsiteY5" fmla="*/ 197644 h 685800"/>
                <a:gd name="connsiteX6" fmla="*/ 247650 w 604837"/>
                <a:gd name="connsiteY6" fmla="*/ 185738 h 685800"/>
                <a:gd name="connsiteX7" fmla="*/ 223837 w 604837"/>
                <a:gd name="connsiteY7" fmla="*/ 159544 h 685800"/>
                <a:gd name="connsiteX8" fmla="*/ 207169 w 604837"/>
                <a:gd name="connsiteY8" fmla="*/ 142875 h 685800"/>
                <a:gd name="connsiteX9" fmla="*/ 195262 w 604837"/>
                <a:gd name="connsiteY9" fmla="*/ 135731 h 685800"/>
                <a:gd name="connsiteX10" fmla="*/ 173831 w 604837"/>
                <a:gd name="connsiteY10" fmla="*/ 123825 h 685800"/>
                <a:gd name="connsiteX11" fmla="*/ 157162 w 604837"/>
                <a:gd name="connsiteY11" fmla="*/ 114300 h 685800"/>
                <a:gd name="connsiteX12" fmla="*/ 135731 w 604837"/>
                <a:gd name="connsiteY12" fmla="*/ 107156 h 685800"/>
                <a:gd name="connsiteX13" fmla="*/ 128587 w 604837"/>
                <a:gd name="connsiteY13" fmla="*/ 100013 h 685800"/>
                <a:gd name="connsiteX14" fmla="*/ 119062 w 604837"/>
                <a:gd name="connsiteY14" fmla="*/ 92869 h 685800"/>
                <a:gd name="connsiteX15" fmla="*/ 116681 w 604837"/>
                <a:gd name="connsiteY15" fmla="*/ 85725 h 685800"/>
                <a:gd name="connsiteX16" fmla="*/ 109537 w 604837"/>
                <a:gd name="connsiteY16" fmla="*/ 78581 h 685800"/>
                <a:gd name="connsiteX17" fmla="*/ 90487 w 604837"/>
                <a:gd name="connsiteY17" fmla="*/ 52388 h 685800"/>
                <a:gd name="connsiteX18" fmla="*/ 61912 w 604837"/>
                <a:gd name="connsiteY18" fmla="*/ 47625 h 685800"/>
                <a:gd name="connsiteX19" fmla="*/ 26194 w 604837"/>
                <a:gd name="connsiteY19" fmla="*/ 54769 h 685800"/>
                <a:gd name="connsiteX20" fmla="*/ 7144 w 604837"/>
                <a:gd name="connsiteY20" fmla="*/ 80963 h 685800"/>
                <a:gd name="connsiteX21" fmla="*/ 0 w 604837"/>
                <a:gd name="connsiteY21" fmla="*/ 90488 h 685800"/>
                <a:gd name="connsiteX22" fmla="*/ 14287 w 604837"/>
                <a:gd name="connsiteY22" fmla="*/ 152400 h 685800"/>
                <a:gd name="connsiteX23" fmla="*/ 28575 w 604837"/>
                <a:gd name="connsiteY23" fmla="*/ 166688 h 685800"/>
                <a:gd name="connsiteX24" fmla="*/ 40481 w 604837"/>
                <a:gd name="connsiteY24" fmla="*/ 183356 h 685800"/>
                <a:gd name="connsiteX25" fmla="*/ 57150 w 604837"/>
                <a:gd name="connsiteY25" fmla="*/ 204788 h 685800"/>
                <a:gd name="connsiteX26" fmla="*/ 66675 w 604837"/>
                <a:gd name="connsiteY26" fmla="*/ 223838 h 685800"/>
                <a:gd name="connsiteX27" fmla="*/ 71437 w 604837"/>
                <a:gd name="connsiteY27" fmla="*/ 233363 h 685800"/>
                <a:gd name="connsiteX28" fmla="*/ 80962 w 604837"/>
                <a:gd name="connsiteY28" fmla="*/ 250031 h 685800"/>
                <a:gd name="connsiteX29" fmla="*/ 102394 w 604837"/>
                <a:gd name="connsiteY29" fmla="*/ 292894 h 685800"/>
                <a:gd name="connsiteX30" fmla="*/ 107156 w 604837"/>
                <a:gd name="connsiteY30" fmla="*/ 309563 h 685800"/>
                <a:gd name="connsiteX31" fmla="*/ 130969 w 604837"/>
                <a:gd name="connsiteY31" fmla="*/ 323850 h 685800"/>
                <a:gd name="connsiteX32" fmla="*/ 157162 w 604837"/>
                <a:gd name="connsiteY32" fmla="*/ 342900 h 685800"/>
                <a:gd name="connsiteX33" fmla="*/ 161925 w 604837"/>
                <a:gd name="connsiteY33" fmla="*/ 354806 h 685800"/>
                <a:gd name="connsiteX34" fmla="*/ 154781 w 604837"/>
                <a:gd name="connsiteY34" fmla="*/ 397669 h 685800"/>
                <a:gd name="connsiteX35" fmla="*/ 150019 w 604837"/>
                <a:gd name="connsiteY35" fmla="*/ 421481 h 685800"/>
                <a:gd name="connsiteX36" fmla="*/ 147637 w 604837"/>
                <a:gd name="connsiteY36" fmla="*/ 431006 h 685800"/>
                <a:gd name="connsiteX37" fmla="*/ 140494 w 604837"/>
                <a:gd name="connsiteY37" fmla="*/ 495300 h 685800"/>
                <a:gd name="connsiteX38" fmla="*/ 128587 w 604837"/>
                <a:gd name="connsiteY38" fmla="*/ 519113 h 685800"/>
                <a:gd name="connsiteX39" fmla="*/ 123825 w 604837"/>
                <a:gd name="connsiteY39" fmla="*/ 533400 h 685800"/>
                <a:gd name="connsiteX40" fmla="*/ 121444 w 604837"/>
                <a:gd name="connsiteY40" fmla="*/ 559594 h 685800"/>
                <a:gd name="connsiteX41" fmla="*/ 114300 w 604837"/>
                <a:gd name="connsiteY41" fmla="*/ 583406 h 685800"/>
                <a:gd name="connsiteX42" fmla="*/ 109537 w 604837"/>
                <a:gd name="connsiteY42" fmla="*/ 602456 h 685800"/>
                <a:gd name="connsiteX43" fmla="*/ 102394 w 604837"/>
                <a:gd name="connsiteY43" fmla="*/ 628650 h 685800"/>
                <a:gd name="connsiteX44" fmla="*/ 107156 w 604837"/>
                <a:gd name="connsiteY44" fmla="*/ 669131 h 685800"/>
                <a:gd name="connsiteX45" fmla="*/ 114300 w 604837"/>
                <a:gd name="connsiteY45" fmla="*/ 676275 h 685800"/>
                <a:gd name="connsiteX46" fmla="*/ 121444 w 604837"/>
                <a:gd name="connsiteY46" fmla="*/ 681038 h 685800"/>
                <a:gd name="connsiteX47" fmla="*/ 145256 w 604837"/>
                <a:gd name="connsiteY47" fmla="*/ 685800 h 685800"/>
                <a:gd name="connsiteX48" fmla="*/ 188119 w 604837"/>
                <a:gd name="connsiteY48" fmla="*/ 671513 h 685800"/>
                <a:gd name="connsiteX49" fmla="*/ 204787 w 604837"/>
                <a:gd name="connsiteY49" fmla="*/ 652463 h 685800"/>
                <a:gd name="connsiteX50" fmla="*/ 209550 w 604837"/>
                <a:gd name="connsiteY50" fmla="*/ 642938 h 685800"/>
                <a:gd name="connsiteX51" fmla="*/ 216694 w 604837"/>
                <a:gd name="connsiteY51" fmla="*/ 633413 h 685800"/>
                <a:gd name="connsiteX52" fmla="*/ 221456 w 604837"/>
                <a:gd name="connsiteY52" fmla="*/ 619125 h 685800"/>
                <a:gd name="connsiteX53" fmla="*/ 240506 w 604837"/>
                <a:gd name="connsiteY53" fmla="*/ 592931 h 685800"/>
                <a:gd name="connsiteX54" fmla="*/ 247650 w 604837"/>
                <a:gd name="connsiteY54" fmla="*/ 578644 h 685800"/>
                <a:gd name="connsiteX55" fmla="*/ 252412 w 604837"/>
                <a:gd name="connsiteY55" fmla="*/ 566738 h 685800"/>
                <a:gd name="connsiteX56" fmla="*/ 259556 w 604837"/>
                <a:gd name="connsiteY56" fmla="*/ 559594 h 685800"/>
                <a:gd name="connsiteX57" fmla="*/ 264319 w 604837"/>
                <a:gd name="connsiteY57" fmla="*/ 552450 h 685800"/>
                <a:gd name="connsiteX58" fmla="*/ 269081 w 604837"/>
                <a:gd name="connsiteY58" fmla="*/ 533400 h 685800"/>
                <a:gd name="connsiteX59" fmla="*/ 273844 w 604837"/>
                <a:gd name="connsiteY59" fmla="*/ 523875 h 685800"/>
                <a:gd name="connsiteX60" fmla="*/ 285750 w 604837"/>
                <a:gd name="connsiteY60" fmla="*/ 521494 h 685800"/>
                <a:gd name="connsiteX61" fmla="*/ 314325 w 604837"/>
                <a:gd name="connsiteY61" fmla="*/ 523875 h 685800"/>
                <a:gd name="connsiteX62" fmla="*/ 321469 w 604837"/>
                <a:gd name="connsiteY62" fmla="*/ 533400 h 685800"/>
                <a:gd name="connsiteX63" fmla="*/ 330994 w 604837"/>
                <a:gd name="connsiteY63" fmla="*/ 540544 h 685800"/>
                <a:gd name="connsiteX64" fmla="*/ 335756 w 604837"/>
                <a:gd name="connsiteY64" fmla="*/ 550069 h 685800"/>
                <a:gd name="connsiteX65" fmla="*/ 338137 w 604837"/>
                <a:gd name="connsiteY65" fmla="*/ 559594 h 685800"/>
                <a:gd name="connsiteX66" fmla="*/ 340519 w 604837"/>
                <a:gd name="connsiteY66" fmla="*/ 616744 h 685800"/>
                <a:gd name="connsiteX67" fmla="*/ 371475 w 604837"/>
                <a:gd name="connsiteY67" fmla="*/ 650081 h 685800"/>
                <a:gd name="connsiteX68" fmla="*/ 385762 w 604837"/>
                <a:gd name="connsiteY68" fmla="*/ 657225 h 685800"/>
                <a:gd name="connsiteX69" fmla="*/ 400050 w 604837"/>
                <a:gd name="connsiteY69" fmla="*/ 666750 h 685800"/>
                <a:gd name="connsiteX70" fmla="*/ 407194 w 604837"/>
                <a:gd name="connsiteY70" fmla="*/ 671513 h 685800"/>
                <a:gd name="connsiteX71" fmla="*/ 431006 w 604837"/>
                <a:gd name="connsiteY71" fmla="*/ 676275 h 685800"/>
                <a:gd name="connsiteX72" fmla="*/ 457200 w 604837"/>
                <a:gd name="connsiteY72" fmla="*/ 673894 h 685800"/>
                <a:gd name="connsiteX73" fmla="*/ 466725 w 604837"/>
                <a:gd name="connsiteY73" fmla="*/ 661988 h 685800"/>
                <a:gd name="connsiteX74" fmla="*/ 471487 w 604837"/>
                <a:gd name="connsiteY74" fmla="*/ 650081 h 685800"/>
                <a:gd name="connsiteX75" fmla="*/ 466725 w 604837"/>
                <a:gd name="connsiteY75" fmla="*/ 628650 h 685800"/>
                <a:gd name="connsiteX76" fmla="*/ 464344 w 604837"/>
                <a:gd name="connsiteY76" fmla="*/ 619125 h 685800"/>
                <a:gd name="connsiteX77" fmla="*/ 454819 w 604837"/>
                <a:gd name="connsiteY77" fmla="*/ 604838 h 685800"/>
                <a:gd name="connsiteX78" fmla="*/ 450056 w 604837"/>
                <a:gd name="connsiteY78" fmla="*/ 597694 h 685800"/>
                <a:gd name="connsiteX79" fmla="*/ 442912 w 604837"/>
                <a:gd name="connsiteY79" fmla="*/ 571500 h 685800"/>
                <a:gd name="connsiteX80" fmla="*/ 421481 w 604837"/>
                <a:gd name="connsiteY80" fmla="*/ 547688 h 685800"/>
                <a:gd name="connsiteX81" fmla="*/ 416719 w 604837"/>
                <a:gd name="connsiteY81" fmla="*/ 540544 h 685800"/>
                <a:gd name="connsiteX82" fmla="*/ 411956 w 604837"/>
                <a:gd name="connsiteY82" fmla="*/ 526256 h 685800"/>
                <a:gd name="connsiteX83" fmla="*/ 402431 w 604837"/>
                <a:gd name="connsiteY83" fmla="*/ 507206 h 685800"/>
                <a:gd name="connsiteX84" fmla="*/ 400050 w 604837"/>
                <a:gd name="connsiteY84" fmla="*/ 488156 h 685800"/>
                <a:gd name="connsiteX85" fmla="*/ 397669 w 604837"/>
                <a:gd name="connsiteY85" fmla="*/ 481013 h 685800"/>
                <a:gd name="connsiteX86" fmla="*/ 407194 w 604837"/>
                <a:gd name="connsiteY86" fmla="*/ 400050 h 685800"/>
                <a:gd name="connsiteX87" fmla="*/ 416719 w 604837"/>
                <a:gd name="connsiteY87" fmla="*/ 385763 h 685800"/>
                <a:gd name="connsiteX88" fmla="*/ 426244 w 604837"/>
                <a:gd name="connsiteY88" fmla="*/ 369094 h 685800"/>
                <a:gd name="connsiteX89" fmla="*/ 438150 w 604837"/>
                <a:gd name="connsiteY89" fmla="*/ 345281 h 685800"/>
                <a:gd name="connsiteX90" fmla="*/ 457200 w 604837"/>
                <a:gd name="connsiteY90" fmla="*/ 319088 h 685800"/>
                <a:gd name="connsiteX91" fmla="*/ 461962 w 604837"/>
                <a:gd name="connsiteY91" fmla="*/ 302419 h 685800"/>
                <a:gd name="connsiteX92" fmla="*/ 466725 w 604837"/>
                <a:gd name="connsiteY92" fmla="*/ 292894 h 685800"/>
                <a:gd name="connsiteX93" fmla="*/ 476250 w 604837"/>
                <a:gd name="connsiteY93" fmla="*/ 276225 h 685800"/>
                <a:gd name="connsiteX94" fmla="*/ 481012 w 604837"/>
                <a:gd name="connsiteY94" fmla="*/ 269081 h 685800"/>
                <a:gd name="connsiteX95" fmla="*/ 485775 w 604837"/>
                <a:gd name="connsiteY95" fmla="*/ 259556 h 685800"/>
                <a:gd name="connsiteX96" fmla="*/ 495300 w 604837"/>
                <a:gd name="connsiteY96" fmla="*/ 250031 h 685800"/>
                <a:gd name="connsiteX97" fmla="*/ 504825 w 604837"/>
                <a:gd name="connsiteY97" fmla="*/ 238125 h 685800"/>
                <a:gd name="connsiteX98" fmla="*/ 511969 w 604837"/>
                <a:gd name="connsiteY98" fmla="*/ 233363 h 685800"/>
                <a:gd name="connsiteX99" fmla="*/ 519112 w 604837"/>
                <a:gd name="connsiteY99" fmla="*/ 226219 h 685800"/>
                <a:gd name="connsiteX100" fmla="*/ 545306 w 604837"/>
                <a:gd name="connsiteY100" fmla="*/ 202406 h 685800"/>
                <a:gd name="connsiteX101" fmla="*/ 557212 w 604837"/>
                <a:gd name="connsiteY101" fmla="*/ 183356 h 685800"/>
                <a:gd name="connsiteX102" fmla="*/ 573881 w 604837"/>
                <a:gd name="connsiteY102" fmla="*/ 159544 h 685800"/>
                <a:gd name="connsiteX103" fmla="*/ 576262 w 604837"/>
                <a:gd name="connsiteY103" fmla="*/ 150019 h 685800"/>
                <a:gd name="connsiteX104" fmla="*/ 592931 w 604837"/>
                <a:gd name="connsiteY104" fmla="*/ 121444 h 685800"/>
                <a:gd name="connsiteX105" fmla="*/ 602456 w 604837"/>
                <a:gd name="connsiteY105" fmla="*/ 92869 h 685800"/>
                <a:gd name="connsiteX106" fmla="*/ 604837 w 604837"/>
                <a:gd name="connsiteY106" fmla="*/ 83344 h 685800"/>
                <a:gd name="connsiteX107" fmla="*/ 602456 w 604837"/>
                <a:gd name="connsiteY107" fmla="*/ 71438 h 685800"/>
                <a:gd name="connsiteX108" fmla="*/ 595312 w 604837"/>
                <a:gd name="connsiteY108" fmla="*/ 52388 h 685800"/>
                <a:gd name="connsiteX109" fmla="*/ 592931 w 604837"/>
                <a:gd name="connsiteY109" fmla="*/ 42863 h 685800"/>
                <a:gd name="connsiteX110" fmla="*/ 583406 w 604837"/>
                <a:gd name="connsiteY110" fmla="*/ 21431 h 685800"/>
                <a:gd name="connsiteX111" fmla="*/ 576262 w 604837"/>
                <a:gd name="connsiteY111" fmla="*/ 9525 h 685800"/>
                <a:gd name="connsiteX112" fmla="*/ 569119 w 604837"/>
                <a:gd name="connsiteY112" fmla="*/ 4763 h 685800"/>
                <a:gd name="connsiteX113" fmla="*/ 552450 w 604837"/>
                <a:gd name="connsiteY113" fmla="*/ 0 h 685800"/>
                <a:gd name="connsiteX114" fmla="*/ 509587 w 604837"/>
                <a:gd name="connsiteY114" fmla="*/ 2381 h 685800"/>
                <a:gd name="connsiteX115" fmla="*/ 490537 w 604837"/>
                <a:gd name="connsiteY115" fmla="*/ 19050 h 685800"/>
                <a:gd name="connsiteX116" fmla="*/ 478631 w 604837"/>
                <a:gd name="connsiteY116" fmla="*/ 26194 h 685800"/>
                <a:gd name="connsiteX117" fmla="*/ 471487 w 604837"/>
                <a:gd name="connsiteY117" fmla="*/ 33338 h 685800"/>
                <a:gd name="connsiteX118" fmla="*/ 426244 w 604837"/>
                <a:gd name="connsiteY118" fmla="*/ 80963 h 685800"/>
                <a:gd name="connsiteX119" fmla="*/ 407194 w 604837"/>
                <a:gd name="connsiteY119" fmla="*/ 104775 h 685800"/>
                <a:gd name="connsiteX120" fmla="*/ 400050 w 604837"/>
                <a:gd name="connsiteY120" fmla="*/ 123825 h 685800"/>
                <a:gd name="connsiteX121" fmla="*/ 390525 w 604837"/>
                <a:gd name="connsiteY121" fmla="*/ 138113 h 685800"/>
                <a:gd name="connsiteX122" fmla="*/ 385762 w 604837"/>
                <a:gd name="connsiteY122" fmla="*/ 145256 h 685800"/>
                <a:gd name="connsiteX123" fmla="*/ 373856 w 604837"/>
                <a:gd name="connsiteY123" fmla="*/ 164306 h 685800"/>
                <a:gd name="connsiteX124" fmla="*/ 366712 w 604837"/>
                <a:gd name="connsiteY124" fmla="*/ 176213 h 685800"/>
                <a:gd name="connsiteX125" fmla="*/ 359569 w 604837"/>
                <a:gd name="connsiteY125" fmla="*/ 183356 h 685800"/>
                <a:gd name="connsiteX126" fmla="*/ 352425 w 604837"/>
                <a:gd name="connsiteY126" fmla="*/ 204788 h 685800"/>
                <a:gd name="connsiteX127" fmla="*/ 347662 w 604837"/>
                <a:gd name="connsiteY127" fmla="*/ 211931 h 685800"/>
                <a:gd name="connsiteX128" fmla="*/ 345281 w 604837"/>
                <a:gd name="connsiteY128" fmla="*/ 219075 h 685800"/>
                <a:gd name="connsiteX129" fmla="*/ 338137 w 604837"/>
                <a:gd name="connsiteY129" fmla="*/ 230981 h 685800"/>
                <a:gd name="connsiteX130" fmla="*/ 335756 w 604837"/>
                <a:gd name="connsiteY130" fmla="*/ 247650 h 685800"/>
                <a:gd name="connsiteX131" fmla="*/ 326231 w 604837"/>
                <a:gd name="connsiteY131" fmla="*/ 264319 h 685800"/>
                <a:gd name="connsiteX132" fmla="*/ 319087 w 604837"/>
                <a:gd name="connsiteY132" fmla="*/ 280988 h 685800"/>
                <a:gd name="connsiteX133" fmla="*/ 311944 w 604837"/>
                <a:gd name="connsiteY133" fmla="*/ 288131 h 685800"/>
                <a:gd name="connsiteX134" fmla="*/ 302419 w 604837"/>
                <a:gd name="connsiteY134" fmla="*/ 300038 h 685800"/>
                <a:gd name="connsiteX135" fmla="*/ 292894 w 604837"/>
                <a:gd name="connsiteY135" fmla="*/ 302419 h 685800"/>
                <a:gd name="connsiteX136" fmla="*/ 285750 w 604837"/>
                <a:gd name="connsiteY136" fmla="*/ 304800 h 685800"/>
                <a:gd name="connsiteX137" fmla="*/ 269081 w 604837"/>
                <a:gd name="connsiteY137" fmla="*/ 300038 h 685800"/>
                <a:gd name="connsiteX138" fmla="*/ 269081 w 604837"/>
                <a:gd name="connsiteY138" fmla="*/ 300038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604837" h="685800">
                  <a:moveTo>
                    <a:pt x="269081" y="300038"/>
                  </a:moveTo>
                  <a:cubicBezTo>
                    <a:pt x="268684" y="294879"/>
                    <a:pt x="267984" y="279351"/>
                    <a:pt x="266700" y="269081"/>
                  </a:cubicBezTo>
                  <a:cubicBezTo>
                    <a:pt x="266389" y="266591"/>
                    <a:pt x="265009" y="264351"/>
                    <a:pt x="264319" y="261938"/>
                  </a:cubicBezTo>
                  <a:cubicBezTo>
                    <a:pt x="263420" y="258791"/>
                    <a:pt x="262731" y="255588"/>
                    <a:pt x="261937" y="252413"/>
                  </a:cubicBezTo>
                  <a:cubicBezTo>
                    <a:pt x="260870" y="241744"/>
                    <a:pt x="259781" y="225606"/>
                    <a:pt x="257175" y="214313"/>
                  </a:cubicBezTo>
                  <a:cubicBezTo>
                    <a:pt x="255876" y="208682"/>
                    <a:pt x="254239" y="203126"/>
                    <a:pt x="252412" y="197644"/>
                  </a:cubicBezTo>
                  <a:cubicBezTo>
                    <a:pt x="251060" y="193589"/>
                    <a:pt x="249961" y="189334"/>
                    <a:pt x="247650" y="185738"/>
                  </a:cubicBezTo>
                  <a:cubicBezTo>
                    <a:pt x="220284" y="143168"/>
                    <a:pt x="241339" y="175296"/>
                    <a:pt x="223837" y="159544"/>
                  </a:cubicBezTo>
                  <a:cubicBezTo>
                    <a:pt x="217997" y="154288"/>
                    <a:pt x="213907" y="146918"/>
                    <a:pt x="207169" y="142875"/>
                  </a:cubicBezTo>
                  <a:cubicBezTo>
                    <a:pt x="203200" y="140494"/>
                    <a:pt x="199308" y="137979"/>
                    <a:pt x="195262" y="135731"/>
                  </a:cubicBezTo>
                  <a:cubicBezTo>
                    <a:pt x="174783" y="124354"/>
                    <a:pt x="197666" y="138721"/>
                    <a:pt x="173831" y="123825"/>
                  </a:cubicBezTo>
                  <a:cubicBezTo>
                    <a:pt x="166664" y="119346"/>
                    <a:pt x="165611" y="117550"/>
                    <a:pt x="157162" y="114300"/>
                  </a:cubicBezTo>
                  <a:cubicBezTo>
                    <a:pt x="150134" y="111597"/>
                    <a:pt x="135731" y="107156"/>
                    <a:pt x="135731" y="107156"/>
                  </a:cubicBezTo>
                  <a:cubicBezTo>
                    <a:pt x="133350" y="104775"/>
                    <a:pt x="131144" y="102204"/>
                    <a:pt x="128587" y="100013"/>
                  </a:cubicBezTo>
                  <a:cubicBezTo>
                    <a:pt x="125574" y="97430"/>
                    <a:pt x="121603" y="95918"/>
                    <a:pt x="119062" y="92869"/>
                  </a:cubicBezTo>
                  <a:cubicBezTo>
                    <a:pt x="117455" y="90941"/>
                    <a:pt x="118073" y="87814"/>
                    <a:pt x="116681" y="85725"/>
                  </a:cubicBezTo>
                  <a:cubicBezTo>
                    <a:pt x="114813" y="82923"/>
                    <a:pt x="111918" y="80962"/>
                    <a:pt x="109537" y="78581"/>
                  </a:cubicBezTo>
                  <a:cubicBezTo>
                    <a:pt x="100582" y="60672"/>
                    <a:pt x="104898" y="55270"/>
                    <a:pt x="90487" y="52388"/>
                  </a:cubicBezTo>
                  <a:cubicBezTo>
                    <a:pt x="81018" y="50494"/>
                    <a:pt x="71437" y="49213"/>
                    <a:pt x="61912" y="47625"/>
                  </a:cubicBezTo>
                  <a:cubicBezTo>
                    <a:pt x="57872" y="48029"/>
                    <a:pt x="32632" y="48330"/>
                    <a:pt x="26194" y="54769"/>
                  </a:cubicBezTo>
                  <a:cubicBezTo>
                    <a:pt x="18560" y="62403"/>
                    <a:pt x="13529" y="72257"/>
                    <a:pt x="7144" y="80963"/>
                  </a:cubicBezTo>
                  <a:cubicBezTo>
                    <a:pt x="4797" y="84163"/>
                    <a:pt x="0" y="90488"/>
                    <a:pt x="0" y="90488"/>
                  </a:cubicBezTo>
                  <a:cubicBezTo>
                    <a:pt x="4762" y="111125"/>
                    <a:pt x="6850" y="132569"/>
                    <a:pt x="14287" y="152400"/>
                  </a:cubicBezTo>
                  <a:cubicBezTo>
                    <a:pt x="16652" y="158707"/>
                    <a:pt x="24224" y="161546"/>
                    <a:pt x="28575" y="166688"/>
                  </a:cubicBezTo>
                  <a:cubicBezTo>
                    <a:pt x="32985" y="171900"/>
                    <a:pt x="36318" y="177944"/>
                    <a:pt x="40481" y="183356"/>
                  </a:cubicBezTo>
                  <a:cubicBezTo>
                    <a:pt x="61089" y="210147"/>
                    <a:pt x="45776" y="187729"/>
                    <a:pt x="57150" y="204788"/>
                  </a:cubicBezTo>
                  <a:cubicBezTo>
                    <a:pt x="61503" y="217847"/>
                    <a:pt x="57302" y="206966"/>
                    <a:pt x="66675" y="223838"/>
                  </a:cubicBezTo>
                  <a:cubicBezTo>
                    <a:pt x="68399" y="226941"/>
                    <a:pt x="69737" y="230247"/>
                    <a:pt x="71437" y="233363"/>
                  </a:cubicBezTo>
                  <a:cubicBezTo>
                    <a:pt x="74501" y="238981"/>
                    <a:pt x="78237" y="244241"/>
                    <a:pt x="80962" y="250031"/>
                  </a:cubicBezTo>
                  <a:cubicBezTo>
                    <a:pt x="102058" y="294860"/>
                    <a:pt x="78256" y="254276"/>
                    <a:pt x="102394" y="292894"/>
                  </a:cubicBezTo>
                  <a:cubicBezTo>
                    <a:pt x="103981" y="298450"/>
                    <a:pt x="103236" y="305317"/>
                    <a:pt x="107156" y="309563"/>
                  </a:cubicBezTo>
                  <a:cubicBezTo>
                    <a:pt x="113435" y="316365"/>
                    <a:pt x="123858" y="317924"/>
                    <a:pt x="130969" y="323850"/>
                  </a:cubicBezTo>
                  <a:cubicBezTo>
                    <a:pt x="148812" y="338719"/>
                    <a:pt x="139940" y="332566"/>
                    <a:pt x="157162" y="342900"/>
                  </a:cubicBezTo>
                  <a:cubicBezTo>
                    <a:pt x="158750" y="346869"/>
                    <a:pt x="161658" y="350540"/>
                    <a:pt x="161925" y="354806"/>
                  </a:cubicBezTo>
                  <a:cubicBezTo>
                    <a:pt x="163101" y="373612"/>
                    <a:pt x="159264" y="381233"/>
                    <a:pt x="154781" y="397669"/>
                  </a:cubicBezTo>
                  <a:cubicBezTo>
                    <a:pt x="150633" y="412879"/>
                    <a:pt x="153818" y="402489"/>
                    <a:pt x="150019" y="421481"/>
                  </a:cubicBezTo>
                  <a:cubicBezTo>
                    <a:pt x="149377" y="424690"/>
                    <a:pt x="148431" y="427831"/>
                    <a:pt x="147637" y="431006"/>
                  </a:cubicBezTo>
                  <a:cubicBezTo>
                    <a:pt x="144781" y="479569"/>
                    <a:pt x="147907" y="458233"/>
                    <a:pt x="140494" y="495300"/>
                  </a:cubicBezTo>
                  <a:cubicBezTo>
                    <a:pt x="138754" y="504002"/>
                    <a:pt x="132556" y="511175"/>
                    <a:pt x="128587" y="519113"/>
                  </a:cubicBezTo>
                  <a:cubicBezTo>
                    <a:pt x="126342" y="523603"/>
                    <a:pt x="125412" y="528638"/>
                    <a:pt x="123825" y="533400"/>
                  </a:cubicBezTo>
                  <a:cubicBezTo>
                    <a:pt x="123031" y="542131"/>
                    <a:pt x="123084" y="550982"/>
                    <a:pt x="121444" y="559594"/>
                  </a:cubicBezTo>
                  <a:cubicBezTo>
                    <a:pt x="119893" y="567734"/>
                    <a:pt x="116518" y="575422"/>
                    <a:pt x="114300" y="583406"/>
                  </a:cubicBezTo>
                  <a:cubicBezTo>
                    <a:pt x="112548" y="589713"/>
                    <a:pt x="111335" y="596162"/>
                    <a:pt x="109537" y="602456"/>
                  </a:cubicBezTo>
                  <a:cubicBezTo>
                    <a:pt x="101483" y="630644"/>
                    <a:pt x="107381" y="603711"/>
                    <a:pt x="102394" y="628650"/>
                  </a:cubicBezTo>
                  <a:cubicBezTo>
                    <a:pt x="103981" y="642144"/>
                    <a:pt x="103861" y="655950"/>
                    <a:pt x="107156" y="669131"/>
                  </a:cubicBezTo>
                  <a:cubicBezTo>
                    <a:pt x="107973" y="672398"/>
                    <a:pt x="111713" y="674119"/>
                    <a:pt x="114300" y="676275"/>
                  </a:cubicBezTo>
                  <a:cubicBezTo>
                    <a:pt x="116499" y="678107"/>
                    <a:pt x="118813" y="679911"/>
                    <a:pt x="121444" y="681038"/>
                  </a:cubicBezTo>
                  <a:cubicBezTo>
                    <a:pt x="125964" y="682975"/>
                    <a:pt x="142034" y="685263"/>
                    <a:pt x="145256" y="685800"/>
                  </a:cubicBezTo>
                  <a:cubicBezTo>
                    <a:pt x="179990" y="672441"/>
                    <a:pt x="165371" y="676062"/>
                    <a:pt x="188119" y="671513"/>
                  </a:cubicBezTo>
                  <a:cubicBezTo>
                    <a:pt x="195002" y="664629"/>
                    <a:pt x="198974" y="661182"/>
                    <a:pt x="204787" y="652463"/>
                  </a:cubicBezTo>
                  <a:cubicBezTo>
                    <a:pt x="206756" y="649509"/>
                    <a:pt x="207669" y="645948"/>
                    <a:pt x="209550" y="642938"/>
                  </a:cubicBezTo>
                  <a:cubicBezTo>
                    <a:pt x="211654" y="639573"/>
                    <a:pt x="214313" y="636588"/>
                    <a:pt x="216694" y="633413"/>
                  </a:cubicBezTo>
                  <a:cubicBezTo>
                    <a:pt x="218281" y="628650"/>
                    <a:pt x="219052" y="623532"/>
                    <a:pt x="221456" y="619125"/>
                  </a:cubicBezTo>
                  <a:cubicBezTo>
                    <a:pt x="227016" y="608931"/>
                    <a:pt x="236654" y="604486"/>
                    <a:pt x="240506" y="592931"/>
                  </a:cubicBezTo>
                  <a:cubicBezTo>
                    <a:pt x="246491" y="574975"/>
                    <a:pt x="238416" y="597111"/>
                    <a:pt x="247650" y="578644"/>
                  </a:cubicBezTo>
                  <a:cubicBezTo>
                    <a:pt x="249562" y="574821"/>
                    <a:pt x="250147" y="570363"/>
                    <a:pt x="252412" y="566738"/>
                  </a:cubicBezTo>
                  <a:cubicBezTo>
                    <a:pt x="254197" y="563882"/>
                    <a:pt x="257400" y="562181"/>
                    <a:pt x="259556" y="559594"/>
                  </a:cubicBezTo>
                  <a:cubicBezTo>
                    <a:pt x="261388" y="557395"/>
                    <a:pt x="262731" y="554831"/>
                    <a:pt x="264319" y="552450"/>
                  </a:cubicBezTo>
                  <a:cubicBezTo>
                    <a:pt x="265716" y="545465"/>
                    <a:pt x="266336" y="539805"/>
                    <a:pt x="269081" y="533400"/>
                  </a:cubicBezTo>
                  <a:cubicBezTo>
                    <a:pt x="270479" y="530137"/>
                    <a:pt x="270955" y="525938"/>
                    <a:pt x="273844" y="523875"/>
                  </a:cubicBezTo>
                  <a:cubicBezTo>
                    <a:pt x="277137" y="521523"/>
                    <a:pt x="281781" y="522288"/>
                    <a:pt x="285750" y="521494"/>
                  </a:cubicBezTo>
                  <a:cubicBezTo>
                    <a:pt x="295275" y="522288"/>
                    <a:pt x="305257" y="520853"/>
                    <a:pt x="314325" y="523875"/>
                  </a:cubicBezTo>
                  <a:cubicBezTo>
                    <a:pt x="318090" y="525130"/>
                    <a:pt x="318663" y="530594"/>
                    <a:pt x="321469" y="533400"/>
                  </a:cubicBezTo>
                  <a:cubicBezTo>
                    <a:pt x="324275" y="536206"/>
                    <a:pt x="327819" y="538163"/>
                    <a:pt x="330994" y="540544"/>
                  </a:cubicBezTo>
                  <a:cubicBezTo>
                    <a:pt x="332581" y="543719"/>
                    <a:pt x="334510" y="546745"/>
                    <a:pt x="335756" y="550069"/>
                  </a:cubicBezTo>
                  <a:cubicBezTo>
                    <a:pt x="336905" y="553133"/>
                    <a:pt x="337904" y="556330"/>
                    <a:pt x="338137" y="559594"/>
                  </a:cubicBezTo>
                  <a:cubicBezTo>
                    <a:pt x="339496" y="578612"/>
                    <a:pt x="336027" y="598214"/>
                    <a:pt x="340519" y="616744"/>
                  </a:cubicBezTo>
                  <a:cubicBezTo>
                    <a:pt x="342690" y="625700"/>
                    <a:pt x="362772" y="644279"/>
                    <a:pt x="371475" y="650081"/>
                  </a:cubicBezTo>
                  <a:cubicBezTo>
                    <a:pt x="375905" y="653035"/>
                    <a:pt x="381332" y="654271"/>
                    <a:pt x="385762" y="657225"/>
                  </a:cubicBezTo>
                  <a:cubicBezTo>
                    <a:pt x="403597" y="669116"/>
                    <a:pt x="383066" y="661089"/>
                    <a:pt x="400050" y="666750"/>
                  </a:cubicBezTo>
                  <a:cubicBezTo>
                    <a:pt x="402431" y="668338"/>
                    <a:pt x="404563" y="670386"/>
                    <a:pt x="407194" y="671513"/>
                  </a:cubicBezTo>
                  <a:cubicBezTo>
                    <a:pt x="411714" y="673450"/>
                    <a:pt x="427784" y="675738"/>
                    <a:pt x="431006" y="676275"/>
                  </a:cubicBezTo>
                  <a:cubicBezTo>
                    <a:pt x="439737" y="675481"/>
                    <a:pt x="448627" y="675731"/>
                    <a:pt x="457200" y="673894"/>
                  </a:cubicBezTo>
                  <a:cubicBezTo>
                    <a:pt x="465238" y="672172"/>
                    <a:pt x="464486" y="667959"/>
                    <a:pt x="466725" y="661988"/>
                  </a:cubicBezTo>
                  <a:cubicBezTo>
                    <a:pt x="468226" y="657985"/>
                    <a:pt x="469900" y="654050"/>
                    <a:pt x="471487" y="650081"/>
                  </a:cubicBezTo>
                  <a:cubicBezTo>
                    <a:pt x="469900" y="642937"/>
                    <a:pt x="468370" y="635781"/>
                    <a:pt x="466725" y="628650"/>
                  </a:cubicBezTo>
                  <a:cubicBezTo>
                    <a:pt x="465989" y="625461"/>
                    <a:pt x="465808" y="622052"/>
                    <a:pt x="464344" y="619125"/>
                  </a:cubicBezTo>
                  <a:cubicBezTo>
                    <a:pt x="461784" y="614006"/>
                    <a:pt x="457994" y="609600"/>
                    <a:pt x="454819" y="604838"/>
                  </a:cubicBezTo>
                  <a:lnTo>
                    <a:pt x="450056" y="597694"/>
                  </a:lnTo>
                  <a:cubicBezTo>
                    <a:pt x="449126" y="593043"/>
                    <a:pt x="445934" y="574522"/>
                    <a:pt x="442912" y="571500"/>
                  </a:cubicBezTo>
                  <a:cubicBezTo>
                    <a:pt x="431012" y="559600"/>
                    <a:pt x="431252" y="560716"/>
                    <a:pt x="421481" y="547688"/>
                  </a:cubicBezTo>
                  <a:cubicBezTo>
                    <a:pt x="419764" y="545398"/>
                    <a:pt x="417881" y="543159"/>
                    <a:pt x="416719" y="540544"/>
                  </a:cubicBezTo>
                  <a:cubicBezTo>
                    <a:pt x="414680" y="535956"/>
                    <a:pt x="413544" y="531019"/>
                    <a:pt x="411956" y="526256"/>
                  </a:cubicBezTo>
                  <a:cubicBezTo>
                    <a:pt x="409711" y="519521"/>
                    <a:pt x="402431" y="507206"/>
                    <a:pt x="402431" y="507206"/>
                  </a:cubicBezTo>
                  <a:cubicBezTo>
                    <a:pt x="401637" y="500856"/>
                    <a:pt x="401195" y="494452"/>
                    <a:pt x="400050" y="488156"/>
                  </a:cubicBezTo>
                  <a:cubicBezTo>
                    <a:pt x="399601" y="485687"/>
                    <a:pt x="397585" y="483521"/>
                    <a:pt x="397669" y="481013"/>
                  </a:cubicBezTo>
                  <a:cubicBezTo>
                    <a:pt x="397882" y="474621"/>
                    <a:pt x="397865" y="420263"/>
                    <a:pt x="407194" y="400050"/>
                  </a:cubicBezTo>
                  <a:cubicBezTo>
                    <a:pt x="409593" y="394853"/>
                    <a:pt x="413719" y="390638"/>
                    <a:pt x="416719" y="385763"/>
                  </a:cubicBezTo>
                  <a:cubicBezTo>
                    <a:pt x="420073" y="380313"/>
                    <a:pt x="423250" y="374750"/>
                    <a:pt x="426244" y="369094"/>
                  </a:cubicBezTo>
                  <a:cubicBezTo>
                    <a:pt x="430396" y="361251"/>
                    <a:pt x="432930" y="352458"/>
                    <a:pt x="438150" y="345281"/>
                  </a:cubicBezTo>
                  <a:lnTo>
                    <a:pt x="457200" y="319088"/>
                  </a:lnTo>
                  <a:cubicBezTo>
                    <a:pt x="458787" y="313532"/>
                    <a:pt x="459987" y="307850"/>
                    <a:pt x="461962" y="302419"/>
                  </a:cubicBezTo>
                  <a:cubicBezTo>
                    <a:pt x="463175" y="299083"/>
                    <a:pt x="465025" y="296010"/>
                    <a:pt x="466725" y="292894"/>
                  </a:cubicBezTo>
                  <a:cubicBezTo>
                    <a:pt x="469789" y="287276"/>
                    <a:pt x="472958" y="281713"/>
                    <a:pt x="476250" y="276225"/>
                  </a:cubicBezTo>
                  <a:cubicBezTo>
                    <a:pt x="477722" y="273771"/>
                    <a:pt x="479592" y="271566"/>
                    <a:pt x="481012" y="269081"/>
                  </a:cubicBezTo>
                  <a:cubicBezTo>
                    <a:pt x="482773" y="265999"/>
                    <a:pt x="483645" y="262396"/>
                    <a:pt x="485775" y="259556"/>
                  </a:cubicBezTo>
                  <a:cubicBezTo>
                    <a:pt x="488469" y="255964"/>
                    <a:pt x="492317" y="253387"/>
                    <a:pt x="495300" y="250031"/>
                  </a:cubicBezTo>
                  <a:cubicBezTo>
                    <a:pt x="498677" y="246232"/>
                    <a:pt x="501231" y="241719"/>
                    <a:pt x="504825" y="238125"/>
                  </a:cubicBezTo>
                  <a:cubicBezTo>
                    <a:pt x="506849" y="236101"/>
                    <a:pt x="509770" y="235195"/>
                    <a:pt x="511969" y="233363"/>
                  </a:cubicBezTo>
                  <a:cubicBezTo>
                    <a:pt x="514556" y="231207"/>
                    <a:pt x="516578" y="228437"/>
                    <a:pt x="519112" y="226219"/>
                  </a:cubicBezTo>
                  <a:cubicBezTo>
                    <a:pt x="529279" y="217323"/>
                    <a:pt x="536701" y="213880"/>
                    <a:pt x="545306" y="202406"/>
                  </a:cubicBezTo>
                  <a:cubicBezTo>
                    <a:pt x="561891" y="180293"/>
                    <a:pt x="544136" y="205149"/>
                    <a:pt x="557212" y="183356"/>
                  </a:cubicBezTo>
                  <a:cubicBezTo>
                    <a:pt x="563074" y="173586"/>
                    <a:pt x="567369" y="168226"/>
                    <a:pt x="573881" y="159544"/>
                  </a:cubicBezTo>
                  <a:cubicBezTo>
                    <a:pt x="574675" y="156369"/>
                    <a:pt x="575047" y="153058"/>
                    <a:pt x="576262" y="150019"/>
                  </a:cubicBezTo>
                  <a:cubicBezTo>
                    <a:pt x="581114" y="137889"/>
                    <a:pt x="585668" y="132339"/>
                    <a:pt x="592931" y="121444"/>
                  </a:cubicBezTo>
                  <a:cubicBezTo>
                    <a:pt x="596106" y="111919"/>
                    <a:pt x="599461" y="102452"/>
                    <a:pt x="602456" y="92869"/>
                  </a:cubicBezTo>
                  <a:cubicBezTo>
                    <a:pt x="603432" y="89745"/>
                    <a:pt x="604837" y="86617"/>
                    <a:pt x="604837" y="83344"/>
                  </a:cubicBezTo>
                  <a:cubicBezTo>
                    <a:pt x="604837" y="79297"/>
                    <a:pt x="603438" y="75364"/>
                    <a:pt x="602456" y="71438"/>
                  </a:cubicBezTo>
                  <a:cubicBezTo>
                    <a:pt x="600782" y="64741"/>
                    <a:pt x="597502" y="58957"/>
                    <a:pt x="595312" y="52388"/>
                  </a:cubicBezTo>
                  <a:cubicBezTo>
                    <a:pt x="594277" y="49283"/>
                    <a:pt x="593966" y="45968"/>
                    <a:pt x="592931" y="42863"/>
                  </a:cubicBezTo>
                  <a:cubicBezTo>
                    <a:pt x="590722" y="36234"/>
                    <a:pt x="586866" y="27659"/>
                    <a:pt x="583406" y="21431"/>
                  </a:cubicBezTo>
                  <a:cubicBezTo>
                    <a:pt x="581158" y="17385"/>
                    <a:pt x="579274" y="13039"/>
                    <a:pt x="576262" y="9525"/>
                  </a:cubicBezTo>
                  <a:cubicBezTo>
                    <a:pt x="574400" y="7352"/>
                    <a:pt x="571678" y="6043"/>
                    <a:pt x="569119" y="4763"/>
                  </a:cubicBezTo>
                  <a:cubicBezTo>
                    <a:pt x="565699" y="3053"/>
                    <a:pt x="555508" y="764"/>
                    <a:pt x="552450" y="0"/>
                  </a:cubicBezTo>
                  <a:lnTo>
                    <a:pt x="509587" y="2381"/>
                  </a:lnTo>
                  <a:cubicBezTo>
                    <a:pt x="501522" y="4862"/>
                    <a:pt x="497225" y="13905"/>
                    <a:pt x="490537" y="19050"/>
                  </a:cubicBezTo>
                  <a:cubicBezTo>
                    <a:pt x="486869" y="21872"/>
                    <a:pt x="482334" y="23417"/>
                    <a:pt x="478631" y="26194"/>
                  </a:cubicBezTo>
                  <a:cubicBezTo>
                    <a:pt x="475937" y="28215"/>
                    <a:pt x="473795" y="30886"/>
                    <a:pt x="471487" y="33338"/>
                  </a:cubicBezTo>
                  <a:cubicBezTo>
                    <a:pt x="427809" y="79745"/>
                    <a:pt x="454868" y="52339"/>
                    <a:pt x="426244" y="80963"/>
                  </a:cubicBezTo>
                  <a:cubicBezTo>
                    <a:pt x="415116" y="92091"/>
                    <a:pt x="413884" y="91396"/>
                    <a:pt x="407194" y="104775"/>
                  </a:cubicBezTo>
                  <a:cubicBezTo>
                    <a:pt x="394449" y="130265"/>
                    <a:pt x="421088" y="85254"/>
                    <a:pt x="400050" y="123825"/>
                  </a:cubicBezTo>
                  <a:cubicBezTo>
                    <a:pt x="397309" y="128850"/>
                    <a:pt x="393700" y="133350"/>
                    <a:pt x="390525" y="138113"/>
                  </a:cubicBezTo>
                  <a:lnTo>
                    <a:pt x="385762" y="145256"/>
                  </a:lnTo>
                  <a:cubicBezTo>
                    <a:pt x="374679" y="178508"/>
                    <a:pt x="388265" y="147496"/>
                    <a:pt x="373856" y="164306"/>
                  </a:cubicBezTo>
                  <a:cubicBezTo>
                    <a:pt x="370844" y="167820"/>
                    <a:pt x="369489" y="172510"/>
                    <a:pt x="366712" y="176213"/>
                  </a:cubicBezTo>
                  <a:cubicBezTo>
                    <a:pt x="364692" y="178907"/>
                    <a:pt x="361950" y="180975"/>
                    <a:pt x="359569" y="183356"/>
                  </a:cubicBezTo>
                  <a:cubicBezTo>
                    <a:pt x="357296" y="192446"/>
                    <a:pt x="356906" y="195826"/>
                    <a:pt x="352425" y="204788"/>
                  </a:cubicBezTo>
                  <a:cubicBezTo>
                    <a:pt x="351145" y="207348"/>
                    <a:pt x="349250" y="209550"/>
                    <a:pt x="347662" y="211931"/>
                  </a:cubicBezTo>
                  <a:cubicBezTo>
                    <a:pt x="346868" y="214312"/>
                    <a:pt x="346404" y="216830"/>
                    <a:pt x="345281" y="219075"/>
                  </a:cubicBezTo>
                  <a:cubicBezTo>
                    <a:pt x="343211" y="223215"/>
                    <a:pt x="339601" y="226590"/>
                    <a:pt x="338137" y="230981"/>
                  </a:cubicBezTo>
                  <a:cubicBezTo>
                    <a:pt x="336362" y="236306"/>
                    <a:pt x="337233" y="242235"/>
                    <a:pt x="335756" y="247650"/>
                  </a:cubicBezTo>
                  <a:cubicBezTo>
                    <a:pt x="334361" y="252765"/>
                    <a:pt x="329216" y="259841"/>
                    <a:pt x="326231" y="264319"/>
                  </a:cubicBezTo>
                  <a:cubicBezTo>
                    <a:pt x="324287" y="270151"/>
                    <a:pt x="322767" y="275836"/>
                    <a:pt x="319087" y="280988"/>
                  </a:cubicBezTo>
                  <a:cubicBezTo>
                    <a:pt x="317130" y="283728"/>
                    <a:pt x="314161" y="285597"/>
                    <a:pt x="311944" y="288131"/>
                  </a:cubicBezTo>
                  <a:cubicBezTo>
                    <a:pt x="308597" y="291956"/>
                    <a:pt x="306485" y="296988"/>
                    <a:pt x="302419" y="300038"/>
                  </a:cubicBezTo>
                  <a:cubicBezTo>
                    <a:pt x="299801" y="302002"/>
                    <a:pt x="296041" y="301520"/>
                    <a:pt x="292894" y="302419"/>
                  </a:cubicBezTo>
                  <a:cubicBezTo>
                    <a:pt x="290480" y="303109"/>
                    <a:pt x="288131" y="304006"/>
                    <a:pt x="285750" y="304800"/>
                  </a:cubicBezTo>
                  <a:cubicBezTo>
                    <a:pt x="285128" y="304645"/>
                    <a:pt x="270633" y="301280"/>
                    <a:pt x="269081" y="300038"/>
                  </a:cubicBezTo>
                  <a:lnTo>
                    <a:pt x="269081" y="300038"/>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3901618" y="1005817"/>
              <a:ext cx="605391" cy="683235"/>
            </a:xfrm>
            <a:custGeom>
              <a:avLst/>
              <a:gdLst>
                <a:gd name="connsiteX0" fmla="*/ 27500 w 560549"/>
                <a:gd name="connsiteY0" fmla="*/ 64926 h 632625"/>
                <a:gd name="connsiteX1" fmla="*/ 108462 w 560549"/>
                <a:gd name="connsiteY1" fmla="*/ 72070 h 632625"/>
                <a:gd name="connsiteX2" fmla="*/ 77506 w 560549"/>
                <a:gd name="connsiteY2" fmla="*/ 60163 h 632625"/>
                <a:gd name="connsiteX3" fmla="*/ 56075 w 560549"/>
                <a:gd name="connsiteY3" fmla="*/ 91120 h 632625"/>
                <a:gd name="connsiteX4" fmla="*/ 46550 w 560549"/>
                <a:gd name="connsiteY4" fmla="*/ 124457 h 632625"/>
                <a:gd name="connsiteX5" fmla="*/ 41787 w 560549"/>
                <a:gd name="connsiteY5" fmla="*/ 148270 h 632625"/>
                <a:gd name="connsiteX6" fmla="*/ 58456 w 560549"/>
                <a:gd name="connsiteY6" fmla="*/ 174463 h 632625"/>
                <a:gd name="connsiteX7" fmla="*/ 106081 w 560549"/>
                <a:gd name="connsiteY7" fmla="*/ 141126 h 632625"/>
                <a:gd name="connsiteX8" fmla="*/ 87031 w 560549"/>
                <a:gd name="connsiteY8" fmla="*/ 112551 h 632625"/>
                <a:gd name="connsiteX9" fmla="*/ 70362 w 560549"/>
                <a:gd name="connsiteY9" fmla="*/ 117313 h 632625"/>
                <a:gd name="connsiteX10" fmla="*/ 77506 w 560549"/>
                <a:gd name="connsiteY10" fmla="*/ 162557 h 632625"/>
                <a:gd name="connsiteX11" fmla="*/ 96556 w 560549"/>
                <a:gd name="connsiteY11" fmla="*/ 172082 h 632625"/>
                <a:gd name="connsiteX12" fmla="*/ 120369 w 560549"/>
                <a:gd name="connsiteY12" fmla="*/ 169701 h 632625"/>
                <a:gd name="connsiteX13" fmla="*/ 139419 w 560549"/>
                <a:gd name="connsiteY13" fmla="*/ 133982 h 632625"/>
                <a:gd name="connsiteX14" fmla="*/ 129894 w 560549"/>
                <a:gd name="connsiteY14" fmla="*/ 131601 h 632625"/>
                <a:gd name="connsiteX15" fmla="*/ 125131 w 560549"/>
                <a:gd name="connsiteY15" fmla="*/ 143507 h 632625"/>
                <a:gd name="connsiteX16" fmla="*/ 122750 w 560549"/>
                <a:gd name="connsiteY16" fmla="*/ 167320 h 632625"/>
                <a:gd name="connsiteX17" fmla="*/ 129894 w 560549"/>
                <a:gd name="connsiteY17" fmla="*/ 191132 h 632625"/>
                <a:gd name="connsiteX18" fmla="*/ 179900 w 560549"/>
                <a:gd name="connsiteY18" fmla="*/ 167320 h 632625"/>
                <a:gd name="connsiteX19" fmla="*/ 184662 w 560549"/>
                <a:gd name="connsiteY19" fmla="*/ 153032 h 632625"/>
                <a:gd name="connsiteX20" fmla="*/ 175137 w 560549"/>
                <a:gd name="connsiteY20" fmla="*/ 148270 h 632625"/>
                <a:gd name="connsiteX21" fmla="*/ 134656 w 560549"/>
                <a:gd name="connsiteY21" fmla="*/ 164938 h 632625"/>
                <a:gd name="connsiteX22" fmla="*/ 108462 w 560549"/>
                <a:gd name="connsiteY22" fmla="*/ 233995 h 632625"/>
                <a:gd name="connsiteX23" fmla="*/ 122750 w 560549"/>
                <a:gd name="connsiteY23" fmla="*/ 267332 h 632625"/>
                <a:gd name="connsiteX24" fmla="*/ 151325 w 560549"/>
                <a:gd name="connsiteY24" fmla="*/ 255426 h 632625"/>
                <a:gd name="connsiteX25" fmla="*/ 184662 w 560549"/>
                <a:gd name="connsiteY25" fmla="*/ 205420 h 632625"/>
                <a:gd name="connsiteX26" fmla="*/ 144181 w 560549"/>
                <a:gd name="connsiteY26" fmla="*/ 205420 h 632625"/>
                <a:gd name="connsiteX27" fmla="*/ 125131 w 560549"/>
                <a:gd name="connsiteY27" fmla="*/ 233995 h 632625"/>
                <a:gd name="connsiteX28" fmla="*/ 122750 w 560549"/>
                <a:gd name="connsiteY28" fmla="*/ 269713 h 632625"/>
                <a:gd name="connsiteX29" fmla="*/ 141800 w 560549"/>
                <a:gd name="connsiteY29" fmla="*/ 291145 h 632625"/>
                <a:gd name="connsiteX30" fmla="*/ 177519 w 560549"/>
                <a:gd name="connsiteY30" fmla="*/ 307813 h 632625"/>
                <a:gd name="connsiteX31" fmla="*/ 229906 w 560549"/>
                <a:gd name="connsiteY31" fmla="*/ 322101 h 632625"/>
                <a:gd name="connsiteX32" fmla="*/ 244194 w 560549"/>
                <a:gd name="connsiteY32" fmla="*/ 300670 h 632625"/>
                <a:gd name="connsiteX33" fmla="*/ 258481 w 560549"/>
                <a:gd name="connsiteY33" fmla="*/ 274476 h 632625"/>
                <a:gd name="connsiteX34" fmla="*/ 246575 w 560549"/>
                <a:gd name="connsiteY34" fmla="*/ 267332 h 632625"/>
                <a:gd name="connsiteX35" fmla="*/ 189425 w 560549"/>
                <a:gd name="connsiteY35" fmla="*/ 286382 h 632625"/>
                <a:gd name="connsiteX36" fmla="*/ 177519 w 560549"/>
                <a:gd name="connsiteY36" fmla="*/ 307813 h 632625"/>
                <a:gd name="connsiteX37" fmla="*/ 179900 w 560549"/>
                <a:gd name="connsiteY37" fmla="*/ 322101 h 632625"/>
                <a:gd name="connsiteX38" fmla="*/ 208475 w 560549"/>
                <a:gd name="connsiteY38" fmla="*/ 303051 h 632625"/>
                <a:gd name="connsiteX39" fmla="*/ 194187 w 560549"/>
                <a:gd name="connsiteY39" fmla="*/ 241138 h 632625"/>
                <a:gd name="connsiteX40" fmla="*/ 160850 w 560549"/>
                <a:gd name="connsiteY40" fmla="*/ 250663 h 632625"/>
                <a:gd name="connsiteX41" fmla="*/ 153706 w 560549"/>
                <a:gd name="connsiteY41" fmla="*/ 369726 h 632625"/>
                <a:gd name="connsiteX42" fmla="*/ 198950 w 560549"/>
                <a:gd name="connsiteY42" fmla="*/ 374488 h 632625"/>
                <a:gd name="connsiteX43" fmla="*/ 196569 w 560549"/>
                <a:gd name="connsiteY43" fmla="*/ 341151 h 632625"/>
                <a:gd name="connsiteX44" fmla="*/ 189425 w 560549"/>
                <a:gd name="connsiteY44" fmla="*/ 338770 h 632625"/>
                <a:gd name="connsiteX45" fmla="*/ 175137 w 560549"/>
                <a:gd name="connsiteY45" fmla="*/ 410207 h 632625"/>
                <a:gd name="connsiteX46" fmla="*/ 201331 w 560549"/>
                <a:gd name="connsiteY46" fmla="*/ 398301 h 632625"/>
                <a:gd name="connsiteX47" fmla="*/ 210856 w 560549"/>
                <a:gd name="connsiteY47" fmla="*/ 374488 h 632625"/>
                <a:gd name="connsiteX48" fmla="*/ 213237 w 560549"/>
                <a:gd name="connsiteY48" fmla="*/ 360201 h 632625"/>
                <a:gd name="connsiteX49" fmla="*/ 198950 w 560549"/>
                <a:gd name="connsiteY49" fmla="*/ 362582 h 632625"/>
                <a:gd name="connsiteX50" fmla="*/ 182281 w 560549"/>
                <a:gd name="connsiteY50" fmla="*/ 414970 h 632625"/>
                <a:gd name="connsiteX51" fmla="*/ 222762 w 560549"/>
                <a:gd name="connsiteY51" fmla="*/ 424495 h 632625"/>
                <a:gd name="connsiteX52" fmla="*/ 246575 w 560549"/>
                <a:gd name="connsiteY52" fmla="*/ 388776 h 632625"/>
                <a:gd name="connsiteX53" fmla="*/ 189425 w 560549"/>
                <a:gd name="connsiteY53" fmla="*/ 417351 h 632625"/>
                <a:gd name="connsiteX54" fmla="*/ 177519 w 560549"/>
                <a:gd name="connsiteY54" fmla="*/ 453070 h 632625"/>
                <a:gd name="connsiteX55" fmla="*/ 187044 w 560549"/>
                <a:gd name="connsiteY55" fmla="*/ 495932 h 632625"/>
                <a:gd name="connsiteX56" fmla="*/ 220381 w 560549"/>
                <a:gd name="connsiteY56" fmla="*/ 510220 h 632625"/>
                <a:gd name="connsiteX57" fmla="*/ 258481 w 560549"/>
                <a:gd name="connsiteY57" fmla="*/ 488788 h 632625"/>
                <a:gd name="connsiteX58" fmla="*/ 215619 w 560549"/>
                <a:gd name="connsiteY58" fmla="*/ 491170 h 632625"/>
                <a:gd name="connsiteX59" fmla="*/ 206094 w 560549"/>
                <a:gd name="connsiteY59" fmla="*/ 500695 h 632625"/>
                <a:gd name="connsiteX60" fmla="*/ 203712 w 560549"/>
                <a:gd name="connsiteY60" fmla="*/ 514982 h 632625"/>
                <a:gd name="connsiteX61" fmla="*/ 220381 w 560549"/>
                <a:gd name="connsiteY61" fmla="*/ 500695 h 632625"/>
                <a:gd name="connsiteX62" fmla="*/ 215619 w 560549"/>
                <a:gd name="connsiteY62" fmla="*/ 486407 h 632625"/>
                <a:gd name="connsiteX63" fmla="*/ 170375 w 560549"/>
                <a:gd name="connsiteY63" fmla="*/ 484026 h 632625"/>
                <a:gd name="connsiteX64" fmla="*/ 153706 w 560549"/>
                <a:gd name="connsiteY64" fmla="*/ 531651 h 632625"/>
                <a:gd name="connsiteX65" fmla="*/ 160850 w 560549"/>
                <a:gd name="connsiteY65" fmla="*/ 526888 h 632625"/>
                <a:gd name="connsiteX66" fmla="*/ 163231 w 560549"/>
                <a:gd name="connsiteY66" fmla="*/ 512601 h 632625"/>
                <a:gd name="connsiteX67" fmla="*/ 108462 w 560549"/>
                <a:gd name="connsiteY67" fmla="*/ 526888 h 632625"/>
                <a:gd name="connsiteX68" fmla="*/ 96556 w 560549"/>
                <a:gd name="connsiteY68" fmla="*/ 562607 h 632625"/>
                <a:gd name="connsiteX69" fmla="*/ 160850 w 560549"/>
                <a:gd name="connsiteY69" fmla="*/ 567370 h 632625"/>
                <a:gd name="connsiteX70" fmla="*/ 146562 w 560549"/>
                <a:gd name="connsiteY70" fmla="*/ 564988 h 632625"/>
                <a:gd name="connsiteX71" fmla="*/ 137037 w 560549"/>
                <a:gd name="connsiteY71" fmla="*/ 591182 h 632625"/>
                <a:gd name="connsiteX72" fmla="*/ 139419 w 560549"/>
                <a:gd name="connsiteY72" fmla="*/ 603088 h 632625"/>
                <a:gd name="connsiteX73" fmla="*/ 153706 w 560549"/>
                <a:gd name="connsiteY73" fmla="*/ 593563 h 632625"/>
                <a:gd name="connsiteX74" fmla="*/ 175137 w 560549"/>
                <a:gd name="connsiteY74" fmla="*/ 560226 h 632625"/>
                <a:gd name="connsiteX75" fmla="*/ 191806 w 560549"/>
                <a:gd name="connsiteY75" fmla="*/ 491170 h 632625"/>
                <a:gd name="connsiteX76" fmla="*/ 225144 w 560549"/>
                <a:gd name="connsiteY76" fmla="*/ 457832 h 632625"/>
                <a:gd name="connsiteX77" fmla="*/ 251337 w 560549"/>
                <a:gd name="connsiteY77" fmla="*/ 419732 h 632625"/>
                <a:gd name="connsiteX78" fmla="*/ 234669 w 560549"/>
                <a:gd name="connsiteY78" fmla="*/ 369726 h 632625"/>
                <a:gd name="connsiteX79" fmla="*/ 218000 w 560549"/>
                <a:gd name="connsiteY79" fmla="*/ 374488 h 632625"/>
                <a:gd name="connsiteX80" fmla="*/ 208475 w 560549"/>
                <a:gd name="connsiteY80" fmla="*/ 410207 h 632625"/>
                <a:gd name="connsiteX81" fmla="*/ 213237 w 560549"/>
                <a:gd name="connsiteY81" fmla="*/ 431638 h 632625"/>
                <a:gd name="connsiteX82" fmla="*/ 251337 w 560549"/>
                <a:gd name="connsiteY82" fmla="*/ 422113 h 632625"/>
                <a:gd name="connsiteX83" fmla="*/ 275150 w 560549"/>
                <a:gd name="connsiteY83" fmla="*/ 367345 h 632625"/>
                <a:gd name="connsiteX84" fmla="*/ 260862 w 560549"/>
                <a:gd name="connsiteY84" fmla="*/ 341151 h 632625"/>
                <a:gd name="connsiteX85" fmla="*/ 258481 w 560549"/>
                <a:gd name="connsiteY85" fmla="*/ 388776 h 632625"/>
                <a:gd name="connsiteX86" fmla="*/ 263244 w 560549"/>
                <a:gd name="connsiteY86" fmla="*/ 381632 h 632625"/>
                <a:gd name="connsiteX87" fmla="*/ 279912 w 560549"/>
                <a:gd name="connsiteY87" fmla="*/ 336388 h 632625"/>
                <a:gd name="connsiteX88" fmla="*/ 275150 w 560549"/>
                <a:gd name="connsiteY88" fmla="*/ 324482 h 632625"/>
                <a:gd name="connsiteX89" fmla="*/ 258481 w 560549"/>
                <a:gd name="connsiteY89" fmla="*/ 348295 h 632625"/>
                <a:gd name="connsiteX90" fmla="*/ 260862 w 560549"/>
                <a:gd name="connsiteY90" fmla="*/ 367345 h 632625"/>
                <a:gd name="connsiteX91" fmla="*/ 284675 w 560549"/>
                <a:gd name="connsiteY91" fmla="*/ 362582 h 632625"/>
                <a:gd name="connsiteX92" fmla="*/ 320394 w 560549"/>
                <a:gd name="connsiteY92" fmla="*/ 312576 h 632625"/>
                <a:gd name="connsiteX93" fmla="*/ 298962 w 560549"/>
                <a:gd name="connsiteY93" fmla="*/ 267332 h 632625"/>
                <a:gd name="connsiteX94" fmla="*/ 265625 w 560549"/>
                <a:gd name="connsiteY94" fmla="*/ 284001 h 632625"/>
                <a:gd name="connsiteX95" fmla="*/ 291819 w 560549"/>
                <a:gd name="connsiteY95" fmla="*/ 341151 h 632625"/>
                <a:gd name="connsiteX96" fmla="*/ 327537 w 560549"/>
                <a:gd name="connsiteY96" fmla="*/ 324482 h 632625"/>
                <a:gd name="connsiteX97" fmla="*/ 327537 w 560549"/>
                <a:gd name="connsiteY97" fmla="*/ 272095 h 632625"/>
                <a:gd name="connsiteX98" fmla="*/ 318012 w 560549"/>
                <a:gd name="connsiteY98" fmla="*/ 262570 h 632625"/>
                <a:gd name="connsiteX99" fmla="*/ 310869 w 560549"/>
                <a:gd name="connsiteY99" fmla="*/ 267332 h 632625"/>
                <a:gd name="connsiteX100" fmla="*/ 356112 w 560549"/>
                <a:gd name="connsiteY100" fmla="*/ 298288 h 632625"/>
                <a:gd name="connsiteX101" fmla="*/ 363256 w 560549"/>
                <a:gd name="connsiteY101" fmla="*/ 231613 h 632625"/>
                <a:gd name="connsiteX102" fmla="*/ 351350 w 560549"/>
                <a:gd name="connsiteY102" fmla="*/ 229232 h 632625"/>
                <a:gd name="connsiteX103" fmla="*/ 339444 w 560549"/>
                <a:gd name="connsiteY103" fmla="*/ 241138 h 632625"/>
                <a:gd name="connsiteX104" fmla="*/ 377544 w 560549"/>
                <a:gd name="connsiteY104" fmla="*/ 272095 h 632625"/>
                <a:gd name="connsiteX105" fmla="*/ 413262 w 560549"/>
                <a:gd name="connsiteY105" fmla="*/ 207801 h 632625"/>
                <a:gd name="connsiteX106" fmla="*/ 401356 w 560549"/>
                <a:gd name="connsiteY106" fmla="*/ 188751 h 632625"/>
                <a:gd name="connsiteX107" fmla="*/ 370400 w 560549"/>
                <a:gd name="connsiteY107" fmla="*/ 238757 h 632625"/>
                <a:gd name="connsiteX108" fmla="*/ 422787 w 560549"/>
                <a:gd name="connsiteY108" fmla="*/ 195895 h 632625"/>
                <a:gd name="connsiteX109" fmla="*/ 408500 w 560549"/>
                <a:gd name="connsiteY109" fmla="*/ 167320 h 632625"/>
                <a:gd name="connsiteX110" fmla="*/ 398975 w 560549"/>
                <a:gd name="connsiteY110" fmla="*/ 172082 h 632625"/>
                <a:gd name="connsiteX111" fmla="*/ 408500 w 560549"/>
                <a:gd name="connsiteY111" fmla="*/ 224470 h 632625"/>
                <a:gd name="connsiteX112" fmla="*/ 434694 w 560549"/>
                <a:gd name="connsiteY112" fmla="*/ 210182 h 632625"/>
                <a:gd name="connsiteX113" fmla="*/ 429931 w 560549"/>
                <a:gd name="connsiteY113" fmla="*/ 131601 h 632625"/>
                <a:gd name="connsiteX114" fmla="*/ 403737 w 560549"/>
                <a:gd name="connsiteY114" fmla="*/ 129220 h 632625"/>
                <a:gd name="connsiteX115" fmla="*/ 401356 w 560549"/>
                <a:gd name="connsiteY115" fmla="*/ 191132 h 632625"/>
                <a:gd name="connsiteX116" fmla="*/ 437075 w 560549"/>
                <a:gd name="connsiteY116" fmla="*/ 169701 h 632625"/>
                <a:gd name="connsiteX117" fmla="*/ 437075 w 560549"/>
                <a:gd name="connsiteY117" fmla="*/ 114932 h 632625"/>
                <a:gd name="connsiteX118" fmla="*/ 420406 w 560549"/>
                <a:gd name="connsiteY118" fmla="*/ 112551 h 632625"/>
                <a:gd name="connsiteX119" fmla="*/ 406119 w 560549"/>
                <a:gd name="connsiteY119" fmla="*/ 174463 h 632625"/>
                <a:gd name="connsiteX120" fmla="*/ 429931 w 560549"/>
                <a:gd name="connsiteY120" fmla="*/ 193513 h 632625"/>
                <a:gd name="connsiteX121" fmla="*/ 470412 w 560549"/>
                <a:gd name="connsiteY121" fmla="*/ 164938 h 632625"/>
                <a:gd name="connsiteX122" fmla="*/ 460887 w 560549"/>
                <a:gd name="connsiteY122" fmla="*/ 60163 h 632625"/>
                <a:gd name="connsiteX123" fmla="*/ 434694 w 560549"/>
                <a:gd name="connsiteY123" fmla="*/ 50638 h 632625"/>
                <a:gd name="connsiteX124" fmla="*/ 398975 w 560549"/>
                <a:gd name="connsiteY124" fmla="*/ 129220 h 632625"/>
                <a:gd name="connsiteX125" fmla="*/ 439456 w 560549"/>
                <a:gd name="connsiteY125" fmla="*/ 169701 h 632625"/>
                <a:gd name="connsiteX126" fmla="*/ 503750 w 560549"/>
                <a:gd name="connsiteY126" fmla="*/ 129220 h 632625"/>
                <a:gd name="connsiteX127" fmla="*/ 427550 w 560549"/>
                <a:gd name="connsiteY127" fmla="*/ 67307 h 632625"/>
                <a:gd name="connsiteX128" fmla="*/ 413262 w 560549"/>
                <a:gd name="connsiteY128" fmla="*/ 93501 h 632625"/>
                <a:gd name="connsiteX129" fmla="*/ 503750 w 560549"/>
                <a:gd name="connsiteY129" fmla="*/ 153032 h 632625"/>
                <a:gd name="connsiteX130" fmla="*/ 515656 w 560549"/>
                <a:gd name="connsiteY130" fmla="*/ 93501 h 632625"/>
                <a:gd name="connsiteX131" fmla="*/ 494225 w 560549"/>
                <a:gd name="connsiteY131" fmla="*/ 79213 h 632625"/>
                <a:gd name="connsiteX132" fmla="*/ 477556 w 560549"/>
                <a:gd name="connsiteY132" fmla="*/ 88738 h 632625"/>
                <a:gd name="connsiteX133" fmla="*/ 482319 w 560549"/>
                <a:gd name="connsiteY133" fmla="*/ 141126 h 632625"/>
                <a:gd name="connsiteX134" fmla="*/ 518037 w 560549"/>
                <a:gd name="connsiteY134" fmla="*/ 136363 h 632625"/>
                <a:gd name="connsiteX135" fmla="*/ 515656 w 560549"/>
                <a:gd name="connsiteY135" fmla="*/ 57782 h 632625"/>
                <a:gd name="connsiteX136" fmla="*/ 508512 w 560549"/>
                <a:gd name="connsiteY136" fmla="*/ 64926 h 632625"/>
                <a:gd name="connsiteX137" fmla="*/ 518037 w 560549"/>
                <a:gd name="connsiteY137" fmla="*/ 88738 h 632625"/>
                <a:gd name="connsiteX138" fmla="*/ 556137 w 560549"/>
                <a:gd name="connsiteY138" fmla="*/ 57782 h 632625"/>
                <a:gd name="connsiteX139" fmla="*/ 558519 w 560549"/>
                <a:gd name="connsiteY139" fmla="*/ 33970 h 632625"/>
                <a:gd name="connsiteX140" fmla="*/ 494225 w 560549"/>
                <a:gd name="connsiteY140" fmla="*/ 7776 h 632625"/>
                <a:gd name="connsiteX141" fmla="*/ 491844 w 560549"/>
                <a:gd name="connsiteY141" fmla="*/ 45876 h 632625"/>
                <a:gd name="connsiteX142" fmla="*/ 503750 w 560549"/>
                <a:gd name="connsiteY142" fmla="*/ 53020 h 632625"/>
                <a:gd name="connsiteX143" fmla="*/ 513275 w 560549"/>
                <a:gd name="connsiteY143" fmla="*/ 17301 h 632625"/>
                <a:gd name="connsiteX144" fmla="*/ 506131 w 560549"/>
                <a:gd name="connsiteY144" fmla="*/ 14920 h 632625"/>
                <a:gd name="connsiteX145" fmla="*/ 491844 w 560549"/>
                <a:gd name="connsiteY145" fmla="*/ 31588 h 632625"/>
                <a:gd name="connsiteX146" fmla="*/ 525181 w 560549"/>
                <a:gd name="connsiteY146" fmla="*/ 57782 h 632625"/>
                <a:gd name="connsiteX147" fmla="*/ 527562 w 560549"/>
                <a:gd name="connsiteY147" fmla="*/ 43495 h 632625"/>
                <a:gd name="connsiteX148" fmla="*/ 458506 w 560549"/>
                <a:gd name="connsiteY148" fmla="*/ 50638 h 632625"/>
                <a:gd name="connsiteX149" fmla="*/ 422787 w 560549"/>
                <a:gd name="connsiteY149" fmla="*/ 129220 h 632625"/>
                <a:gd name="connsiteX150" fmla="*/ 429931 w 560549"/>
                <a:gd name="connsiteY150" fmla="*/ 176845 h 632625"/>
                <a:gd name="connsiteX151" fmla="*/ 434694 w 560549"/>
                <a:gd name="connsiteY151" fmla="*/ 155413 h 632625"/>
                <a:gd name="connsiteX152" fmla="*/ 420406 w 560549"/>
                <a:gd name="connsiteY152" fmla="*/ 153032 h 632625"/>
                <a:gd name="connsiteX153" fmla="*/ 363256 w 560549"/>
                <a:gd name="connsiteY153" fmla="*/ 257807 h 632625"/>
                <a:gd name="connsiteX154" fmla="*/ 387069 w 560549"/>
                <a:gd name="connsiteY154" fmla="*/ 267332 h 632625"/>
                <a:gd name="connsiteX155" fmla="*/ 406119 w 560549"/>
                <a:gd name="connsiteY155" fmla="*/ 217326 h 632625"/>
                <a:gd name="connsiteX156" fmla="*/ 375162 w 560549"/>
                <a:gd name="connsiteY156" fmla="*/ 229232 h 632625"/>
                <a:gd name="connsiteX157" fmla="*/ 372781 w 560549"/>
                <a:gd name="connsiteY157" fmla="*/ 279238 h 632625"/>
                <a:gd name="connsiteX158" fmla="*/ 394212 w 560549"/>
                <a:gd name="connsiteY158" fmla="*/ 286382 h 632625"/>
                <a:gd name="connsiteX159" fmla="*/ 432312 w 560549"/>
                <a:gd name="connsiteY159" fmla="*/ 255426 h 632625"/>
                <a:gd name="connsiteX160" fmla="*/ 422787 w 560549"/>
                <a:gd name="connsiteY160" fmla="*/ 248282 h 632625"/>
                <a:gd name="connsiteX161" fmla="*/ 370400 w 560549"/>
                <a:gd name="connsiteY161" fmla="*/ 269713 h 632625"/>
                <a:gd name="connsiteX162" fmla="*/ 327537 w 560549"/>
                <a:gd name="connsiteY162" fmla="*/ 372107 h 632625"/>
                <a:gd name="connsiteX163" fmla="*/ 339444 w 560549"/>
                <a:gd name="connsiteY163" fmla="*/ 400682 h 632625"/>
                <a:gd name="connsiteX164" fmla="*/ 370400 w 560549"/>
                <a:gd name="connsiteY164" fmla="*/ 391157 h 632625"/>
                <a:gd name="connsiteX165" fmla="*/ 353731 w 560549"/>
                <a:gd name="connsiteY165" fmla="*/ 374488 h 632625"/>
                <a:gd name="connsiteX166" fmla="*/ 313250 w 560549"/>
                <a:gd name="connsiteY166" fmla="*/ 438782 h 632625"/>
                <a:gd name="connsiteX167" fmla="*/ 318012 w 560549"/>
                <a:gd name="connsiteY167" fmla="*/ 474501 h 632625"/>
                <a:gd name="connsiteX168" fmla="*/ 341825 w 560549"/>
                <a:gd name="connsiteY168" fmla="*/ 479263 h 632625"/>
                <a:gd name="connsiteX169" fmla="*/ 372781 w 560549"/>
                <a:gd name="connsiteY169" fmla="*/ 445926 h 632625"/>
                <a:gd name="connsiteX170" fmla="*/ 365637 w 560549"/>
                <a:gd name="connsiteY170" fmla="*/ 443545 h 632625"/>
                <a:gd name="connsiteX171" fmla="*/ 351350 w 560549"/>
                <a:gd name="connsiteY171" fmla="*/ 457832 h 632625"/>
                <a:gd name="connsiteX172" fmla="*/ 363256 w 560549"/>
                <a:gd name="connsiteY172" fmla="*/ 488788 h 632625"/>
                <a:gd name="connsiteX173" fmla="*/ 377544 w 560549"/>
                <a:gd name="connsiteY173" fmla="*/ 464976 h 632625"/>
                <a:gd name="connsiteX174" fmla="*/ 370400 w 560549"/>
                <a:gd name="connsiteY174" fmla="*/ 474501 h 632625"/>
                <a:gd name="connsiteX175" fmla="*/ 360875 w 560549"/>
                <a:gd name="connsiteY175" fmla="*/ 505457 h 632625"/>
                <a:gd name="connsiteX176" fmla="*/ 358494 w 560549"/>
                <a:gd name="connsiteY176" fmla="*/ 545938 h 632625"/>
                <a:gd name="connsiteX177" fmla="*/ 365637 w 560549"/>
                <a:gd name="connsiteY177" fmla="*/ 541176 h 632625"/>
                <a:gd name="connsiteX178" fmla="*/ 370400 w 560549"/>
                <a:gd name="connsiteY178" fmla="*/ 526888 h 632625"/>
                <a:gd name="connsiteX179" fmla="*/ 353731 w 560549"/>
                <a:gd name="connsiteY179" fmla="*/ 529270 h 632625"/>
                <a:gd name="connsiteX180" fmla="*/ 348969 w 560549"/>
                <a:gd name="connsiteY180" fmla="*/ 557845 h 632625"/>
                <a:gd name="connsiteX181" fmla="*/ 356112 w 560549"/>
                <a:gd name="connsiteY181" fmla="*/ 564988 h 632625"/>
                <a:gd name="connsiteX182" fmla="*/ 365637 w 560549"/>
                <a:gd name="connsiteY182" fmla="*/ 557845 h 632625"/>
                <a:gd name="connsiteX183" fmla="*/ 375162 w 560549"/>
                <a:gd name="connsiteY183" fmla="*/ 529270 h 632625"/>
                <a:gd name="connsiteX184" fmla="*/ 363256 w 560549"/>
                <a:gd name="connsiteY184" fmla="*/ 522126 h 632625"/>
                <a:gd name="connsiteX185" fmla="*/ 337062 w 560549"/>
                <a:gd name="connsiteY185" fmla="*/ 581657 h 632625"/>
                <a:gd name="connsiteX186" fmla="*/ 346587 w 560549"/>
                <a:gd name="connsiteY186" fmla="*/ 614995 h 632625"/>
                <a:gd name="connsiteX187" fmla="*/ 389450 w 560549"/>
                <a:gd name="connsiteY187" fmla="*/ 550701 h 632625"/>
                <a:gd name="connsiteX188" fmla="*/ 379925 w 560549"/>
                <a:gd name="connsiteY188" fmla="*/ 548320 h 632625"/>
                <a:gd name="connsiteX189" fmla="*/ 391831 w 560549"/>
                <a:gd name="connsiteY189" fmla="*/ 629282 h 632625"/>
                <a:gd name="connsiteX190" fmla="*/ 418025 w 560549"/>
                <a:gd name="connsiteY190" fmla="*/ 569751 h 632625"/>
                <a:gd name="connsiteX191" fmla="*/ 410881 w 560549"/>
                <a:gd name="connsiteY191" fmla="*/ 567370 h 632625"/>
                <a:gd name="connsiteX192" fmla="*/ 413262 w 560549"/>
                <a:gd name="connsiteY192" fmla="*/ 607851 h 632625"/>
                <a:gd name="connsiteX193" fmla="*/ 420406 w 560549"/>
                <a:gd name="connsiteY193" fmla="*/ 600707 h 632625"/>
                <a:gd name="connsiteX194" fmla="*/ 398975 w 560549"/>
                <a:gd name="connsiteY194" fmla="*/ 545938 h 632625"/>
                <a:gd name="connsiteX195" fmla="*/ 379925 w 560549"/>
                <a:gd name="connsiteY195" fmla="*/ 550701 h 632625"/>
                <a:gd name="connsiteX196" fmla="*/ 372781 w 560549"/>
                <a:gd name="connsiteY196" fmla="*/ 562607 h 632625"/>
                <a:gd name="connsiteX197" fmla="*/ 379925 w 560549"/>
                <a:gd name="connsiteY197" fmla="*/ 576895 h 632625"/>
                <a:gd name="connsiteX198" fmla="*/ 396594 w 560549"/>
                <a:gd name="connsiteY198" fmla="*/ 548320 h 632625"/>
                <a:gd name="connsiteX199" fmla="*/ 348969 w 560549"/>
                <a:gd name="connsiteY199" fmla="*/ 467357 h 632625"/>
                <a:gd name="connsiteX200" fmla="*/ 334681 w 560549"/>
                <a:gd name="connsiteY200" fmla="*/ 469738 h 632625"/>
                <a:gd name="connsiteX201" fmla="*/ 360875 w 560549"/>
                <a:gd name="connsiteY201" fmla="*/ 498313 h 632625"/>
                <a:gd name="connsiteX202" fmla="*/ 363256 w 560549"/>
                <a:gd name="connsiteY202" fmla="*/ 476882 h 632625"/>
                <a:gd name="connsiteX203" fmla="*/ 351350 w 560549"/>
                <a:gd name="connsiteY203" fmla="*/ 445926 h 632625"/>
                <a:gd name="connsiteX204" fmla="*/ 346587 w 560549"/>
                <a:gd name="connsiteY204" fmla="*/ 453070 h 632625"/>
                <a:gd name="connsiteX205" fmla="*/ 344206 w 560549"/>
                <a:gd name="connsiteY205" fmla="*/ 467357 h 632625"/>
                <a:gd name="connsiteX206" fmla="*/ 341825 w 560549"/>
                <a:gd name="connsiteY206" fmla="*/ 455451 h 632625"/>
                <a:gd name="connsiteX207" fmla="*/ 327537 w 560549"/>
                <a:gd name="connsiteY207" fmla="*/ 426876 h 632625"/>
                <a:gd name="connsiteX208" fmla="*/ 303725 w 560549"/>
                <a:gd name="connsiteY208" fmla="*/ 450688 h 632625"/>
                <a:gd name="connsiteX209" fmla="*/ 306106 w 560549"/>
                <a:gd name="connsiteY209" fmla="*/ 460213 h 632625"/>
                <a:gd name="connsiteX210" fmla="*/ 315631 w 560549"/>
                <a:gd name="connsiteY210" fmla="*/ 450688 h 632625"/>
                <a:gd name="connsiteX211" fmla="*/ 325156 w 560549"/>
                <a:gd name="connsiteY211" fmla="*/ 414970 h 632625"/>
                <a:gd name="connsiteX212" fmla="*/ 306106 w 560549"/>
                <a:gd name="connsiteY212" fmla="*/ 395920 h 632625"/>
                <a:gd name="connsiteX213" fmla="*/ 256100 w 560549"/>
                <a:gd name="connsiteY213" fmla="*/ 441163 h 632625"/>
                <a:gd name="connsiteX214" fmla="*/ 272769 w 560549"/>
                <a:gd name="connsiteY214" fmla="*/ 476882 h 632625"/>
                <a:gd name="connsiteX215" fmla="*/ 318012 w 560549"/>
                <a:gd name="connsiteY215" fmla="*/ 445926 h 632625"/>
                <a:gd name="connsiteX216" fmla="*/ 303725 w 560549"/>
                <a:gd name="connsiteY216" fmla="*/ 407826 h 632625"/>
                <a:gd name="connsiteX217" fmla="*/ 239431 w 560549"/>
                <a:gd name="connsiteY217" fmla="*/ 417351 h 632625"/>
                <a:gd name="connsiteX218" fmla="*/ 234669 w 560549"/>
                <a:gd name="connsiteY218" fmla="*/ 445926 h 632625"/>
                <a:gd name="connsiteX219" fmla="*/ 298962 w 560549"/>
                <a:gd name="connsiteY219" fmla="*/ 455451 h 632625"/>
                <a:gd name="connsiteX220" fmla="*/ 308487 w 560549"/>
                <a:gd name="connsiteY220" fmla="*/ 438782 h 632625"/>
                <a:gd name="connsiteX221" fmla="*/ 310869 w 560549"/>
                <a:gd name="connsiteY221" fmla="*/ 407826 h 632625"/>
                <a:gd name="connsiteX222" fmla="*/ 234669 w 560549"/>
                <a:gd name="connsiteY222" fmla="*/ 379251 h 632625"/>
                <a:gd name="connsiteX223" fmla="*/ 208475 w 560549"/>
                <a:gd name="connsiteY223" fmla="*/ 448307 h 632625"/>
                <a:gd name="connsiteX224" fmla="*/ 220381 w 560549"/>
                <a:gd name="connsiteY224" fmla="*/ 455451 h 632625"/>
                <a:gd name="connsiteX225" fmla="*/ 246575 w 560549"/>
                <a:gd name="connsiteY225" fmla="*/ 426876 h 632625"/>
                <a:gd name="connsiteX226" fmla="*/ 239431 w 560549"/>
                <a:gd name="connsiteY226" fmla="*/ 410207 h 632625"/>
                <a:gd name="connsiteX227" fmla="*/ 194187 w 560549"/>
                <a:gd name="connsiteY227" fmla="*/ 395920 h 632625"/>
                <a:gd name="connsiteX228" fmla="*/ 167994 w 560549"/>
                <a:gd name="connsiteY228" fmla="*/ 403063 h 632625"/>
                <a:gd name="connsiteX229" fmla="*/ 151325 w 560549"/>
                <a:gd name="connsiteY229" fmla="*/ 445926 h 632625"/>
                <a:gd name="connsiteX230" fmla="*/ 153706 w 560549"/>
                <a:gd name="connsiteY230" fmla="*/ 457832 h 632625"/>
                <a:gd name="connsiteX231" fmla="*/ 165612 w 560549"/>
                <a:gd name="connsiteY231" fmla="*/ 462595 h 632625"/>
                <a:gd name="connsiteX232" fmla="*/ 179900 w 560549"/>
                <a:gd name="connsiteY232" fmla="*/ 436401 h 632625"/>
                <a:gd name="connsiteX233" fmla="*/ 141800 w 560549"/>
                <a:gd name="connsiteY233" fmla="*/ 398301 h 632625"/>
                <a:gd name="connsiteX234" fmla="*/ 153706 w 560549"/>
                <a:gd name="connsiteY234" fmla="*/ 422113 h 632625"/>
                <a:gd name="connsiteX235" fmla="*/ 208475 w 560549"/>
                <a:gd name="connsiteY235" fmla="*/ 393538 h 632625"/>
                <a:gd name="connsiteX236" fmla="*/ 191806 w 560549"/>
                <a:gd name="connsiteY236" fmla="*/ 350676 h 632625"/>
                <a:gd name="connsiteX237" fmla="*/ 184662 w 560549"/>
                <a:gd name="connsiteY237" fmla="*/ 357820 h 632625"/>
                <a:gd name="connsiteX238" fmla="*/ 203712 w 560549"/>
                <a:gd name="connsiteY238" fmla="*/ 357820 h 632625"/>
                <a:gd name="connsiteX239" fmla="*/ 210856 w 560549"/>
                <a:gd name="connsiteY239" fmla="*/ 305432 h 632625"/>
                <a:gd name="connsiteX240" fmla="*/ 177519 w 560549"/>
                <a:gd name="connsiteY240" fmla="*/ 269713 h 632625"/>
                <a:gd name="connsiteX241" fmla="*/ 187044 w 560549"/>
                <a:gd name="connsiteY241" fmla="*/ 269713 h 632625"/>
                <a:gd name="connsiteX242" fmla="*/ 208475 w 560549"/>
                <a:gd name="connsiteY242" fmla="*/ 255426 h 632625"/>
                <a:gd name="connsiteX243" fmla="*/ 151325 w 560549"/>
                <a:gd name="connsiteY243" fmla="*/ 200657 h 632625"/>
                <a:gd name="connsiteX244" fmla="*/ 144181 w 560549"/>
                <a:gd name="connsiteY244" fmla="*/ 203038 h 632625"/>
                <a:gd name="connsiteX245" fmla="*/ 125131 w 560549"/>
                <a:gd name="connsiteY245" fmla="*/ 207801 h 632625"/>
                <a:gd name="connsiteX246" fmla="*/ 132275 w 560549"/>
                <a:gd name="connsiteY246" fmla="*/ 222088 h 632625"/>
                <a:gd name="connsiteX247" fmla="*/ 148944 w 560549"/>
                <a:gd name="connsiteY247" fmla="*/ 214945 h 632625"/>
                <a:gd name="connsiteX248" fmla="*/ 172756 w 560549"/>
                <a:gd name="connsiteY248" fmla="*/ 162557 h 632625"/>
                <a:gd name="connsiteX249" fmla="*/ 120369 w 560549"/>
                <a:gd name="connsiteY249" fmla="*/ 133982 h 632625"/>
                <a:gd name="connsiteX250" fmla="*/ 106081 w 560549"/>
                <a:gd name="connsiteY250" fmla="*/ 160176 h 632625"/>
                <a:gd name="connsiteX251" fmla="*/ 110844 w 560549"/>
                <a:gd name="connsiteY251" fmla="*/ 181607 h 632625"/>
                <a:gd name="connsiteX252" fmla="*/ 156087 w 560549"/>
                <a:gd name="connsiteY252" fmla="*/ 129220 h 632625"/>
                <a:gd name="connsiteX253" fmla="*/ 117987 w 560549"/>
                <a:gd name="connsiteY253" fmla="*/ 110170 h 632625"/>
                <a:gd name="connsiteX254" fmla="*/ 98937 w 560549"/>
                <a:gd name="connsiteY254" fmla="*/ 122076 h 632625"/>
                <a:gd name="connsiteX255" fmla="*/ 117987 w 560549"/>
                <a:gd name="connsiteY255" fmla="*/ 160176 h 632625"/>
                <a:gd name="connsiteX256" fmla="*/ 120369 w 560549"/>
                <a:gd name="connsiteY256" fmla="*/ 133982 h 632625"/>
                <a:gd name="connsiteX257" fmla="*/ 79887 w 560549"/>
                <a:gd name="connsiteY257" fmla="*/ 100645 h 632625"/>
                <a:gd name="connsiteX258" fmla="*/ 53694 w 560549"/>
                <a:gd name="connsiteY258" fmla="*/ 98263 h 632625"/>
                <a:gd name="connsiteX259" fmla="*/ 48931 w 560549"/>
                <a:gd name="connsiteY259" fmla="*/ 126838 h 632625"/>
                <a:gd name="connsiteX260" fmla="*/ 82269 w 560549"/>
                <a:gd name="connsiteY260" fmla="*/ 117313 h 632625"/>
                <a:gd name="connsiteX261" fmla="*/ 48931 w 560549"/>
                <a:gd name="connsiteY261" fmla="*/ 62545 h 632625"/>
                <a:gd name="connsiteX262" fmla="*/ 29881 w 560549"/>
                <a:gd name="connsiteY262" fmla="*/ 76832 h 632625"/>
                <a:gd name="connsiteX263" fmla="*/ 56075 w 560549"/>
                <a:gd name="connsiteY263" fmla="*/ 103026 h 632625"/>
                <a:gd name="connsiteX264" fmla="*/ 58456 w 560549"/>
                <a:gd name="connsiteY264" fmla="*/ 72070 h 632625"/>
                <a:gd name="connsiteX265" fmla="*/ 46550 w 560549"/>
                <a:gd name="connsiteY265" fmla="*/ 69688 h 632625"/>
                <a:gd name="connsiteX266" fmla="*/ 29881 w 560549"/>
                <a:gd name="connsiteY266" fmla="*/ 86357 h 632625"/>
                <a:gd name="connsiteX267" fmla="*/ 56075 w 560549"/>
                <a:gd name="connsiteY267" fmla="*/ 95882 h 632625"/>
                <a:gd name="connsiteX268" fmla="*/ 53694 w 560549"/>
                <a:gd name="connsiteY268" fmla="*/ 74451 h 632625"/>
                <a:gd name="connsiteX269" fmla="*/ 41787 w 560549"/>
                <a:gd name="connsiteY269" fmla="*/ 72070 h 632625"/>
                <a:gd name="connsiteX270" fmla="*/ 20356 w 560549"/>
                <a:gd name="connsiteY270" fmla="*/ 107788 h 632625"/>
                <a:gd name="connsiteX271" fmla="*/ 25119 w 560549"/>
                <a:gd name="connsiteY271" fmla="*/ 126838 h 632625"/>
                <a:gd name="connsiteX272" fmla="*/ 58456 w 560549"/>
                <a:gd name="connsiteY272" fmla="*/ 107788 h 632625"/>
                <a:gd name="connsiteX273" fmla="*/ 70362 w 560549"/>
                <a:gd name="connsiteY273" fmla="*/ 79213 h 632625"/>
                <a:gd name="connsiteX274" fmla="*/ 29881 w 560549"/>
                <a:gd name="connsiteY274" fmla="*/ 50638 h 632625"/>
                <a:gd name="connsiteX275" fmla="*/ 29881 w 560549"/>
                <a:gd name="connsiteY275" fmla="*/ 86357 h 632625"/>
                <a:gd name="connsiteX276" fmla="*/ 48931 w 560549"/>
                <a:gd name="connsiteY276" fmla="*/ 72070 h 632625"/>
                <a:gd name="connsiteX277" fmla="*/ 65600 w 560549"/>
                <a:gd name="connsiteY277" fmla="*/ 48257 h 632625"/>
                <a:gd name="connsiteX278" fmla="*/ 58456 w 560549"/>
                <a:gd name="connsiteY278" fmla="*/ 24445 h 632625"/>
                <a:gd name="connsiteX279" fmla="*/ 17975 w 560549"/>
                <a:gd name="connsiteY279" fmla="*/ 36351 h 632625"/>
                <a:gd name="connsiteX280" fmla="*/ 17975 w 560549"/>
                <a:gd name="connsiteY280" fmla="*/ 81595 h 632625"/>
                <a:gd name="connsiteX281" fmla="*/ 27500 w 560549"/>
                <a:gd name="connsiteY281" fmla="*/ 76832 h 632625"/>
                <a:gd name="connsiteX282" fmla="*/ 17975 w 560549"/>
                <a:gd name="connsiteY282" fmla="*/ 103026 h 632625"/>
                <a:gd name="connsiteX283" fmla="*/ 58456 w 560549"/>
                <a:gd name="connsiteY283" fmla="*/ 117313 h 632625"/>
                <a:gd name="connsiteX284" fmla="*/ 103700 w 560549"/>
                <a:gd name="connsiteY284" fmla="*/ 86357 h 632625"/>
                <a:gd name="connsiteX285" fmla="*/ 60837 w 560549"/>
                <a:gd name="connsiteY285" fmla="*/ 74451 h 632625"/>
                <a:gd name="connsiteX286" fmla="*/ 22737 w 560549"/>
                <a:gd name="connsiteY286" fmla="*/ 126838 h 632625"/>
                <a:gd name="connsiteX287" fmla="*/ 25119 w 560549"/>
                <a:gd name="connsiteY287" fmla="*/ 172082 h 632625"/>
                <a:gd name="connsiteX288" fmla="*/ 72744 w 560549"/>
                <a:gd name="connsiteY288" fmla="*/ 164938 h 632625"/>
                <a:gd name="connsiteX289" fmla="*/ 63219 w 560549"/>
                <a:gd name="connsiteY289" fmla="*/ 153032 h 632625"/>
                <a:gd name="connsiteX290" fmla="*/ 60837 w 560549"/>
                <a:gd name="connsiteY290" fmla="*/ 195895 h 632625"/>
                <a:gd name="connsiteX291" fmla="*/ 87031 w 560549"/>
                <a:gd name="connsiteY291" fmla="*/ 198276 h 632625"/>
                <a:gd name="connsiteX292" fmla="*/ 139419 w 560549"/>
                <a:gd name="connsiteY292" fmla="*/ 164938 h 632625"/>
                <a:gd name="connsiteX293" fmla="*/ 132275 w 560549"/>
                <a:gd name="connsiteY293" fmla="*/ 150651 h 632625"/>
                <a:gd name="connsiteX294" fmla="*/ 106081 w 560549"/>
                <a:gd name="connsiteY294" fmla="*/ 160176 h 632625"/>
                <a:gd name="connsiteX295" fmla="*/ 106081 w 560549"/>
                <a:gd name="connsiteY295" fmla="*/ 205420 h 632625"/>
                <a:gd name="connsiteX296" fmla="*/ 117987 w 560549"/>
                <a:gd name="connsiteY296" fmla="*/ 207801 h 632625"/>
                <a:gd name="connsiteX297" fmla="*/ 132275 w 560549"/>
                <a:gd name="connsiteY297" fmla="*/ 195895 h 632625"/>
                <a:gd name="connsiteX298" fmla="*/ 120369 w 560549"/>
                <a:gd name="connsiteY298" fmla="*/ 176845 h 632625"/>
                <a:gd name="connsiteX299" fmla="*/ 103700 w 560549"/>
                <a:gd name="connsiteY299" fmla="*/ 195895 h 632625"/>
                <a:gd name="connsiteX300" fmla="*/ 101319 w 560549"/>
                <a:gd name="connsiteY300" fmla="*/ 236376 h 632625"/>
                <a:gd name="connsiteX301" fmla="*/ 125131 w 560549"/>
                <a:gd name="connsiteY301" fmla="*/ 245901 h 632625"/>
                <a:gd name="connsiteX302" fmla="*/ 172756 w 560549"/>
                <a:gd name="connsiteY302" fmla="*/ 210182 h 632625"/>
                <a:gd name="connsiteX303" fmla="*/ 184662 w 560549"/>
                <a:gd name="connsiteY303" fmla="*/ 181607 h 632625"/>
                <a:gd name="connsiteX304" fmla="*/ 160850 w 560549"/>
                <a:gd name="connsiteY304" fmla="*/ 174463 h 632625"/>
                <a:gd name="connsiteX305" fmla="*/ 120369 w 560549"/>
                <a:gd name="connsiteY305" fmla="*/ 257807 h 632625"/>
                <a:gd name="connsiteX306" fmla="*/ 151325 w 560549"/>
                <a:gd name="connsiteY306" fmla="*/ 241138 h 632625"/>
                <a:gd name="connsiteX307" fmla="*/ 156087 w 560549"/>
                <a:gd name="connsiteY307" fmla="*/ 219707 h 632625"/>
                <a:gd name="connsiteX308" fmla="*/ 113225 w 560549"/>
                <a:gd name="connsiteY308" fmla="*/ 214945 h 632625"/>
                <a:gd name="connsiteX309" fmla="*/ 132275 w 560549"/>
                <a:gd name="connsiteY309" fmla="*/ 269713 h 632625"/>
                <a:gd name="connsiteX310" fmla="*/ 165612 w 560549"/>
                <a:gd name="connsiteY310" fmla="*/ 264951 h 632625"/>
                <a:gd name="connsiteX311" fmla="*/ 196569 w 560549"/>
                <a:gd name="connsiteY311" fmla="*/ 191132 h 632625"/>
                <a:gd name="connsiteX312" fmla="*/ 177519 w 560549"/>
                <a:gd name="connsiteY312" fmla="*/ 181607 h 632625"/>
                <a:gd name="connsiteX313" fmla="*/ 156087 w 560549"/>
                <a:gd name="connsiteY313" fmla="*/ 186370 h 632625"/>
                <a:gd name="connsiteX314" fmla="*/ 151325 w 560549"/>
                <a:gd name="connsiteY314" fmla="*/ 267332 h 632625"/>
                <a:gd name="connsiteX315" fmla="*/ 160850 w 560549"/>
                <a:gd name="connsiteY315" fmla="*/ 269713 h 632625"/>
                <a:gd name="connsiteX316" fmla="*/ 182281 w 560549"/>
                <a:gd name="connsiteY316" fmla="*/ 214945 h 632625"/>
                <a:gd name="connsiteX317" fmla="*/ 167994 w 560549"/>
                <a:gd name="connsiteY317" fmla="*/ 205420 h 632625"/>
                <a:gd name="connsiteX318" fmla="*/ 158469 w 560549"/>
                <a:gd name="connsiteY318" fmla="*/ 307813 h 632625"/>
                <a:gd name="connsiteX319" fmla="*/ 196569 w 560549"/>
                <a:gd name="connsiteY319" fmla="*/ 293526 h 632625"/>
                <a:gd name="connsiteX320" fmla="*/ 215619 w 560549"/>
                <a:gd name="connsiteY320" fmla="*/ 253045 h 632625"/>
                <a:gd name="connsiteX321" fmla="*/ 203712 w 560549"/>
                <a:gd name="connsiteY321" fmla="*/ 243520 h 632625"/>
                <a:gd name="connsiteX322" fmla="*/ 177519 w 560549"/>
                <a:gd name="connsiteY322" fmla="*/ 272095 h 632625"/>
                <a:gd name="connsiteX323" fmla="*/ 170375 w 560549"/>
                <a:gd name="connsiteY323" fmla="*/ 367345 h 632625"/>
                <a:gd name="connsiteX324" fmla="*/ 196569 w 560549"/>
                <a:gd name="connsiteY324" fmla="*/ 369726 h 632625"/>
                <a:gd name="connsiteX325" fmla="*/ 272769 w 560549"/>
                <a:gd name="connsiteY325" fmla="*/ 284001 h 632625"/>
                <a:gd name="connsiteX326" fmla="*/ 248956 w 560549"/>
                <a:gd name="connsiteY326" fmla="*/ 267332 h 632625"/>
                <a:gd name="connsiteX327" fmla="*/ 201331 w 560549"/>
                <a:gd name="connsiteY327" fmla="*/ 303051 h 632625"/>
                <a:gd name="connsiteX328" fmla="*/ 256100 w 560549"/>
                <a:gd name="connsiteY328" fmla="*/ 372107 h 632625"/>
                <a:gd name="connsiteX329" fmla="*/ 279912 w 560549"/>
                <a:gd name="connsiteY329" fmla="*/ 319720 h 632625"/>
                <a:gd name="connsiteX330" fmla="*/ 246575 w 560549"/>
                <a:gd name="connsiteY330" fmla="*/ 324482 h 632625"/>
                <a:gd name="connsiteX331" fmla="*/ 277531 w 560549"/>
                <a:gd name="connsiteY331" fmla="*/ 424495 h 632625"/>
                <a:gd name="connsiteX332" fmla="*/ 308487 w 560549"/>
                <a:gd name="connsiteY332" fmla="*/ 338770 h 632625"/>
                <a:gd name="connsiteX333" fmla="*/ 284675 w 560549"/>
                <a:gd name="connsiteY333" fmla="*/ 331626 h 632625"/>
                <a:gd name="connsiteX334" fmla="*/ 272769 w 560549"/>
                <a:gd name="connsiteY334" fmla="*/ 350676 h 632625"/>
                <a:gd name="connsiteX335" fmla="*/ 272769 w 560549"/>
                <a:gd name="connsiteY335" fmla="*/ 403063 h 632625"/>
                <a:gd name="connsiteX336" fmla="*/ 310869 w 560549"/>
                <a:gd name="connsiteY336" fmla="*/ 410207 h 632625"/>
                <a:gd name="connsiteX337" fmla="*/ 332300 w 560549"/>
                <a:gd name="connsiteY337" fmla="*/ 391157 h 632625"/>
                <a:gd name="connsiteX338" fmla="*/ 320394 w 560549"/>
                <a:gd name="connsiteY338" fmla="*/ 300670 h 632625"/>
                <a:gd name="connsiteX339" fmla="*/ 298962 w 560549"/>
                <a:gd name="connsiteY339" fmla="*/ 293526 h 632625"/>
                <a:gd name="connsiteX340" fmla="*/ 291819 w 560549"/>
                <a:gd name="connsiteY340" fmla="*/ 369726 h 632625"/>
                <a:gd name="connsiteX341" fmla="*/ 320394 w 560549"/>
                <a:gd name="connsiteY341" fmla="*/ 364963 h 632625"/>
                <a:gd name="connsiteX342" fmla="*/ 322775 w 560549"/>
                <a:gd name="connsiteY342" fmla="*/ 284001 h 632625"/>
                <a:gd name="connsiteX343" fmla="*/ 310869 w 560549"/>
                <a:gd name="connsiteY343" fmla="*/ 281620 h 632625"/>
                <a:gd name="connsiteX344" fmla="*/ 298962 w 560549"/>
                <a:gd name="connsiteY344" fmla="*/ 288763 h 632625"/>
                <a:gd name="connsiteX345" fmla="*/ 301344 w 560549"/>
                <a:gd name="connsiteY345" fmla="*/ 341151 h 632625"/>
                <a:gd name="connsiteX346" fmla="*/ 348969 w 560549"/>
                <a:gd name="connsiteY346" fmla="*/ 322101 h 632625"/>
                <a:gd name="connsiteX347" fmla="*/ 379925 w 560549"/>
                <a:gd name="connsiteY347" fmla="*/ 205420 h 632625"/>
                <a:gd name="connsiteX348" fmla="*/ 360875 w 560549"/>
                <a:gd name="connsiteY348" fmla="*/ 181607 h 632625"/>
                <a:gd name="connsiteX349" fmla="*/ 344206 w 560549"/>
                <a:gd name="connsiteY349" fmla="*/ 198276 h 632625"/>
                <a:gd name="connsiteX350" fmla="*/ 382306 w 560549"/>
                <a:gd name="connsiteY350" fmla="*/ 241138 h 632625"/>
                <a:gd name="connsiteX351" fmla="*/ 420406 w 560549"/>
                <a:gd name="connsiteY351" fmla="*/ 150651 h 632625"/>
                <a:gd name="connsiteX352" fmla="*/ 403737 w 560549"/>
                <a:gd name="connsiteY352" fmla="*/ 129220 h 632625"/>
                <a:gd name="connsiteX353" fmla="*/ 375162 w 560549"/>
                <a:gd name="connsiteY353" fmla="*/ 141126 h 632625"/>
                <a:gd name="connsiteX354" fmla="*/ 379925 w 560549"/>
                <a:gd name="connsiteY354" fmla="*/ 181607 h 632625"/>
                <a:gd name="connsiteX355" fmla="*/ 398975 w 560549"/>
                <a:gd name="connsiteY355" fmla="*/ 186370 h 632625"/>
                <a:gd name="connsiteX356" fmla="*/ 432312 w 560549"/>
                <a:gd name="connsiteY356" fmla="*/ 126838 h 632625"/>
                <a:gd name="connsiteX357" fmla="*/ 408500 w 560549"/>
                <a:gd name="connsiteY357" fmla="*/ 103026 h 632625"/>
                <a:gd name="connsiteX358" fmla="*/ 413262 w 560549"/>
                <a:gd name="connsiteY358" fmla="*/ 150651 h 632625"/>
                <a:gd name="connsiteX359" fmla="*/ 456125 w 560549"/>
                <a:gd name="connsiteY359" fmla="*/ 145888 h 632625"/>
                <a:gd name="connsiteX360" fmla="*/ 477556 w 560549"/>
                <a:gd name="connsiteY360" fmla="*/ 112551 h 632625"/>
                <a:gd name="connsiteX361" fmla="*/ 453744 w 560549"/>
                <a:gd name="connsiteY361" fmla="*/ 76832 h 632625"/>
                <a:gd name="connsiteX362" fmla="*/ 451362 w 560549"/>
                <a:gd name="connsiteY362" fmla="*/ 100645 h 632625"/>
                <a:gd name="connsiteX363" fmla="*/ 458506 w 560549"/>
                <a:gd name="connsiteY363" fmla="*/ 107788 h 632625"/>
                <a:gd name="connsiteX364" fmla="*/ 479937 w 560549"/>
                <a:gd name="connsiteY364" fmla="*/ 98263 h 632625"/>
                <a:gd name="connsiteX365" fmla="*/ 487081 w 560549"/>
                <a:gd name="connsiteY365" fmla="*/ 53020 h 632625"/>
                <a:gd name="connsiteX366" fmla="*/ 479937 w 560549"/>
                <a:gd name="connsiteY366" fmla="*/ 31588 h 632625"/>
                <a:gd name="connsiteX367" fmla="*/ 463269 w 560549"/>
                <a:gd name="connsiteY367" fmla="*/ 38732 h 632625"/>
                <a:gd name="connsiteX368" fmla="*/ 427550 w 560549"/>
                <a:gd name="connsiteY368" fmla="*/ 138745 h 632625"/>
                <a:gd name="connsiteX369" fmla="*/ 422787 w 560549"/>
                <a:gd name="connsiteY369" fmla="*/ 172082 h 632625"/>
                <a:gd name="connsiteX370" fmla="*/ 415644 w 560549"/>
                <a:gd name="connsiteY370" fmla="*/ 181607 h 632625"/>
                <a:gd name="connsiteX371" fmla="*/ 408500 w 560549"/>
                <a:gd name="connsiteY371" fmla="*/ 200657 h 632625"/>
                <a:gd name="connsiteX372" fmla="*/ 406119 w 560549"/>
                <a:gd name="connsiteY372" fmla="*/ 217326 h 632625"/>
                <a:gd name="connsiteX373" fmla="*/ 418025 w 560549"/>
                <a:gd name="connsiteY373" fmla="*/ 226851 h 632625"/>
                <a:gd name="connsiteX374" fmla="*/ 437075 w 560549"/>
                <a:gd name="connsiteY374" fmla="*/ 205420 h 632625"/>
                <a:gd name="connsiteX375" fmla="*/ 434694 w 560549"/>
                <a:gd name="connsiteY375" fmla="*/ 236376 h 632625"/>
                <a:gd name="connsiteX376" fmla="*/ 439456 w 560549"/>
                <a:gd name="connsiteY376" fmla="*/ 326863 h 632625"/>
                <a:gd name="connsiteX377" fmla="*/ 413262 w 560549"/>
                <a:gd name="connsiteY377" fmla="*/ 322101 h 632625"/>
                <a:gd name="connsiteX378" fmla="*/ 384687 w 560549"/>
                <a:gd name="connsiteY378" fmla="*/ 334007 h 632625"/>
                <a:gd name="connsiteX379" fmla="*/ 372781 w 560549"/>
                <a:gd name="connsiteY379" fmla="*/ 353057 h 632625"/>
                <a:gd name="connsiteX380" fmla="*/ 363256 w 560549"/>
                <a:gd name="connsiteY380" fmla="*/ 343532 h 632625"/>
                <a:gd name="connsiteX381" fmla="*/ 356112 w 560549"/>
                <a:gd name="connsiteY381" fmla="*/ 338770 h 632625"/>
                <a:gd name="connsiteX382" fmla="*/ 348969 w 560549"/>
                <a:gd name="connsiteY382" fmla="*/ 367345 h 632625"/>
                <a:gd name="connsiteX383" fmla="*/ 368019 w 560549"/>
                <a:gd name="connsiteY383" fmla="*/ 357820 h 632625"/>
                <a:gd name="connsiteX384" fmla="*/ 372781 w 560549"/>
                <a:gd name="connsiteY384" fmla="*/ 324482 h 632625"/>
                <a:gd name="connsiteX385" fmla="*/ 353731 w 560549"/>
                <a:gd name="connsiteY385" fmla="*/ 317338 h 632625"/>
                <a:gd name="connsiteX386" fmla="*/ 332300 w 560549"/>
                <a:gd name="connsiteY386" fmla="*/ 341151 h 632625"/>
                <a:gd name="connsiteX387" fmla="*/ 341825 w 560549"/>
                <a:gd name="connsiteY387" fmla="*/ 386395 h 632625"/>
                <a:gd name="connsiteX388" fmla="*/ 353731 w 560549"/>
                <a:gd name="connsiteY388" fmla="*/ 376870 h 632625"/>
                <a:gd name="connsiteX389" fmla="*/ 346587 w 560549"/>
                <a:gd name="connsiteY389" fmla="*/ 334007 h 632625"/>
                <a:gd name="connsiteX390" fmla="*/ 329919 w 560549"/>
                <a:gd name="connsiteY390" fmla="*/ 336388 h 632625"/>
                <a:gd name="connsiteX391" fmla="*/ 306106 w 560549"/>
                <a:gd name="connsiteY391" fmla="*/ 412588 h 632625"/>
                <a:gd name="connsiteX392" fmla="*/ 325156 w 560549"/>
                <a:gd name="connsiteY392" fmla="*/ 422113 h 632625"/>
                <a:gd name="connsiteX393" fmla="*/ 337062 w 560549"/>
                <a:gd name="connsiteY393" fmla="*/ 417351 h 632625"/>
                <a:gd name="connsiteX394" fmla="*/ 353731 w 560549"/>
                <a:gd name="connsiteY394" fmla="*/ 445926 h 632625"/>
                <a:gd name="connsiteX395" fmla="*/ 344206 w 560549"/>
                <a:gd name="connsiteY395" fmla="*/ 441163 h 632625"/>
                <a:gd name="connsiteX396" fmla="*/ 334681 w 560549"/>
                <a:gd name="connsiteY396" fmla="*/ 469738 h 632625"/>
                <a:gd name="connsiteX397" fmla="*/ 368019 w 560549"/>
                <a:gd name="connsiteY397" fmla="*/ 429257 h 632625"/>
                <a:gd name="connsiteX398" fmla="*/ 327537 w 560549"/>
                <a:gd name="connsiteY398" fmla="*/ 407826 h 632625"/>
                <a:gd name="connsiteX399" fmla="*/ 306106 w 560549"/>
                <a:gd name="connsiteY399" fmla="*/ 403063 h 632625"/>
                <a:gd name="connsiteX400" fmla="*/ 287056 w 560549"/>
                <a:gd name="connsiteY400" fmla="*/ 424495 h 632625"/>
                <a:gd name="connsiteX401" fmla="*/ 270387 w 560549"/>
                <a:gd name="connsiteY401" fmla="*/ 422113 h 632625"/>
                <a:gd name="connsiteX402" fmla="*/ 251337 w 560549"/>
                <a:gd name="connsiteY402" fmla="*/ 414970 h 632625"/>
                <a:gd name="connsiteX403" fmla="*/ 227525 w 560549"/>
                <a:gd name="connsiteY403" fmla="*/ 443545 h 632625"/>
                <a:gd name="connsiteX404" fmla="*/ 222762 w 560549"/>
                <a:gd name="connsiteY404" fmla="*/ 474501 h 632625"/>
                <a:gd name="connsiteX405" fmla="*/ 227525 w 560549"/>
                <a:gd name="connsiteY405" fmla="*/ 457832 h 632625"/>
                <a:gd name="connsiteX406" fmla="*/ 213237 w 560549"/>
                <a:gd name="connsiteY406" fmla="*/ 445926 h 632625"/>
                <a:gd name="connsiteX407" fmla="*/ 175137 w 560549"/>
                <a:gd name="connsiteY407" fmla="*/ 484026 h 632625"/>
                <a:gd name="connsiteX408" fmla="*/ 172756 w 560549"/>
                <a:gd name="connsiteY408" fmla="*/ 500695 h 632625"/>
                <a:gd name="connsiteX409" fmla="*/ 182281 w 560549"/>
                <a:gd name="connsiteY409" fmla="*/ 495932 h 632625"/>
                <a:gd name="connsiteX410" fmla="*/ 187044 w 560549"/>
                <a:gd name="connsiteY410" fmla="*/ 479263 h 632625"/>
                <a:gd name="connsiteX411" fmla="*/ 137037 w 560549"/>
                <a:gd name="connsiteY411" fmla="*/ 488788 h 632625"/>
                <a:gd name="connsiteX412" fmla="*/ 158469 w 560549"/>
                <a:gd name="connsiteY412" fmla="*/ 529270 h 632625"/>
                <a:gd name="connsiteX413" fmla="*/ 179900 w 560549"/>
                <a:gd name="connsiteY413" fmla="*/ 517363 h 632625"/>
                <a:gd name="connsiteX414" fmla="*/ 177519 w 560549"/>
                <a:gd name="connsiteY414" fmla="*/ 500695 h 632625"/>
                <a:gd name="connsiteX415" fmla="*/ 141800 w 560549"/>
                <a:gd name="connsiteY415" fmla="*/ 503076 h 632625"/>
                <a:gd name="connsiteX416" fmla="*/ 115606 w 560549"/>
                <a:gd name="connsiteY416" fmla="*/ 569751 h 632625"/>
                <a:gd name="connsiteX417" fmla="*/ 141800 w 560549"/>
                <a:gd name="connsiteY417" fmla="*/ 567370 h 632625"/>
                <a:gd name="connsiteX418" fmla="*/ 158469 w 560549"/>
                <a:gd name="connsiteY418" fmla="*/ 545938 h 632625"/>
                <a:gd name="connsiteX419" fmla="*/ 146562 w 560549"/>
                <a:gd name="connsiteY419" fmla="*/ 529270 h 632625"/>
                <a:gd name="connsiteX420" fmla="*/ 113225 w 560549"/>
                <a:gd name="connsiteY420" fmla="*/ 548320 h 632625"/>
                <a:gd name="connsiteX421" fmla="*/ 122750 w 560549"/>
                <a:gd name="connsiteY421" fmla="*/ 588801 h 632625"/>
                <a:gd name="connsiteX422" fmla="*/ 189425 w 560549"/>
                <a:gd name="connsiteY422" fmla="*/ 576895 h 632625"/>
                <a:gd name="connsiteX423" fmla="*/ 167994 w 560549"/>
                <a:gd name="connsiteY423" fmla="*/ 550701 h 632625"/>
                <a:gd name="connsiteX424" fmla="*/ 148944 w 560549"/>
                <a:gd name="connsiteY424" fmla="*/ 584038 h 632625"/>
                <a:gd name="connsiteX425" fmla="*/ 175137 w 560549"/>
                <a:gd name="connsiteY425" fmla="*/ 605470 h 632625"/>
                <a:gd name="connsiteX426" fmla="*/ 222762 w 560549"/>
                <a:gd name="connsiteY426" fmla="*/ 564988 h 632625"/>
                <a:gd name="connsiteX427" fmla="*/ 189425 w 560549"/>
                <a:gd name="connsiteY427" fmla="*/ 550701 h 632625"/>
                <a:gd name="connsiteX428" fmla="*/ 158469 w 560549"/>
                <a:gd name="connsiteY428" fmla="*/ 579276 h 632625"/>
                <a:gd name="connsiteX429" fmla="*/ 194187 w 560549"/>
                <a:gd name="connsiteY429" fmla="*/ 555463 h 632625"/>
                <a:gd name="connsiteX430" fmla="*/ 198950 w 560549"/>
                <a:gd name="connsiteY430" fmla="*/ 538795 h 632625"/>
                <a:gd name="connsiteX431" fmla="*/ 153706 w 560549"/>
                <a:gd name="connsiteY431" fmla="*/ 491170 h 632625"/>
                <a:gd name="connsiteX432" fmla="*/ 139419 w 560549"/>
                <a:gd name="connsiteY432" fmla="*/ 512601 h 632625"/>
                <a:gd name="connsiteX433" fmla="*/ 172756 w 560549"/>
                <a:gd name="connsiteY433" fmla="*/ 536413 h 632625"/>
                <a:gd name="connsiteX434" fmla="*/ 210856 w 560549"/>
                <a:gd name="connsiteY434" fmla="*/ 498313 h 632625"/>
                <a:gd name="connsiteX435" fmla="*/ 177519 w 560549"/>
                <a:gd name="connsiteY435" fmla="*/ 469738 h 632625"/>
                <a:gd name="connsiteX436" fmla="*/ 163231 w 560549"/>
                <a:gd name="connsiteY436" fmla="*/ 486407 h 632625"/>
                <a:gd name="connsiteX437" fmla="*/ 172756 w 560549"/>
                <a:gd name="connsiteY437" fmla="*/ 500695 h 632625"/>
                <a:gd name="connsiteX438" fmla="*/ 208475 w 560549"/>
                <a:gd name="connsiteY438" fmla="*/ 410207 h 632625"/>
                <a:gd name="connsiteX439" fmla="*/ 170375 w 560549"/>
                <a:gd name="connsiteY439" fmla="*/ 369726 h 632625"/>
                <a:gd name="connsiteX440" fmla="*/ 179900 w 560549"/>
                <a:gd name="connsiteY440" fmla="*/ 436401 h 632625"/>
                <a:gd name="connsiteX441" fmla="*/ 272769 w 560549"/>
                <a:gd name="connsiteY441" fmla="*/ 295907 h 632625"/>
                <a:gd name="connsiteX442" fmla="*/ 258481 w 560549"/>
                <a:gd name="connsiteY442" fmla="*/ 269713 h 632625"/>
                <a:gd name="connsiteX443" fmla="*/ 227525 w 560549"/>
                <a:gd name="connsiteY443" fmla="*/ 329245 h 632625"/>
                <a:gd name="connsiteX444" fmla="*/ 325156 w 560549"/>
                <a:gd name="connsiteY444" fmla="*/ 295907 h 632625"/>
                <a:gd name="connsiteX445" fmla="*/ 318012 w 560549"/>
                <a:gd name="connsiteY445" fmla="*/ 276857 h 632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Lst>
              <a:rect l="l" t="t" r="r" b="b"/>
              <a:pathLst>
                <a:path w="560549" h="632625">
                  <a:moveTo>
                    <a:pt x="27500" y="64926"/>
                  </a:moveTo>
                  <a:cubicBezTo>
                    <a:pt x="54487" y="67307"/>
                    <a:pt x="81492" y="74639"/>
                    <a:pt x="108462" y="72070"/>
                  </a:cubicBezTo>
                  <a:cubicBezTo>
                    <a:pt x="119468" y="71022"/>
                    <a:pt x="87896" y="56385"/>
                    <a:pt x="77506" y="60163"/>
                  </a:cubicBezTo>
                  <a:cubicBezTo>
                    <a:pt x="65711" y="64452"/>
                    <a:pt x="63219" y="80801"/>
                    <a:pt x="56075" y="91120"/>
                  </a:cubicBezTo>
                  <a:cubicBezTo>
                    <a:pt x="52900" y="102232"/>
                    <a:pt x="49353" y="113245"/>
                    <a:pt x="46550" y="124457"/>
                  </a:cubicBezTo>
                  <a:cubicBezTo>
                    <a:pt x="44587" y="132310"/>
                    <a:pt x="39912" y="140395"/>
                    <a:pt x="41787" y="148270"/>
                  </a:cubicBezTo>
                  <a:cubicBezTo>
                    <a:pt x="44184" y="158338"/>
                    <a:pt x="52900" y="165732"/>
                    <a:pt x="58456" y="174463"/>
                  </a:cubicBezTo>
                  <a:cubicBezTo>
                    <a:pt x="74654" y="170046"/>
                    <a:pt x="104946" y="167227"/>
                    <a:pt x="106081" y="141126"/>
                  </a:cubicBezTo>
                  <a:cubicBezTo>
                    <a:pt x="106578" y="129689"/>
                    <a:pt x="93381" y="122076"/>
                    <a:pt x="87031" y="112551"/>
                  </a:cubicBezTo>
                  <a:cubicBezTo>
                    <a:pt x="81475" y="114138"/>
                    <a:pt x="74923" y="113765"/>
                    <a:pt x="70362" y="117313"/>
                  </a:cubicBezTo>
                  <a:cubicBezTo>
                    <a:pt x="57098" y="127629"/>
                    <a:pt x="75535" y="159828"/>
                    <a:pt x="77506" y="162557"/>
                  </a:cubicBezTo>
                  <a:cubicBezTo>
                    <a:pt x="81663" y="168312"/>
                    <a:pt x="90206" y="168907"/>
                    <a:pt x="96556" y="172082"/>
                  </a:cubicBezTo>
                  <a:cubicBezTo>
                    <a:pt x="104494" y="171288"/>
                    <a:pt x="113319" y="173433"/>
                    <a:pt x="120369" y="169701"/>
                  </a:cubicBezTo>
                  <a:cubicBezTo>
                    <a:pt x="138802" y="159943"/>
                    <a:pt x="137128" y="150013"/>
                    <a:pt x="139419" y="133982"/>
                  </a:cubicBezTo>
                  <a:cubicBezTo>
                    <a:pt x="136244" y="133188"/>
                    <a:pt x="132617" y="129786"/>
                    <a:pt x="129894" y="131601"/>
                  </a:cubicBezTo>
                  <a:cubicBezTo>
                    <a:pt x="126337" y="133972"/>
                    <a:pt x="125969" y="139316"/>
                    <a:pt x="125131" y="143507"/>
                  </a:cubicBezTo>
                  <a:cubicBezTo>
                    <a:pt x="123566" y="151329"/>
                    <a:pt x="123544" y="159382"/>
                    <a:pt x="122750" y="167320"/>
                  </a:cubicBezTo>
                  <a:cubicBezTo>
                    <a:pt x="125131" y="175257"/>
                    <a:pt x="122171" y="188129"/>
                    <a:pt x="129894" y="191132"/>
                  </a:cubicBezTo>
                  <a:cubicBezTo>
                    <a:pt x="156548" y="201497"/>
                    <a:pt x="167497" y="181788"/>
                    <a:pt x="179900" y="167320"/>
                  </a:cubicBezTo>
                  <a:cubicBezTo>
                    <a:pt x="181487" y="162557"/>
                    <a:pt x="185880" y="157902"/>
                    <a:pt x="184662" y="153032"/>
                  </a:cubicBezTo>
                  <a:cubicBezTo>
                    <a:pt x="183801" y="149588"/>
                    <a:pt x="178590" y="147448"/>
                    <a:pt x="175137" y="148270"/>
                  </a:cubicBezTo>
                  <a:cubicBezTo>
                    <a:pt x="160941" y="151650"/>
                    <a:pt x="148150" y="159382"/>
                    <a:pt x="134656" y="164938"/>
                  </a:cubicBezTo>
                  <a:cubicBezTo>
                    <a:pt x="120432" y="188053"/>
                    <a:pt x="105471" y="204085"/>
                    <a:pt x="108462" y="233995"/>
                  </a:cubicBezTo>
                  <a:cubicBezTo>
                    <a:pt x="109665" y="246025"/>
                    <a:pt x="117987" y="256220"/>
                    <a:pt x="122750" y="267332"/>
                  </a:cubicBezTo>
                  <a:cubicBezTo>
                    <a:pt x="132275" y="263363"/>
                    <a:pt x="143579" y="262243"/>
                    <a:pt x="151325" y="255426"/>
                  </a:cubicBezTo>
                  <a:cubicBezTo>
                    <a:pt x="179754" y="230409"/>
                    <a:pt x="179031" y="227945"/>
                    <a:pt x="184662" y="205420"/>
                  </a:cubicBezTo>
                  <a:cubicBezTo>
                    <a:pt x="173630" y="203581"/>
                    <a:pt x="153568" y="198997"/>
                    <a:pt x="144181" y="205420"/>
                  </a:cubicBezTo>
                  <a:cubicBezTo>
                    <a:pt x="134733" y="211884"/>
                    <a:pt x="131481" y="224470"/>
                    <a:pt x="125131" y="233995"/>
                  </a:cubicBezTo>
                  <a:cubicBezTo>
                    <a:pt x="124337" y="245901"/>
                    <a:pt x="119409" y="258258"/>
                    <a:pt x="122750" y="269713"/>
                  </a:cubicBezTo>
                  <a:cubicBezTo>
                    <a:pt x="125426" y="278889"/>
                    <a:pt x="133954" y="285687"/>
                    <a:pt x="141800" y="291145"/>
                  </a:cubicBezTo>
                  <a:cubicBezTo>
                    <a:pt x="152586" y="298648"/>
                    <a:pt x="165320" y="302933"/>
                    <a:pt x="177519" y="307813"/>
                  </a:cubicBezTo>
                  <a:cubicBezTo>
                    <a:pt x="207926" y="319976"/>
                    <a:pt x="205570" y="318625"/>
                    <a:pt x="229906" y="322101"/>
                  </a:cubicBezTo>
                  <a:cubicBezTo>
                    <a:pt x="234312" y="304477"/>
                    <a:pt x="228835" y="319442"/>
                    <a:pt x="244194" y="300670"/>
                  </a:cubicBezTo>
                  <a:cubicBezTo>
                    <a:pt x="253504" y="289292"/>
                    <a:pt x="253525" y="286868"/>
                    <a:pt x="258481" y="274476"/>
                  </a:cubicBezTo>
                  <a:cubicBezTo>
                    <a:pt x="254512" y="272095"/>
                    <a:pt x="251047" y="268525"/>
                    <a:pt x="246575" y="267332"/>
                  </a:cubicBezTo>
                  <a:cubicBezTo>
                    <a:pt x="216390" y="259283"/>
                    <a:pt x="218256" y="267847"/>
                    <a:pt x="189425" y="286382"/>
                  </a:cubicBezTo>
                  <a:cubicBezTo>
                    <a:pt x="185456" y="293526"/>
                    <a:pt x="179625" y="299917"/>
                    <a:pt x="177519" y="307813"/>
                  </a:cubicBezTo>
                  <a:cubicBezTo>
                    <a:pt x="176275" y="312478"/>
                    <a:pt x="175128" y="322835"/>
                    <a:pt x="179900" y="322101"/>
                  </a:cubicBezTo>
                  <a:cubicBezTo>
                    <a:pt x="191215" y="320360"/>
                    <a:pt x="198950" y="309401"/>
                    <a:pt x="208475" y="303051"/>
                  </a:cubicBezTo>
                  <a:cubicBezTo>
                    <a:pt x="213277" y="282245"/>
                    <a:pt x="227768" y="254279"/>
                    <a:pt x="194187" y="241138"/>
                  </a:cubicBezTo>
                  <a:cubicBezTo>
                    <a:pt x="183425" y="236927"/>
                    <a:pt x="171962" y="247488"/>
                    <a:pt x="160850" y="250663"/>
                  </a:cubicBezTo>
                  <a:cubicBezTo>
                    <a:pt x="137720" y="292296"/>
                    <a:pt x="112370" y="315672"/>
                    <a:pt x="153706" y="369726"/>
                  </a:cubicBezTo>
                  <a:cubicBezTo>
                    <a:pt x="162918" y="381772"/>
                    <a:pt x="183869" y="372901"/>
                    <a:pt x="198950" y="374488"/>
                  </a:cubicBezTo>
                  <a:cubicBezTo>
                    <a:pt x="203006" y="358261"/>
                    <a:pt x="208263" y="354794"/>
                    <a:pt x="196569" y="341151"/>
                  </a:cubicBezTo>
                  <a:cubicBezTo>
                    <a:pt x="194935" y="339245"/>
                    <a:pt x="191806" y="339564"/>
                    <a:pt x="189425" y="338770"/>
                  </a:cubicBezTo>
                  <a:cubicBezTo>
                    <a:pt x="174434" y="356758"/>
                    <a:pt x="141448" y="381010"/>
                    <a:pt x="175137" y="410207"/>
                  </a:cubicBezTo>
                  <a:cubicBezTo>
                    <a:pt x="182385" y="416488"/>
                    <a:pt x="192600" y="402270"/>
                    <a:pt x="201331" y="398301"/>
                  </a:cubicBezTo>
                  <a:cubicBezTo>
                    <a:pt x="204506" y="390363"/>
                    <a:pt x="208306" y="382648"/>
                    <a:pt x="210856" y="374488"/>
                  </a:cubicBezTo>
                  <a:cubicBezTo>
                    <a:pt x="212296" y="369880"/>
                    <a:pt x="216651" y="363615"/>
                    <a:pt x="213237" y="360201"/>
                  </a:cubicBezTo>
                  <a:cubicBezTo>
                    <a:pt x="209823" y="356787"/>
                    <a:pt x="203712" y="361788"/>
                    <a:pt x="198950" y="362582"/>
                  </a:cubicBezTo>
                  <a:cubicBezTo>
                    <a:pt x="196503" y="367068"/>
                    <a:pt x="171424" y="404791"/>
                    <a:pt x="182281" y="414970"/>
                  </a:cubicBezTo>
                  <a:cubicBezTo>
                    <a:pt x="192394" y="424451"/>
                    <a:pt x="209268" y="421320"/>
                    <a:pt x="222762" y="424495"/>
                  </a:cubicBezTo>
                  <a:cubicBezTo>
                    <a:pt x="230700" y="412589"/>
                    <a:pt x="260567" y="391774"/>
                    <a:pt x="246575" y="388776"/>
                  </a:cubicBezTo>
                  <a:cubicBezTo>
                    <a:pt x="225749" y="384313"/>
                    <a:pt x="205013" y="402838"/>
                    <a:pt x="189425" y="417351"/>
                  </a:cubicBezTo>
                  <a:cubicBezTo>
                    <a:pt x="180240" y="425903"/>
                    <a:pt x="181488" y="441164"/>
                    <a:pt x="177519" y="453070"/>
                  </a:cubicBezTo>
                  <a:cubicBezTo>
                    <a:pt x="180694" y="467357"/>
                    <a:pt x="178263" y="484223"/>
                    <a:pt x="187044" y="495932"/>
                  </a:cubicBezTo>
                  <a:cubicBezTo>
                    <a:pt x="194298" y="505604"/>
                    <a:pt x="208351" y="511423"/>
                    <a:pt x="220381" y="510220"/>
                  </a:cubicBezTo>
                  <a:cubicBezTo>
                    <a:pt x="234880" y="508770"/>
                    <a:pt x="262015" y="502924"/>
                    <a:pt x="258481" y="488788"/>
                  </a:cubicBezTo>
                  <a:cubicBezTo>
                    <a:pt x="255011" y="474906"/>
                    <a:pt x="229906" y="490376"/>
                    <a:pt x="215619" y="491170"/>
                  </a:cubicBezTo>
                  <a:cubicBezTo>
                    <a:pt x="212444" y="494345"/>
                    <a:pt x="208102" y="496679"/>
                    <a:pt x="206094" y="500695"/>
                  </a:cubicBezTo>
                  <a:cubicBezTo>
                    <a:pt x="203935" y="505013"/>
                    <a:pt x="198884" y="514982"/>
                    <a:pt x="203712" y="514982"/>
                  </a:cubicBezTo>
                  <a:cubicBezTo>
                    <a:pt x="211030" y="514982"/>
                    <a:pt x="214825" y="505457"/>
                    <a:pt x="220381" y="500695"/>
                  </a:cubicBezTo>
                  <a:cubicBezTo>
                    <a:pt x="218794" y="495932"/>
                    <a:pt x="218572" y="490467"/>
                    <a:pt x="215619" y="486407"/>
                  </a:cubicBezTo>
                  <a:cubicBezTo>
                    <a:pt x="200307" y="465353"/>
                    <a:pt x="194596" y="476573"/>
                    <a:pt x="170375" y="484026"/>
                  </a:cubicBezTo>
                  <a:cubicBezTo>
                    <a:pt x="166652" y="492217"/>
                    <a:pt x="151996" y="519677"/>
                    <a:pt x="153706" y="531651"/>
                  </a:cubicBezTo>
                  <a:cubicBezTo>
                    <a:pt x="154111" y="534484"/>
                    <a:pt x="158469" y="528476"/>
                    <a:pt x="160850" y="526888"/>
                  </a:cubicBezTo>
                  <a:cubicBezTo>
                    <a:pt x="161644" y="522126"/>
                    <a:pt x="166000" y="516556"/>
                    <a:pt x="163231" y="512601"/>
                  </a:cubicBezTo>
                  <a:cubicBezTo>
                    <a:pt x="145497" y="487267"/>
                    <a:pt x="121640" y="518103"/>
                    <a:pt x="108462" y="526888"/>
                  </a:cubicBezTo>
                  <a:cubicBezTo>
                    <a:pt x="104493" y="538794"/>
                    <a:pt x="90329" y="551710"/>
                    <a:pt x="96556" y="562607"/>
                  </a:cubicBezTo>
                  <a:cubicBezTo>
                    <a:pt x="136566" y="632625"/>
                    <a:pt x="146535" y="593612"/>
                    <a:pt x="160850" y="567370"/>
                  </a:cubicBezTo>
                  <a:cubicBezTo>
                    <a:pt x="156087" y="566576"/>
                    <a:pt x="151143" y="563461"/>
                    <a:pt x="146562" y="564988"/>
                  </a:cubicBezTo>
                  <a:cubicBezTo>
                    <a:pt x="137629" y="567965"/>
                    <a:pt x="137750" y="586195"/>
                    <a:pt x="137037" y="591182"/>
                  </a:cubicBezTo>
                  <a:cubicBezTo>
                    <a:pt x="137831" y="595151"/>
                    <a:pt x="135412" y="602516"/>
                    <a:pt x="139419" y="603088"/>
                  </a:cubicBezTo>
                  <a:cubicBezTo>
                    <a:pt x="145085" y="603897"/>
                    <a:pt x="150042" y="597960"/>
                    <a:pt x="153706" y="593563"/>
                  </a:cubicBezTo>
                  <a:cubicBezTo>
                    <a:pt x="162163" y="583414"/>
                    <a:pt x="167993" y="571338"/>
                    <a:pt x="175137" y="560226"/>
                  </a:cubicBezTo>
                  <a:cubicBezTo>
                    <a:pt x="177403" y="535306"/>
                    <a:pt x="177288" y="514398"/>
                    <a:pt x="191806" y="491170"/>
                  </a:cubicBezTo>
                  <a:cubicBezTo>
                    <a:pt x="200135" y="477843"/>
                    <a:pt x="215083" y="469905"/>
                    <a:pt x="225144" y="457832"/>
                  </a:cubicBezTo>
                  <a:cubicBezTo>
                    <a:pt x="235010" y="445992"/>
                    <a:pt x="242606" y="432432"/>
                    <a:pt x="251337" y="419732"/>
                  </a:cubicBezTo>
                  <a:cubicBezTo>
                    <a:pt x="253511" y="398003"/>
                    <a:pt x="260147" y="385013"/>
                    <a:pt x="234669" y="369726"/>
                  </a:cubicBezTo>
                  <a:cubicBezTo>
                    <a:pt x="229714" y="366753"/>
                    <a:pt x="223556" y="372901"/>
                    <a:pt x="218000" y="374488"/>
                  </a:cubicBezTo>
                  <a:cubicBezTo>
                    <a:pt x="214825" y="386394"/>
                    <a:pt x="209498" y="397927"/>
                    <a:pt x="208475" y="410207"/>
                  </a:cubicBezTo>
                  <a:cubicBezTo>
                    <a:pt x="207867" y="417500"/>
                    <a:pt x="206186" y="429679"/>
                    <a:pt x="213237" y="431638"/>
                  </a:cubicBezTo>
                  <a:cubicBezTo>
                    <a:pt x="225850" y="435142"/>
                    <a:pt x="238637" y="425288"/>
                    <a:pt x="251337" y="422113"/>
                  </a:cubicBezTo>
                  <a:cubicBezTo>
                    <a:pt x="267605" y="405845"/>
                    <a:pt x="275150" y="401230"/>
                    <a:pt x="275150" y="367345"/>
                  </a:cubicBezTo>
                  <a:cubicBezTo>
                    <a:pt x="275150" y="357399"/>
                    <a:pt x="265625" y="349882"/>
                    <a:pt x="260862" y="341151"/>
                  </a:cubicBezTo>
                  <a:cubicBezTo>
                    <a:pt x="256623" y="356694"/>
                    <a:pt x="247851" y="372831"/>
                    <a:pt x="258481" y="388776"/>
                  </a:cubicBezTo>
                  <a:cubicBezTo>
                    <a:pt x="260069" y="391157"/>
                    <a:pt x="262160" y="384281"/>
                    <a:pt x="263244" y="381632"/>
                  </a:cubicBezTo>
                  <a:cubicBezTo>
                    <a:pt x="269329" y="366756"/>
                    <a:pt x="274356" y="351469"/>
                    <a:pt x="279912" y="336388"/>
                  </a:cubicBezTo>
                  <a:cubicBezTo>
                    <a:pt x="278325" y="332419"/>
                    <a:pt x="279260" y="325656"/>
                    <a:pt x="275150" y="324482"/>
                  </a:cubicBezTo>
                  <a:cubicBezTo>
                    <a:pt x="262234" y="320792"/>
                    <a:pt x="259590" y="344415"/>
                    <a:pt x="258481" y="348295"/>
                  </a:cubicBezTo>
                  <a:cubicBezTo>
                    <a:pt x="259275" y="354645"/>
                    <a:pt x="255244" y="364281"/>
                    <a:pt x="260862" y="367345"/>
                  </a:cubicBezTo>
                  <a:cubicBezTo>
                    <a:pt x="267969" y="371221"/>
                    <a:pt x="278718" y="368063"/>
                    <a:pt x="284675" y="362582"/>
                  </a:cubicBezTo>
                  <a:cubicBezTo>
                    <a:pt x="299750" y="348713"/>
                    <a:pt x="308488" y="329245"/>
                    <a:pt x="320394" y="312576"/>
                  </a:cubicBezTo>
                  <a:cubicBezTo>
                    <a:pt x="313250" y="297495"/>
                    <a:pt x="313757" y="275051"/>
                    <a:pt x="298962" y="267332"/>
                  </a:cubicBezTo>
                  <a:cubicBezTo>
                    <a:pt x="287947" y="261585"/>
                    <a:pt x="271181" y="272889"/>
                    <a:pt x="265625" y="284001"/>
                  </a:cubicBezTo>
                  <a:cubicBezTo>
                    <a:pt x="244552" y="326148"/>
                    <a:pt x="268554" y="329519"/>
                    <a:pt x="291819" y="341151"/>
                  </a:cubicBezTo>
                  <a:cubicBezTo>
                    <a:pt x="303725" y="335595"/>
                    <a:pt x="318748" y="334248"/>
                    <a:pt x="327537" y="324482"/>
                  </a:cubicBezTo>
                  <a:cubicBezTo>
                    <a:pt x="340286" y="310316"/>
                    <a:pt x="335249" y="286416"/>
                    <a:pt x="327537" y="272095"/>
                  </a:cubicBezTo>
                  <a:cubicBezTo>
                    <a:pt x="325408" y="268142"/>
                    <a:pt x="321187" y="265745"/>
                    <a:pt x="318012" y="262570"/>
                  </a:cubicBezTo>
                  <a:cubicBezTo>
                    <a:pt x="315631" y="264157"/>
                    <a:pt x="311490" y="264539"/>
                    <a:pt x="310869" y="267332"/>
                  </a:cubicBezTo>
                  <a:cubicBezTo>
                    <a:pt x="304647" y="295332"/>
                    <a:pt x="336722" y="291825"/>
                    <a:pt x="356112" y="298288"/>
                  </a:cubicBezTo>
                  <a:cubicBezTo>
                    <a:pt x="373983" y="267014"/>
                    <a:pt x="385951" y="265656"/>
                    <a:pt x="363256" y="231613"/>
                  </a:cubicBezTo>
                  <a:cubicBezTo>
                    <a:pt x="361011" y="228245"/>
                    <a:pt x="355319" y="230026"/>
                    <a:pt x="351350" y="229232"/>
                  </a:cubicBezTo>
                  <a:cubicBezTo>
                    <a:pt x="347381" y="233201"/>
                    <a:pt x="341219" y="235813"/>
                    <a:pt x="339444" y="241138"/>
                  </a:cubicBezTo>
                  <a:cubicBezTo>
                    <a:pt x="331301" y="265567"/>
                    <a:pt x="364801" y="266998"/>
                    <a:pt x="377544" y="272095"/>
                  </a:cubicBezTo>
                  <a:cubicBezTo>
                    <a:pt x="402296" y="247342"/>
                    <a:pt x="420148" y="243953"/>
                    <a:pt x="413262" y="207801"/>
                  </a:cubicBezTo>
                  <a:cubicBezTo>
                    <a:pt x="411861" y="200445"/>
                    <a:pt x="405325" y="195101"/>
                    <a:pt x="401356" y="188751"/>
                  </a:cubicBezTo>
                  <a:cubicBezTo>
                    <a:pt x="391037" y="205420"/>
                    <a:pt x="351802" y="232557"/>
                    <a:pt x="370400" y="238757"/>
                  </a:cubicBezTo>
                  <a:cubicBezTo>
                    <a:pt x="391804" y="245892"/>
                    <a:pt x="412169" y="215803"/>
                    <a:pt x="422787" y="195895"/>
                  </a:cubicBezTo>
                  <a:cubicBezTo>
                    <a:pt x="427798" y="186499"/>
                    <a:pt x="413262" y="176845"/>
                    <a:pt x="408500" y="167320"/>
                  </a:cubicBezTo>
                  <a:cubicBezTo>
                    <a:pt x="405325" y="168907"/>
                    <a:pt x="400675" y="168966"/>
                    <a:pt x="398975" y="172082"/>
                  </a:cubicBezTo>
                  <a:cubicBezTo>
                    <a:pt x="386928" y="194167"/>
                    <a:pt x="398629" y="203082"/>
                    <a:pt x="408500" y="224470"/>
                  </a:cubicBezTo>
                  <a:cubicBezTo>
                    <a:pt x="417231" y="219707"/>
                    <a:pt x="428531" y="217988"/>
                    <a:pt x="434694" y="210182"/>
                  </a:cubicBezTo>
                  <a:cubicBezTo>
                    <a:pt x="451009" y="189516"/>
                    <a:pt x="444380" y="149450"/>
                    <a:pt x="429931" y="131601"/>
                  </a:cubicBezTo>
                  <a:cubicBezTo>
                    <a:pt x="424415" y="124787"/>
                    <a:pt x="412468" y="130014"/>
                    <a:pt x="403737" y="129220"/>
                  </a:cubicBezTo>
                  <a:cubicBezTo>
                    <a:pt x="395458" y="141639"/>
                    <a:pt x="364404" y="176351"/>
                    <a:pt x="401356" y="191132"/>
                  </a:cubicBezTo>
                  <a:cubicBezTo>
                    <a:pt x="414248" y="196289"/>
                    <a:pt x="425169" y="176845"/>
                    <a:pt x="437075" y="169701"/>
                  </a:cubicBezTo>
                  <a:cubicBezTo>
                    <a:pt x="444299" y="148029"/>
                    <a:pt x="459839" y="132005"/>
                    <a:pt x="437075" y="114932"/>
                  </a:cubicBezTo>
                  <a:cubicBezTo>
                    <a:pt x="432585" y="111564"/>
                    <a:pt x="425962" y="113345"/>
                    <a:pt x="420406" y="112551"/>
                  </a:cubicBezTo>
                  <a:cubicBezTo>
                    <a:pt x="406672" y="134869"/>
                    <a:pt x="390218" y="146637"/>
                    <a:pt x="406119" y="174463"/>
                  </a:cubicBezTo>
                  <a:cubicBezTo>
                    <a:pt x="411162" y="183289"/>
                    <a:pt x="421994" y="187163"/>
                    <a:pt x="429931" y="193513"/>
                  </a:cubicBezTo>
                  <a:cubicBezTo>
                    <a:pt x="443425" y="183988"/>
                    <a:pt x="459468" y="177309"/>
                    <a:pt x="470412" y="164938"/>
                  </a:cubicBezTo>
                  <a:cubicBezTo>
                    <a:pt x="498479" y="133211"/>
                    <a:pt x="480445" y="91829"/>
                    <a:pt x="460887" y="60163"/>
                  </a:cubicBezTo>
                  <a:cubicBezTo>
                    <a:pt x="456005" y="52259"/>
                    <a:pt x="443425" y="53813"/>
                    <a:pt x="434694" y="50638"/>
                  </a:cubicBezTo>
                  <a:cubicBezTo>
                    <a:pt x="417093" y="70753"/>
                    <a:pt x="382611" y="94446"/>
                    <a:pt x="398975" y="129220"/>
                  </a:cubicBezTo>
                  <a:cubicBezTo>
                    <a:pt x="407100" y="146487"/>
                    <a:pt x="425962" y="156207"/>
                    <a:pt x="439456" y="169701"/>
                  </a:cubicBezTo>
                  <a:cubicBezTo>
                    <a:pt x="460887" y="156207"/>
                    <a:pt x="494800" y="152911"/>
                    <a:pt x="503750" y="129220"/>
                  </a:cubicBezTo>
                  <a:cubicBezTo>
                    <a:pt x="537350" y="40277"/>
                    <a:pt x="456401" y="64684"/>
                    <a:pt x="427550" y="67307"/>
                  </a:cubicBezTo>
                  <a:cubicBezTo>
                    <a:pt x="422787" y="76038"/>
                    <a:pt x="411772" y="83667"/>
                    <a:pt x="413262" y="93501"/>
                  </a:cubicBezTo>
                  <a:cubicBezTo>
                    <a:pt x="423694" y="162352"/>
                    <a:pt x="448112" y="146850"/>
                    <a:pt x="503750" y="153032"/>
                  </a:cubicBezTo>
                  <a:cubicBezTo>
                    <a:pt x="522291" y="131843"/>
                    <a:pt x="532797" y="129342"/>
                    <a:pt x="515656" y="93501"/>
                  </a:cubicBezTo>
                  <a:cubicBezTo>
                    <a:pt x="511952" y="85756"/>
                    <a:pt x="501369" y="83976"/>
                    <a:pt x="494225" y="79213"/>
                  </a:cubicBezTo>
                  <a:cubicBezTo>
                    <a:pt x="488669" y="82388"/>
                    <a:pt x="480550" y="83082"/>
                    <a:pt x="477556" y="88738"/>
                  </a:cubicBezTo>
                  <a:cubicBezTo>
                    <a:pt x="464975" y="112503"/>
                    <a:pt x="473518" y="121325"/>
                    <a:pt x="482319" y="141126"/>
                  </a:cubicBezTo>
                  <a:cubicBezTo>
                    <a:pt x="494225" y="139538"/>
                    <a:pt x="510387" y="145623"/>
                    <a:pt x="518037" y="136363"/>
                  </a:cubicBezTo>
                  <a:cubicBezTo>
                    <a:pt x="542309" y="106980"/>
                    <a:pt x="526294" y="83315"/>
                    <a:pt x="515656" y="57782"/>
                  </a:cubicBezTo>
                  <a:cubicBezTo>
                    <a:pt x="513275" y="60163"/>
                    <a:pt x="508254" y="61568"/>
                    <a:pt x="508512" y="64926"/>
                  </a:cubicBezTo>
                  <a:cubicBezTo>
                    <a:pt x="509168" y="73450"/>
                    <a:pt x="509583" y="90006"/>
                    <a:pt x="518037" y="88738"/>
                  </a:cubicBezTo>
                  <a:cubicBezTo>
                    <a:pt x="534219" y="86311"/>
                    <a:pt x="543437" y="68101"/>
                    <a:pt x="556137" y="57782"/>
                  </a:cubicBezTo>
                  <a:cubicBezTo>
                    <a:pt x="556931" y="49845"/>
                    <a:pt x="560549" y="41684"/>
                    <a:pt x="558519" y="33970"/>
                  </a:cubicBezTo>
                  <a:cubicBezTo>
                    <a:pt x="549580" y="0"/>
                    <a:pt x="524235" y="10634"/>
                    <a:pt x="494225" y="7776"/>
                  </a:cubicBezTo>
                  <a:cubicBezTo>
                    <a:pt x="487651" y="23114"/>
                    <a:pt x="481589" y="28297"/>
                    <a:pt x="491844" y="45876"/>
                  </a:cubicBezTo>
                  <a:cubicBezTo>
                    <a:pt x="494176" y="49874"/>
                    <a:pt x="499781" y="50639"/>
                    <a:pt x="503750" y="53020"/>
                  </a:cubicBezTo>
                  <a:cubicBezTo>
                    <a:pt x="521648" y="41087"/>
                    <a:pt x="524910" y="45226"/>
                    <a:pt x="513275" y="17301"/>
                  </a:cubicBezTo>
                  <a:cubicBezTo>
                    <a:pt x="512310" y="14984"/>
                    <a:pt x="508512" y="15714"/>
                    <a:pt x="506131" y="14920"/>
                  </a:cubicBezTo>
                  <a:cubicBezTo>
                    <a:pt x="501369" y="20476"/>
                    <a:pt x="490855" y="24337"/>
                    <a:pt x="491844" y="31588"/>
                  </a:cubicBezTo>
                  <a:cubicBezTo>
                    <a:pt x="499137" y="85068"/>
                    <a:pt x="508565" y="71075"/>
                    <a:pt x="525181" y="57782"/>
                  </a:cubicBezTo>
                  <a:cubicBezTo>
                    <a:pt x="525975" y="53020"/>
                    <a:pt x="531358" y="46478"/>
                    <a:pt x="527562" y="43495"/>
                  </a:cubicBezTo>
                  <a:cubicBezTo>
                    <a:pt x="495655" y="18424"/>
                    <a:pt x="486471" y="34658"/>
                    <a:pt x="458506" y="50638"/>
                  </a:cubicBezTo>
                  <a:cubicBezTo>
                    <a:pt x="446600" y="76832"/>
                    <a:pt x="429141" y="101157"/>
                    <a:pt x="422787" y="129220"/>
                  </a:cubicBezTo>
                  <a:cubicBezTo>
                    <a:pt x="419242" y="144876"/>
                    <a:pt x="423288" y="162231"/>
                    <a:pt x="429931" y="176845"/>
                  </a:cubicBezTo>
                  <a:cubicBezTo>
                    <a:pt x="432960" y="183507"/>
                    <a:pt x="433106" y="162557"/>
                    <a:pt x="434694" y="155413"/>
                  </a:cubicBezTo>
                  <a:cubicBezTo>
                    <a:pt x="429931" y="154619"/>
                    <a:pt x="424423" y="150354"/>
                    <a:pt x="420406" y="153032"/>
                  </a:cubicBezTo>
                  <a:cubicBezTo>
                    <a:pt x="365846" y="189405"/>
                    <a:pt x="377045" y="195758"/>
                    <a:pt x="363256" y="257807"/>
                  </a:cubicBezTo>
                  <a:cubicBezTo>
                    <a:pt x="371194" y="260982"/>
                    <a:pt x="379496" y="271299"/>
                    <a:pt x="387069" y="267332"/>
                  </a:cubicBezTo>
                  <a:cubicBezTo>
                    <a:pt x="426174" y="246848"/>
                    <a:pt x="416344" y="237777"/>
                    <a:pt x="406119" y="217326"/>
                  </a:cubicBezTo>
                  <a:cubicBezTo>
                    <a:pt x="395800" y="221295"/>
                    <a:pt x="382980" y="221414"/>
                    <a:pt x="375162" y="229232"/>
                  </a:cubicBezTo>
                  <a:cubicBezTo>
                    <a:pt x="369379" y="235015"/>
                    <a:pt x="368912" y="273821"/>
                    <a:pt x="372781" y="279238"/>
                  </a:cubicBezTo>
                  <a:cubicBezTo>
                    <a:pt x="377158" y="285366"/>
                    <a:pt x="387068" y="284001"/>
                    <a:pt x="394212" y="286382"/>
                  </a:cubicBezTo>
                  <a:cubicBezTo>
                    <a:pt x="408789" y="280308"/>
                    <a:pt x="432312" y="277814"/>
                    <a:pt x="432312" y="255426"/>
                  </a:cubicBezTo>
                  <a:cubicBezTo>
                    <a:pt x="432312" y="251457"/>
                    <a:pt x="425962" y="250663"/>
                    <a:pt x="422787" y="248282"/>
                  </a:cubicBezTo>
                  <a:cubicBezTo>
                    <a:pt x="405325" y="255426"/>
                    <a:pt x="384324" y="256982"/>
                    <a:pt x="370400" y="269713"/>
                  </a:cubicBezTo>
                  <a:cubicBezTo>
                    <a:pt x="342201" y="295495"/>
                    <a:pt x="336096" y="337872"/>
                    <a:pt x="327537" y="372107"/>
                  </a:cubicBezTo>
                  <a:cubicBezTo>
                    <a:pt x="331506" y="381632"/>
                    <a:pt x="330015" y="396491"/>
                    <a:pt x="339444" y="400682"/>
                  </a:cubicBezTo>
                  <a:cubicBezTo>
                    <a:pt x="349310" y="405067"/>
                    <a:pt x="365230" y="400635"/>
                    <a:pt x="370400" y="391157"/>
                  </a:cubicBezTo>
                  <a:cubicBezTo>
                    <a:pt x="374163" y="384259"/>
                    <a:pt x="359287" y="380044"/>
                    <a:pt x="353731" y="374488"/>
                  </a:cubicBezTo>
                  <a:cubicBezTo>
                    <a:pt x="333841" y="397220"/>
                    <a:pt x="314427" y="408202"/>
                    <a:pt x="313250" y="438782"/>
                  </a:cubicBezTo>
                  <a:cubicBezTo>
                    <a:pt x="312788" y="450785"/>
                    <a:pt x="311085" y="464688"/>
                    <a:pt x="318012" y="474501"/>
                  </a:cubicBezTo>
                  <a:cubicBezTo>
                    <a:pt x="322680" y="481114"/>
                    <a:pt x="333887" y="477676"/>
                    <a:pt x="341825" y="479263"/>
                  </a:cubicBezTo>
                  <a:cubicBezTo>
                    <a:pt x="398549" y="440453"/>
                    <a:pt x="403114" y="452666"/>
                    <a:pt x="372781" y="445926"/>
                  </a:cubicBezTo>
                  <a:cubicBezTo>
                    <a:pt x="370331" y="445382"/>
                    <a:pt x="368018" y="444339"/>
                    <a:pt x="365637" y="443545"/>
                  </a:cubicBezTo>
                  <a:cubicBezTo>
                    <a:pt x="360875" y="448307"/>
                    <a:pt x="353359" y="451404"/>
                    <a:pt x="351350" y="457832"/>
                  </a:cubicBezTo>
                  <a:cubicBezTo>
                    <a:pt x="344849" y="478637"/>
                    <a:pt x="351964" y="480320"/>
                    <a:pt x="363256" y="488788"/>
                  </a:cubicBezTo>
                  <a:cubicBezTo>
                    <a:pt x="368019" y="480851"/>
                    <a:pt x="373404" y="473255"/>
                    <a:pt x="377544" y="464976"/>
                  </a:cubicBezTo>
                  <a:cubicBezTo>
                    <a:pt x="379319" y="461426"/>
                    <a:pt x="371490" y="470685"/>
                    <a:pt x="370400" y="474501"/>
                  </a:cubicBezTo>
                  <a:cubicBezTo>
                    <a:pt x="360621" y="508727"/>
                    <a:pt x="376641" y="489691"/>
                    <a:pt x="360875" y="505457"/>
                  </a:cubicBezTo>
                  <a:cubicBezTo>
                    <a:pt x="354887" y="520426"/>
                    <a:pt x="350558" y="526098"/>
                    <a:pt x="358494" y="545938"/>
                  </a:cubicBezTo>
                  <a:cubicBezTo>
                    <a:pt x="359557" y="548595"/>
                    <a:pt x="363256" y="542763"/>
                    <a:pt x="365637" y="541176"/>
                  </a:cubicBezTo>
                  <a:cubicBezTo>
                    <a:pt x="367225" y="536413"/>
                    <a:pt x="373950" y="530438"/>
                    <a:pt x="370400" y="526888"/>
                  </a:cubicBezTo>
                  <a:cubicBezTo>
                    <a:pt x="366431" y="522919"/>
                    <a:pt x="356926" y="524655"/>
                    <a:pt x="353731" y="529270"/>
                  </a:cubicBezTo>
                  <a:cubicBezTo>
                    <a:pt x="348235" y="537209"/>
                    <a:pt x="350556" y="548320"/>
                    <a:pt x="348969" y="557845"/>
                  </a:cubicBezTo>
                  <a:cubicBezTo>
                    <a:pt x="351350" y="560226"/>
                    <a:pt x="352745" y="564988"/>
                    <a:pt x="356112" y="564988"/>
                  </a:cubicBezTo>
                  <a:cubicBezTo>
                    <a:pt x="360081" y="564988"/>
                    <a:pt x="363769" y="561347"/>
                    <a:pt x="365637" y="557845"/>
                  </a:cubicBezTo>
                  <a:cubicBezTo>
                    <a:pt x="370362" y="548986"/>
                    <a:pt x="371987" y="538795"/>
                    <a:pt x="375162" y="529270"/>
                  </a:cubicBezTo>
                  <a:cubicBezTo>
                    <a:pt x="371193" y="526889"/>
                    <a:pt x="367396" y="520056"/>
                    <a:pt x="363256" y="522126"/>
                  </a:cubicBezTo>
                  <a:cubicBezTo>
                    <a:pt x="344096" y="531706"/>
                    <a:pt x="340760" y="566867"/>
                    <a:pt x="337062" y="581657"/>
                  </a:cubicBezTo>
                  <a:cubicBezTo>
                    <a:pt x="340237" y="592770"/>
                    <a:pt x="335087" y="616145"/>
                    <a:pt x="346587" y="614995"/>
                  </a:cubicBezTo>
                  <a:cubicBezTo>
                    <a:pt x="383566" y="611298"/>
                    <a:pt x="385129" y="574466"/>
                    <a:pt x="389450" y="550701"/>
                  </a:cubicBezTo>
                  <a:cubicBezTo>
                    <a:pt x="386275" y="549907"/>
                    <a:pt x="381609" y="545514"/>
                    <a:pt x="379925" y="548320"/>
                  </a:cubicBezTo>
                  <a:cubicBezTo>
                    <a:pt x="355722" y="588660"/>
                    <a:pt x="370675" y="591200"/>
                    <a:pt x="391831" y="629282"/>
                  </a:cubicBezTo>
                  <a:cubicBezTo>
                    <a:pt x="417436" y="601707"/>
                    <a:pt x="432165" y="603687"/>
                    <a:pt x="418025" y="569751"/>
                  </a:cubicBezTo>
                  <a:cubicBezTo>
                    <a:pt x="417060" y="567434"/>
                    <a:pt x="413262" y="568164"/>
                    <a:pt x="410881" y="567370"/>
                  </a:cubicBezTo>
                  <a:cubicBezTo>
                    <a:pt x="407496" y="580910"/>
                    <a:pt x="400364" y="594953"/>
                    <a:pt x="413262" y="607851"/>
                  </a:cubicBezTo>
                  <a:lnTo>
                    <a:pt x="420406" y="600707"/>
                  </a:lnTo>
                  <a:cubicBezTo>
                    <a:pt x="422942" y="575349"/>
                    <a:pt x="429512" y="564600"/>
                    <a:pt x="398975" y="545938"/>
                  </a:cubicBezTo>
                  <a:cubicBezTo>
                    <a:pt x="393390" y="542525"/>
                    <a:pt x="386275" y="549113"/>
                    <a:pt x="379925" y="550701"/>
                  </a:cubicBezTo>
                  <a:cubicBezTo>
                    <a:pt x="377544" y="554670"/>
                    <a:pt x="372781" y="557979"/>
                    <a:pt x="372781" y="562607"/>
                  </a:cubicBezTo>
                  <a:cubicBezTo>
                    <a:pt x="372781" y="567932"/>
                    <a:pt x="375359" y="579634"/>
                    <a:pt x="379925" y="576895"/>
                  </a:cubicBezTo>
                  <a:cubicBezTo>
                    <a:pt x="389381" y="571222"/>
                    <a:pt x="391038" y="557845"/>
                    <a:pt x="396594" y="548320"/>
                  </a:cubicBezTo>
                  <a:cubicBezTo>
                    <a:pt x="389362" y="488052"/>
                    <a:pt x="405792" y="487121"/>
                    <a:pt x="348969" y="467357"/>
                  </a:cubicBezTo>
                  <a:cubicBezTo>
                    <a:pt x="344409" y="465771"/>
                    <a:pt x="339444" y="468944"/>
                    <a:pt x="334681" y="469738"/>
                  </a:cubicBezTo>
                  <a:cubicBezTo>
                    <a:pt x="336555" y="480985"/>
                    <a:pt x="336810" y="504876"/>
                    <a:pt x="360875" y="498313"/>
                  </a:cubicBezTo>
                  <a:cubicBezTo>
                    <a:pt x="367809" y="496422"/>
                    <a:pt x="362462" y="484026"/>
                    <a:pt x="363256" y="476882"/>
                  </a:cubicBezTo>
                  <a:cubicBezTo>
                    <a:pt x="363238" y="476802"/>
                    <a:pt x="359845" y="447625"/>
                    <a:pt x="351350" y="445926"/>
                  </a:cubicBezTo>
                  <a:cubicBezTo>
                    <a:pt x="348543" y="445365"/>
                    <a:pt x="348175" y="450689"/>
                    <a:pt x="346587" y="453070"/>
                  </a:cubicBezTo>
                  <a:cubicBezTo>
                    <a:pt x="345793" y="457832"/>
                    <a:pt x="348524" y="465198"/>
                    <a:pt x="344206" y="467357"/>
                  </a:cubicBezTo>
                  <a:cubicBezTo>
                    <a:pt x="340586" y="469167"/>
                    <a:pt x="342735" y="459395"/>
                    <a:pt x="341825" y="455451"/>
                  </a:cubicBezTo>
                  <a:cubicBezTo>
                    <a:pt x="336559" y="432631"/>
                    <a:pt x="341289" y="440628"/>
                    <a:pt x="327537" y="426876"/>
                  </a:cubicBezTo>
                  <a:cubicBezTo>
                    <a:pt x="319600" y="434813"/>
                    <a:pt x="309795" y="441246"/>
                    <a:pt x="303725" y="450688"/>
                  </a:cubicBezTo>
                  <a:cubicBezTo>
                    <a:pt x="301955" y="453441"/>
                    <a:pt x="302833" y="460213"/>
                    <a:pt x="306106" y="460213"/>
                  </a:cubicBezTo>
                  <a:cubicBezTo>
                    <a:pt x="310596" y="460213"/>
                    <a:pt x="312456" y="453863"/>
                    <a:pt x="315631" y="450688"/>
                  </a:cubicBezTo>
                  <a:cubicBezTo>
                    <a:pt x="318806" y="438782"/>
                    <a:pt x="327267" y="427110"/>
                    <a:pt x="325156" y="414970"/>
                  </a:cubicBezTo>
                  <a:cubicBezTo>
                    <a:pt x="323617" y="406123"/>
                    <a:pt x="314503" y="392735"/>
                    <a:pt x="306106" y="395920"/>
                  </a:cubicBezTo>
                  <a:cubicBezTo>
                    <a:pt x="285089" y="403892"/>
                    <a:pt x="272769" y="426082"/>
                    <a:pt x="256100" y="441163"/>
                  </a:cubicBezTo>
                  <a:cubicBezTo>
                    <a:pt x="261656" y="453069"/>
                    <a:pt x="262118" y="469189"/>
                    <a:pt x="272769" y="476882"/>
                  </a:cubicBezTo>
                  <a:cubicBezTo>
                    <a:pt x="293714" y="492010"/>
                    <a:pt x="313050" y="452749"/>
                    <a:pt x="318012" y="445926"/>
                  </a:cubicBezTo>
                  <a:cubicBezTo>
                    <a:pt x="313250" y="433226"/>
                    <a:pt x="313067" y="417660"/>
                    <a:pt x="303725" y="407826"/>
                  </a:cubicBezTo>
                  <a:cubicBezTo>
                    <a:pt x="280347" y="383217"/>
                    <a:pt x="258657" y="406365"/>
                    <a:pt x="239431" y="417351"/>
                  </a:cubicBezTo>
                  <a:cubicBezTo>
                    <a:pt x="237844" y="426876"/>
                    <a:pt x="232327" y="436558"/>
                    <a:pt x="234669" y="445926"/>
                  </a:cubicBezTo>
                  <a:cubicBezTo>
                    <a:pt x="243407" y="480878"/>
                    <a:pt x="278734" y="459497"/>
                    <a:pt x="298962" y="455451"/>
                  </a:cubicBezTo>
                  <a:cubicBezTo>
                    <a:pt x="302137" y="449895"/>
                    <a:pt x="306935" y="444990"/>
                    <a:pt x="308487" y="438782"/>
                  </a:cubicBezTo>
                  <a:cubicBezTo>
                    <a:pt x="310997" y="428742"/>
                    <a:pt x="315334" y="417162"/>
                    <a:pt x="310869" y="407826"/>
                  </a:cubicBezTo>
                  <a:cubicBezTo>
                    <a:pt x="295829" y="376378"/>
                    <a:pt x="261444" y="381928"/>
                    <a:pt x="234669" y="379251"/>
                  </a:cubicBezTo>
                  <a:cubicBezTo>
                    <a:pt x="209401" y="404518"/>
                    <a:pt x="202485" y="402386"/>
                    <a:pt x="208475" y="448307"/>
                  </a:cubicBezTo>
                  <a:cubicBezTo>
                    <a:pt x="209074" y="452896"/>
                    <a:pt x="216412" y="453070"/>
                    <a:pt x="220381" y="455451"/>
                  </a:cubicBezTo>
                  <a:cubicBezTo>
                    <a:pt x="229112" y="445926"/>
                    <a:pt x="241561" y="438785"/>
                    <a:pt x="246575" y="426876"/>
                  </a:cubicBezTo>
                  <a:cubicBezTo>
                    <a:pt x="248921" y="421305"/>
                    <a:pt x="244635" y="413282"/>
                    <a:pt x="239431" y="410207"/>
                  </a:cubicBezTo>
                  <a:cubicBezTo>
                    <a:pt x="225815" y="402161"/>
                    <a:pt x="209268" y="400682"/>
                    <a:pt x="194187" y="395920"/>
                  </a:cubicBezTo>
                  <a:cubicBezTo>
                    <a:pt x="185456" y="398301"/>
                    <a:pt x="173884" y="396192"/>
                    <a:pt x="167994" y="403063"/>
                  </a:cubicBezTo>
                  <a:cubicBezTo>
                    <a:pt x="158017" y="414702"/>
                    <a:pt x="155195" y="431092"/>
                    <a:pt x="151325" y="445926"/>
                  </a:cubicBezTo>
                  <a:cubicBezTo>
                    <a:pt x="150303" y="449842"/>
                    <a:pt x="151072" y="454759"/>
                    <a:pt x="153706" y="457832"/>
                  </a:cubicBezTo>
                  <a:cubicBezTo>
                    <a:pt x="156488" y="461077"/>
                    <a:pt x="161643" y="461007"/>
                    <a:pt x="165612" y="462595"/>
                  </a:cubicBezTo>
                  <a:cubicBezTo>
                    <a:pt x="170375" y="453864"/>
                    <a:pt x="178493" y="446247"/>
                    <a:pt x="179900" y="436401"/>
                  </a:cubicBezTo>
                  <a:cubicBezTo>
                    <a:pt x="183906" y="408356"/>
                    <a:pt x="160511" y="406937"/>
                    <a:pt x="141800" y="398301"/>
                  </a:cubicBezTo>
                  <a:cubicBezTo>
                    <a:pt x="145769" y="406238"/>
                    <a:pt x="146776" y="416569"/>
                    <a:pt x="153706" y="422113"/>
                  </a:cubicBezTo>
                  <a:cubicBezTo>
                    <a:pt x="180024" y="443167"/>
                    <a:pt x="195176" y="407861"/>
                    <a:pt x="208475" y="393538"/>
                  </a:cubicBezTo>
                  <a:cubicBezTo>
                    <a:pt x="207520" y="380168"/>
                    <a:pt x="214421" y="353188"/>
                    <a:pt x="191806" y="350676"/>
                  </a:cubicBezTo>
                  <a:cubicBezTo>
                    <a:pt x="188459" y="350304"/>
                    <a:pt x="187043" y="355439"/>
                    <a:pt x="184662" y="357820"/>
                  </a:cubicBezTo>
                  <a:cubicBezTo>
                    <a:pt x="185529" y="361287"/>
                    <a:pt x="190200" y="392952"/>
                    <a:pt x="203712" y="357820"/>
                  </a:cubicBezTo>
                  <a:cubicBezTo>
                    <a:pt x="210039" y="341370"/>
                    <a:pt x="208475" y="322895"/>
                    <a:pt x="210856" y="305432"/>
                  </a:cubicBezTo>
                  <a:cubicBezTo>
                    <a:pt x="199744" y="293526"/>
                    <a:pt x="189656" y="280573"/>
                    <a:pt x="177519" y="269713"/>
                  </a:cubicBezTo>
                  <a:cubicBezTo>
                    <a:pt x="172576" y="265291"/>
                    <a:pt x="137883" y="258790"/>
                    <a:pt x="187044" y="269713"/>
                  </a:cubicBezTo>
                  <a:cubicBezTo>
                    <a:pt x="194188" y="264951"/>
                    <a:pt x="207621" y="263969"/>
                    <a:pt x="208475" y="255426"/>
                  </a:cubicBezTo>
                  <a:cubicBezTo>
                    <a:pt x="211756" y="222609"/>
                    <a:pt x="169879" y="210480"/>
                    <a:pt x="151325" y="200657"/>
                  </a:cubicBezTo>
                  <a:cubicBezTo>
                    <a:pt x="148944" y="201451"/>
                    <a:pt x="146603" y="202378"/>
                    <a:pt x="144181" y="203038"/>
                  </a:cubicBezTo>
                  <a:cubicBezTo>
                    <a:pt x="137866" y="204760"/>
                    <a:pt x="128600" y="202250"/>
                    <a:pt x="125131" y="207801"/>
                  </a:cubicBezTo>
                  <a:cubicBezTo>
                    <a:pt x="122309" y="212316"/>
                    <a:pt x="129894" y="217326"/>
                    <a:pt x="132275" y="222088"/>
                  </a:cubicBezTo>
                  <a:cubicBezTo>
                    <a:pt x="137831" y="219707"/>
                    <a:pt x="144525" y="219070"/>
                    <a:pt x="148944" y="214945"/>
                  </a:cubicBezTo>
                  <a:cubicBezTo>
                    <a:pt x="170867" y="194484"/>
                    <a:pt x="167992" y="188761"/>
                    <a:pt x="172756" y="162557"/>
                  </a:cubicBezTo>
                  <a:cubicBezTo>
                    <a:pt x="160446" y="144092"/>
                    <a:pt x="153145" y="122064"/>
                    <a:pt x="120369" y="133982"/>
                  </a:cubicBezTo>
                  <a:cubicBezTo>
                    <a:pt x="111022" y="137381"/>
                    <a:pt x="110844" y="151445"/>
                    <a:pt x="106081" y="160176"/>
                  </a:cubicBezTo>
                  <a:cubicBezTo>
                    <a:pt x="107669" y="167320"/>
                    <a:pt x="103526" y="181607"/>
                    <a:pt x="110844" y="181607"/>
                  </a:cubicBezTo>
                  <a:cubicBezTo>
                    <a:pt x="141650" y="181607"/>
                    <a:pt x="190110" y="164944"/>
                    <a:pt x="156087" y="129220"/>
                  </a:cubicBezTo>
                  <a:cubicBezTo>
                    <a:pt x="146295" y="118938"/>
                    <a:pt x="130687" y="116520"/>
                    <a:pt x="117987" y="110170"/>
                  </a:cubicBezTo>
                  <a:cubicBezTo>
                    <a:pt x="111637" y="114139"/>
                    <a:pt x="98937" y="114588"/>
                    <a:pt x="98937" y="122076"/>
                  </a:cubicBezTo>
                  <a:cubicBezTo>
                    <a:pt x="98937" y="136275"/>
                    <a:pt x="105575" y="153281"/>
                    <a:pt x="117987" y="160176"/>
                  </a:cubicBezTo>
                  <a:cubicBezTo>
                    <a:pt x="125651" y="164434"/>
                    <a:pt x="119575" y="142713"/>
                    <a:pt x="120369" y="133982"/>
                  </a:cubicBezTo>
                  <a:cubicBezTo>
                    <a:pt x="106875" y="122870"/>
                    <a:pt x="95296" y="108900"/>
                    <a:pt x="79887" y="100645"/>
                  </a:cubicBezTo>
                  <a:cubicBezTo>
                    <a:pt x="72159" y="96505"/>
                    <a:pt x="60387" y="92600"/>
                    <a:pt x="53694" y="98263"/>
                  </a:cubicBezTo>
                  <a:cubicBezTo>
                    <a:pt x="46322" y="104500"/>
                    <a:pt x="50519" y="117313"/>
                    <a:pt x="48931" y="126838"/>
                  </a:cubicBezTo>
                  <a:cubicBezTo>
                    <a:pt x="57851" y="137989"/>
                    <a:pt x="69965" y="161255"/>
                    <a:pt x="82269" y="117313"/>
                  </a:cubicBezTo>
                  <a:cubicBezTo>
                    <a:pt x="92372" y="81230"/>
                    <a:pt x="70685" y="76388"/>
                    <a:pt x="48931" y="62545"/>
                  </a:cubicBezTo>
                  <a:cubicBezTo>
                    <a:pt x="42581" y="67307"/>
                    <a:pt x="31344" y="69031"/>
                    <a:pt x="29881" y="76832"/>
                  </a:cubicBezTo>
                  <a:cubicBezTo>
                    <a:pt x="25192" y="101838"/>
                    <a:pt x="43237" y="100887"/>
                    <a:pt x="56075" y="103026"/>
                  </a:cubicBezTo>
                  <a:cubicBezTo>
                    <a:pt x="62150" y="90876"/>
                    <a:pt x="72851" y="82867"/>
                    <a:pt x="58456" y="72070"/>
                  </a:cubicBezTo>
                  <a:cubicBezTo>
                    <a:pt x="55218" y="69642"/>
                    <a:pt x="50519" y="70482"/>
                    <a:pt x="46550" y="69688"/>
                  </a:cubicBezTo>
                  <a:cubicBezTo>
                    <a:pt x="40994" y="75244"/>
                    <a:pt x="27196" y="78972"/>
                    <a:pt x="29881" y="86357"/>
                  </a:cubicBezTo>
                  <a:cubicBezTo>
                    <a:pt x="33056" y="95088"/>
                    <a:pt x="47765" y="100037"/>
                    <a:pt x="56075" y="95882"/>
                  </a:cubicBezTo>
                  <a:cubicBezTo>
                    <a:pt x="62504" y="92668"/>
                    <a:pt x="57392" y="80614"/>
                    <a:pt x="53694" y="74451"/>
                  </a:cubicBezTo>
                  <a:cubicBezTo>
                    <a:pt x="51611" y="70980"/>
                    <a:pt x="45756" y="72864"/>
                    <a:pt x="41787" y="72070"/>
                  </a:cubicBezTo>
                  <a:cubicBezTo>
                    <a:pt x="34643" y="83976"/>
                    <a:pt x="24399" y="94505"/>
                    <a:pt x="20356" y="107788"/>
                  </a:cubicBezTo>
                  <a:cubicBezTo>
                    <a:pt x="18450" y="114050"/>
                    <a:pt x="18574" y="126838"/>
                    <a:pt x="25119" y="126838"/>
                  </a:cubicBezTo>
                  <a:cubicBezTo>
                    <a:pt x="37918" y="126838"/>
                    <a:pt x="47344" y="114138"/>
                    <a:pt x="58456" y="107788"/>
                  </a:cubicBezTo>
                  <a:cubicBezTo>
                    <a:pt x="62425" y="98263"/>
                    <a:pt x="71296" y="89489"/>
                    <a:pt x="70362" y="79213"/>
                  </a:cubicBezTo>
                  <a:cubicBezTo>
                    <a:pt x="67938" y="52547"/>
                    <a:pt x="47415" y="54145"/>
                    <a:pt x="29881" y="50638"/>
                  </a:cubicBezTo>
                  <a:cubicBezTo>
                    <a:pt x="19897" y="57295"/>
                    <a:pt x="0" y="67342"/>
                    <a:pt x="29881" y="86357"/>
                  </a:cubicBezTo>
                  <a:cubicBezTo>
                    <a:pt x="36577" y="90618"/>
                    <a:pt x="43502" y="77861"/>
                    <a:pt x="48931" y="72070"/>
                  </a:cubicBezTo>
                  <a:cubicBezTo>
                    <a:pt x="55558" y="65001"/>
                    <a:pt x="60044" y="56195"/>
                    <a:pt x="65600" y="48257"/>
                  </a:cubicBezTo>
                  <a:cubicBezTo>
                    <a:pt x="63219" y="40320"/>
                    <a:pt x="64056" y="30554"/>
                    <a:pt x="58456" y="24445"/>
                  </a:cubicBezTo>
                  <a:cubicBezTo>
                    <a:pt x="43149" y="7747"/>
                    <a:pt x="27258" y="29131"/>
                    <a:pt x="17975" y="36351"/>
                  </a:cubicBezTo>
                  <a:cubicBezTo>
                    <a:pt x="17098" y="41613"/>
                    <a:pt x="7665" y="73004"/>
                    <a:pt x="17975" y="81595"/>
                  </a:cubicBezTo>
                  <a:cubicBezTo>
                    <a:pt x="20702" y="83867"/>
                    <a:pt x="24325" y="78420"/>
                    <a:pt x="27500" y="76832"/>
                  </a:cubicBezTo>
                  <a:cubicBezTo>
                    <a:pt x="24325" y="85563"/>
                    <a:pt x="16823" y="93807"/>
                    <a:pt x="17975" y="103026"/>
                  </a:cubicBezTo>
                  <a:cubicBezTo>
                    <a:pt x="19948" y="118813"/>
                    <a:pt x="53029" y="116820"/>
                    <a:pt x="58456" y="117313"/>
                  </a:cubicBezTo>
                  <a:cubicBezTo>
                    <a:pt x="73537" y="106994"/>
                    <a:pt x="102686" y="104602"/>
                    <a:pt x="103700" y="86357"/>
                  </a:cubicBezTo>
                  <a:cubicBezTo>
                    <a:pt x="104522" y="71551"/>
                    <a:pt x="74100" y="67820"/>
                    <a:pt x="60837" y="74451"/>
                  </a:cubicBezTo>
                  <a:cubicBezTo>
                    <a:pt x="41524" y="84107"/>
                    <a:pt x="35437" y="109376"/>
                    <a:pt x="22737" y="126838"/>
                  </a:cubicBezTo>
                  <a:cubicBezTo>
                    <a:pt x="23531" y="141919"/>
                    <a:pt x="17688" y="158935"/>
                    <a:pt x="25119" y="172082"/>
                  </a:cubicBezTo>
                  <a:cubicBezTo>
                    <a:pt x="41835" y="201656"/>
                    <a:pt x="62831" y="173612"/>
                    <a:pt x="72744" y="164938"/>
                  </a:cubicBezTo>
                  <a:cubicBezTo>
                    <a:pt x="69569" y="160969"/>
                    <a:pt x="67285" y="149982"/>
                    <a:pt x="63219" y="153032"/>
                  </a:cubicBezTo>
                  <a:cubicBezTo>
                    <a:pt x="56225" y="158278"/>
                    <a:pt x="47044" y="188013"/>
                    <a:pt x="60837" y="195895"/>
                  </a:cubicBezTo>
                  <a:cubicBezTo>
                    <a:pt x="68449" y="200245"/>
                    <a:pt x="78300" y="197482"/>
                    <a:pt x="87031" y="198276"/>
                  </a:cubicBezTo>
                  <a:cubicBezTo>
                    <a:pt x="104494" y="187163"/>
                    <a:pt x="125163" y="179945"/>
                    <a:pt x="139419" y="164938"/>
                  </a:cubicBezTo>
                  <a:cubicBezTo>
                    <a:pt x="143086" y="161078"/>
                    <a:pt x="137546" y="151404"/>
                    <a:pt x="132275" y="150651"/>
                  </a:cubicBezTo>
                  <a:cubicBezTo>
                    <a:pt x="123078" y="149337"/>
                    <a:pt x="114812" y="157001"/>
                    <a:pt x="106081" y="160176"/>
                  </a:cubicBezTo>
                  <a:cubicBezTo>
                    <a:pt x="99238" y="178423"/>
                    <a:pt x="92510" y="185063"/>
                    <a:pt x="106081" y="205420"/>
                  </a:cubicBezTo>
                  <a:cubicBezTo>
                    <a:pt x="108326" y="208788"/>
                    <a:pt x="114018" y="207007"/>
                    <a:pt x="117987" y="207801"/>
                  </a:cubicBezTo>
                  <a:cubicBezTo>
                    <a:pt x="122750" y="203832"/>
                    <a:pt x="131799" y="202076"/>
                    <a:pt x="132275" y="195895"/>
                  </a:cubicBezTo>
                  <a:cubicBezTo>
                    <a:pt x="132850" y="188429"/>
                    <a:pt x="127857" y="176845"/>
                    <a:pt x="120369" y="176845"/>
                  </a:cubicBezTo>
                  <a:cubicBezTo>
                    <a:pt x="111931" y="176845"/>
                    <a:pt x="109256" y="189545"/>
                    <a:pt x="103700" y="195895"/>
                  </a:cubicBezTo>
                  <a:cubicBezTo>
                    <a:pt x="102906" y="209389"/>
                    <a:pt x="95994" y="223952"/>
                    <a:pt x="101319" y="236376"/>
                  </a:cubicBezTo>
                  <a:cubicBezTo>
                    <a:pt x="104687" y="244234"/>
                    <a:pt x="117105" y="248844"/>
                    <a:pt x="125131" y="245901"/>
                  </a:cubicBezTo>
                  <a:cubicBezTo>
                    <a:pt x="143762" y="239070"/>
                    <a:pt x="156881" y="222088"/>
                    <a:pt x="172756" y="210182"/>
                  </a:cubicBezTo>
                  <a:cubicBezTo>
                    <a:pt x="176725" y="200657"/>
                    <a:pt x="187925" y="191396"/>
                    <a:pt x="184662" y="181607"/>
                  </a:cubicBezTo>
                  <a:cubicBezTo>
                    <a:pt x="182042" y="173745"/>
                    <a:pt x="166194" y="168129"/>
                    <a:pt x="160850" y="174463"/>
                  </a:cubicBezTo>
                  <a:cubicBezTo>
                    <a:pt x="140933" y="198068"/>
                    <a:pt x="124737" y="227232"/>
                    <a:pt x="120369" y="257807"/>
                  </a:cubicBezTo>
                  <a:cubicBezTo>
                    <a:pt x="118712" y="269409"/>
                    <a:pt x="141006" y="246694"/>
                    <a:pt x="151325" y="241138"/>
                  </a:cubicBezTo>
                  <a:cubicBezTo>
                    <a:pt x="152912" y="233994"/>
                    <a:pt x="158401" y="226649"/>
                    <a:pt x="156087" y="219707"/>
                  </a:cubicBezTo>
                  <a:cubicBezTo>
                    <a:pt x="147477" y="193878"/>
                    <a:pt x="127109" y="209896"/>
                    <a:pt x="113225" y="214945"/>
                  </a:cubicBezTo>
                  <a:cubicBezTo>
                    <a:pt x="111310" y="236007"/>
                    <a:pt x="103487" y="257196"/>
                    <a:pt x="132275" y="269713"/>
                  </a:cubicBezTo>
                  <a:cubicBezTo>
                    <a:pt x="142569" y="274189"/>
                    <a:pt x="154500" y="266538"/>
                    <a:pt x="165612" y="264951"/>
                  </a:cubicBezTo>
                  <a:cubicBezTo>
                    <a:pt x="179704" y="243813"/>
                    <a:pt x="200287" y="219639"/>
                    <a:pt x="196569" y="191132"/>
                  </a:cubicBezTo>
                  <a:cubicBezTo>
                    <a:pt x="195651" y="184092"/>
                    <a:pt x="183869" y="184782"/>
                    <a:pt x="177519" y="181607"/>
                  </a:cubicBezTo>
                  <a:cubicBezTo>
                    <a:pt x="170375" y="183195"/>
                    <a:pt x="159892" y="180119"/>
                    <a:pt x="156087" y="186370"/>
                  </a:cubicBezTo>
                  <a:cubicBezTo>
                    <a:pt x="143045" y="207796"/>
                    <a:pt x="139514" y="243711"/>
                    <a:pt x="151325" y="267332"/>
                  </a:cubicBezTo>
                  <a:cubicBezTo>
                    <a:pt x="152789" y="270259"/>
                    <a:pt x="157675" y="268919"/>
                    <a:pt x="160850" y="269713"/>
                  </a:cubicBezTo>
                  <a:cubicBezTo>
                    <a:pt x="168322" y="257571"/>
                    <a:pt x="189070" y="233953"/>
                    <a:pt x="182281" y="214945"/>
                  </a:cubicBezTo>
                  <a:cubicBezTo>
                    <a:pt x="180356" y="209555"/>
                    <a:pt x="172756" y="208595"/>
                    <a:pt x="167994" y="205420"/>
                  </a:cubicBezTo>
                  <a:cubicBezTo>
                    <a:pt x="167511" y="206773"/>
                    <a:pt x="120396" y="292238"/>
                    <a:pt x="158469" y="307813"/>
                  </a:cubicBezTo>
                  <a:cubicBezTo>
                    <a:pt x="171023" y="312949"/>
                    <a:pt x="183869" y="298288"/>
                    <a:pt x="196569" y="293526"/>
                  </a:cubicBezTo>
                  <a:cubicBezTo>
                    <a:pt x="202919" y="280032"/>
                    <a:pt x="213510" y="267808"/>
                    <a:pt x="215619" y="253045"/>
                  </a:cubicBezTo>
                  <a:cubicBezTo>
                    <a:pt x="216338" y="248013"/>
                    <a:pt x="208258" y="241247"/>
                    <a:pt x="203712" y="243520"/>
                  </a:cubicBezTo>
                  <a:cubicBezTo>
                    <a:pt x="192155" y="249299"/>
                    <a:pt x="186250" y="262570"/>
                    <a:pt x="177519" y="272095"/>
                  </a:cubicBezTo>
                  <a:cubicBezTo>
                    <a:pt x="168889" y="301436"/>
                    <a:pt x="153387" y="335983"/>
                    <a:pt x="170375" y="367345"/>
                  </a:cubicBezTo>
                  <a:cubicBezTo>
                    <a:pt x="174551" y="375054"/>
                    <a:pt x="187838" y="368932"/>
                    <a:pt x="196569" y="369726"/>
                  </a:cubicBezTo>
                  <a:cubicBezTo>
                    <a:pt x="200901" y="365935"/>
                    <a:pt x="275377" y="312682"/>
                    <a:pt x="272769" y="284001"/>
                  </a:cubicBezTo>
                  <a:cubicBezTo>
                    <a:pt x="271892" y="274352"/>
                    <a:pt x="256894" y="272888"/>
                    <a:pt x="248956" y="267332"/>
                  </a:cubicBezTo>
                  <a:cubicBezTo>
                    <a:pt x="233081" y="279238"/>
                    <a:pt x="204661" y="283489"/>
                    <a:pt x="201331" y="303051"/>
                  </a:cubicBezTo>
                  <a:cubicBezTo>
                    <a:pt x="184671" y="400929"/>
                    <a:pt x="219886" y="381984"/>
                    <a:pt x="256100" y="372107"/>
                  </a:cubicBezTo>
                  <a:cubicBezTo>
                    <a:pt x="264037" y="354645"/>
                    <a:pt x="283674" y="338529"/>
                    <a:pt x="279912" y="319720"/>
                  </a:cubicBezTo>
                  <a:cubicBezTo>
                    <a:pt x="277711" y="308713"/>
                    <a:pt x="246830" y="313260"/>
                    <a:pt x="246575" y="324482"/>
                  </a:cubicBezTo>
                  <a:cubicBezTo>
                    <a:pt x="245782" y="359371"/>
                    <a:pt x="267212" y="391157"/>
                    <a:pt x="277531" y="424495"/>
                  </a:cubicBezTo>
                  <a:cubicBezTo>
                    <a:pt x="287850" y="395920"/>
                    <a:pt x="306157" y="369062"/>
                    <a:pt x="308487" y="338770"/>
                  </a:cubicBezTo>
                  <a:cubicBezTo>
                    <a:pt x="309123" y="330508"/>
                    <a:pt x="292537" y="329005"/>
                    <a:pt x="284675" y="331626"/>
                  </a:cubicBezTo>
                  <a:cubicBezTo>
                    <a:pt x="277571" y="333994"/>
                    <a:pt x="276738" y="344326"/>
                    <a:pt x="272769" y="350676"/>
                  </a:cubicBezTo>
                  <a:cubicBezTo>
                    <a:pt x="271195" y="359330"/>
                    <a:pt x="261641" y="394408"/>
                    <a:pt x="272769" y="403063"/>
                  </a:cubicBezTo>
                  <a:cubicBezTo>
                    <a:pt x="282969" y="410996"/>
                    <a:pt x="298169" y="407826"/>
                    <a:pt x="310869" y="410207"/>
                  </a:cubicBezTo>
                  <a:cubicBezTo>
                    <a:pt x="318013" y="403857"/>
                    <a:pt x="327890" y="399637"/>
                    <a:pt x="332300" y="391157"/>
                  </a:cubicBezTo>
                  <a:cubicBezTo>
                    <a:pt x="349440" y="358195"/>
                    <a:pt x="342757" y="330487"/>
                    <a:pt x="320394" y="300670"/>
                  </a:cubicBezTo>
                  <a:cubicBezTo>
                    <a:pt x="315876" y="294646"/>
                    <a:pt x="306106" y="295907"/>
                    <a:pt x="298962" y="293526"/>
                  </a:cubicBezTo>
                  <a:cubicBezTo>
                    <a:pt x="283860" y="317689"/>
                    <a:pt x="268729" y="333443"/>
                    <a:pt x="291819" y="369726"/>
                  </a:cubicBezTo>
                  <a:cubicBezTo>
                    <a:pt x="297003" y="377873"/>
                    <a:pt x="310869" y="366551"/>
                    <a:pt x="320394" y="364963"/>
                  </a:cubicBezTo>
                  <a:cubicBezTo>
                    <a:pt x="330121" y="330919"/>
                    <a:pt x="337479" y="322598"/>
                    <a:pt x="322775" y="284001"/>
                  </a:cubicBezTo>
                  <a:cubicBezTo>
                    <a:pt x="321334" y="280219"/>
                    <a:pt x="314838" y="282414"/>
                    <a:pt x="310869" y="281620"/>
                  </a:cubicBezTo>
                  <a:cubicBezTo>
                    <a:pt x="306900" y="284001"/>
                    <a:pt x="300587" y="284429"/>
                    <a:pt x="298962" y="288763"/>
                  </a:cubicBezTo>
                  <a:cubicBezTo>
                    <a:pt x="291776" y="307924"/>
                    <a:pt x="297336" y="323117"/>
                    <a:pt x="301344" y="341151"/>
                  </a:cubicBezTo>
                  <a:cubicBezTo>
                    <a:pt x="317219" y="334801"/>
                    <a:pt x="336483" y="333782"/>
                    <a:pt x="348969" y="322101"/>
                  </a:cubicBezTo>
                  <a:cubicBezTo>
                    <a:pt x="382778" y="290473"/>
                    <a:pt x="377045" y="245730"/>
                    <a:pt x="379925" y="205420"/>
                  </a:cubicBezTo>
                  <a:cubicBezTo>
                    <a:pt x="373575" y="197482"/>
                    <a:pt x="370843" y="183601"/>
                    <a:pt x="360875" y="181607"/>
                  </a:cubicBezTo>
                  <a:cubicBezTo>
                    <a:pt x="353170" y="180066"/>
                    <a:pt x="341544" y="190883"/>
                    <a:pt x="344206" y="198276"/>
                  </a:cubicBezTo>
                  <a:cubicBezTo>
                    <a:pt x="350681" y="216262"/>
                    <a:pt x="369606" y="226851"/>
                    <a:pt x="382306" y="241138"/>
                  </a:cubicBezTo>
                  <a:cubicBezTo>
                    <a:pt x="400908" y="212201"/>
                    <a:pt x="420406" y="188800"/>
                    <a:pt x="420406" y="150651"/>
                  </a:cubicBezTo>
                  <a:cubicBezTo>
                    <a:pt x="420406" y="141601"/>
                    <a:pt x="409293" y="136364"/>
                    <a:pt x="403737" y="129220"/>
                  </a:cubicBezTo>
                  <a:cubicBezTo>
                    <a:pt x="394212" y="133189"/>
                    <a:pt x="381920" y="133328"/>
                    <a:pt x="375162" y="141126"/>
                  </a:cubicBezTo>
                  <a:cubicBezTo>
                    <a:pt x="369228" y="147973"/>
                    <a:pt x="371876" y="175021"/>
                    <a:pt x="379925" y="181607"/>
                  </a:cubicBezTo>
                  <a:cubicBezTo>
                    <a:pt x="384991" y="185752"/>
                    <a:pt x="392625" y="184782"/>
                    <a:pt x="398975" y="186370"/>
                  </a:cubicBezTo>
                  <a:cubicBezTo>
                    <a:pt x="403401" y="180837"/>
                    <a:pt x="440065" y="146221"/>
                    <a:pt x="432312" y="126838"/>
                  </a:cubicBezTo>
                  <a:cubicBezTo>
                    <a:pt x="428143" y="116416"/>
                    <a:pt x="416437" y="110963"/>
                    <a:pt x="408500" y="103026"/>
                  </a:cubicBezTo>
                  <a:cubicBezTo>
                    <a:pt x="389105" y="107336"/>
                    <a:pt x="341194" y="110889"/>
                    <a:pt x="413262" y="150651"/>
                  </a:cubicBezTo>
                  <a:cubicBezTo>
                    <a:pt x="425849" y="157596"/>
                    <a:pt x="441837" y="147476"/>
                    <a:pt x="456125" y="145888"/>
                  </a:cubicBezTo>
                  <a:cubicBezTo>
                    <a:pt x="463269" y="134776"/>
                    <a:pt x="476097" y="125681"/>
                    <a:pt x="477556" y="112551"/>
                  </a:cubicBezTo>
                  <a:cubicBezTo>
                    <a:pt x="487797" y="20379"/>
                    <a:pt x="467037" y="58221"/>
                    <a:pt x="453744" y="76832"/>
                  </a:cubicBezTo>
                  <a:cubicBezTo>
                    <a:pt x="452950" y="84770"/>
                    <a:pt x="450149" y="92760"/>
                    <a:pt x="451362" y="100645"/>
                  </a:cubicBezTo>
                  <a:cubicBezTo>
                    <a:pt x="451874" y="103973"/>
                    <a:pt x="455150" y="108068"/>
                    <a:pt x="458506" y="107788"/>
                  </a:cubicBezTo>
                  <a:cubicBezTo>
                    <a:pt x="466296" y="107139"/>
                    <a:pt x="472793" y="101438"/>
                    <a:pt x="479937" y="98263"/>
                  </a:cubicBezTo>
                  <a:cubicBezTo>
                    <a:pt x="482318" y="83182"/>
                    <a:pt x="487081" y="68288"/>
                    <a:pt x="487081" y="53020"/>
                  </a:cubicBezTo>
                  <a:cubicBezTo>
                    <a:pt x="487081" y="45490"/>
                    <a:pt x="486394" y="35463"/>
                    <a:pt x="479937" y="31588"/>
                  </a:cubicBezTo>
                  <a:cubicBezTo>
                    <a:pt x="474754" y="28478"/>
                    <a:pt x="468825" y="36351"/>
                    <a:pt x="463269" y="38732"/>
                  </a:cubicBezTo>
                  <a:cubicBezTo>
                    <a:pt x="440104" y="85061"/>
                    <a:pt x="442867" y="74417"/>
                    <a:pt x="427550" y="138745"/>
                  </a:cubicBezTo>
                  <a:cubicBezTo>
                    <a:pt x="424950" y="149665"/>
                    <a:pt x="425791" y="161266"/>
                    <a:pt x="422787" y="172082"/>
                  </a:cubicBezTo>
                  <a:cubicBezTo>
                    <a:pt x="421725" y="175906"/>
                    <a:pt x="417419" y="178057"/>
                    <a:pt x="415644" y="181607"/>
                  </a:cubicBezTo>
                  <a:cubicBezTo>
                    <a:pt x="412611" y="187673"/>
                    <a:pt x="410881" y="194307"/>
                    <a:pt x="408500" y="200657"/>
                  </a:cubicBezTo>
                  <a:cubicBezTo>
                    <a:pt x="407706" y="206213"/>
                    <a:pt x="404201" y="212051"/>
                    <a:pt x="406119" y="217326"/>
                  </a:cubicBezTo>
                  <a:cubicBezTo>
                    <a:pt x="407856" y="222102"/>
                    <a:pt x="413281" y="228675"/>
                    <a:pt x="418025" y="226851"/>
                  </a:cubicBezTo>
                  <a:cubicBezTo>
                    <a:pt x="426946" y="223420"/>
                    <a:pt x="430725" y="212564"/>
                    <a:pt x="437075" y="205420"/>
                  </a:cubicBezTo>
                  <a:cubicBezTo>
                    <a:pt x="436281" y="215739"/>
                    <a:pt x="434491" y="226029"/>
                    <a:pt x="434694" y="236376"/>
                  </a:cubicBezTo>
                  <a:cubicBezTo>
                    <a:pt x="435286" y="266574"/>
                    <a:pt x="446782" y="297561"/>
                    <a:pt x="439456" y="326863"/>
                  </a:cubicBezTo>
                  <a:cubicBezTo>
                    <a:pt x="437304" y="335472"/>
                    <a:pt x="421993" y="323688"/>
                    <a:pt x="413262" y="322101"/>
                  </a:cubicBezTo>
                  <a:cubicBezTo>
                    <a:pt x="403737" y="326070"/>
                    <a:pt x="392884" y="327739"/>
                    <a:pt x="384687" y="334007"/>
                  </a:cubicBezTo>
                  <a:cubicBezTo>
                    <a:pt x="378739" y="338556"/>
                    <a:pt x="379624" y="350016"/>
                    <a:pt x="372781" y="353057"/>
                  </a:cubicBezTo>
                  <a:cubicBezTo>
                    <a:pt x="368678" y="354881"/>
                    <a:pt x="366665" y="346454"/>
                    <a:pt x="363256" y="343532"/>
                  </a:cubicBezTo>
                  <a:cubicBezTo>
                    <a:pt x="361083" y="341670"/>
                    <a:pt x="358493" y="340357"/>
                    <a:pt x="356112" y="338770"/>
                  </a:cubicBezTo>
                  <a:cubicBezTo>
                    <a:pt x="354900" y="340285"/>
                    <a:pt x="332815" y="361960"/>
                    <a:pt x="348969" y="367345"/>
                  </a:cubicBezTo>
                  <a:cubicBezTo>
                    <a:pt x="355704" y="369590"/>
                    <a:pt x="361669" y="360995"/>
                    <a:pt x="368019" y="357820"/>
                  </a:cubicBezTo>
                  <a:cubicBezTo>
                    <a:pt x="369606" y="346707"/>
                    <a:pt x="376517" y="335067"/>
                    <a:pt x="372781" y="324482"/>
                  </a:cubicBezTo>
                  <a:cubicBezTo>
                    <a:pt x="370524" y="318087"/>
                    <a:pt x="360002" y="314756"/>
                    <a:pt x="353731" y="317338"/>
                  </a:cubicBezTo>
                  <a:cubicBezTo>
                    <a:pt x="343857" y="321404"/>
                    <a:pt x="339444" y="333213"/>
                    <a:pt x="332300" y="341151"/>
                  </a:cubicBezTo>
                  <a:cubicBezTo>
                    <a:pt x="332025" y="344995"/>
                    <a:pt x="320779" y="384290"/>
                    <a:pt x="341825" y="386395"/>
                  </a:cubicBezTo>
                  <a:cubicBezTo>
                    <a:pt x="346882" y="386901"/>
                    <a:pt x="349762" y="380045"/>
                    <a:pt x="353731" y="376870"/>
                  </a:cubicBezTo>
                  <a:cubicBezTo>
                    <a:pt x="356389" y="362254"/>
                    <a:pt x="366212" y="343820"/>
                    <a:pt x="346587" y="334007"/>
                  </a:cubicBezTo>
                  <a:cubicBezTo>
                    <a:pt x="341567" y="331497"/>
                    <a:pt x="335475" y="335594"/>
                    <a:pt x="329919" y="336388"/>
                  </a:cubicBezTo>
                  <a:cubicBezTo>
                    <a:pt x="316596" y="359704"/>
                    <a:pt x="297840" y="382280"/>
                    <a:pt x="306106" y="412588"/>
                  </a:cubicBezTo>
                  <a:cubicBezTo>
                    <a:pt x="307974" y="419437"/>
                    <a:pt x="318806" y="418938"/>
                    <a:pt x="325156" y="422113"/>
                  </a:cubicBezTo>
                  <a:cubicBezTo>
                    <a:pt x="329125" y="420526"/>
                    <a:pt x="334548" y="413894"/>
                    <a:pt x="337062" y="417351"/>
                  </a:cubicBezTo>
                  <a:cubicBezTo>
                    <a:pt x="359287" y="447910"/>
                    <a:pt x="329499" y="451983"/>
                    <a:pt x="353731" y="445926"/>
                  </a:cubicBezTo>
                  <a:cubicBezTo>
                    <a:pt x="350556" y="444338"/>
                    <a:pt x="346424" y="438391"/>
                    <a:pt x="344206" y="441163"/>
                  </a:cubicBezTo>
                  <a:cubicBezTo>
                    <a:pt x="337934" y="449003"/>
                    <a:pt x="325701" y="474228"/>
                    <a:pt x="334681" y="469738"/>
                  </a:cubicBezTo>
                  <a:cubicBezTo>
                    <a:pt x="350316" y="461921"/>
                    <a:pt x="356906" y="442751"/>
                    <a:pt x="368019" y="429257"/>
                  </a:cubicBezTo>
                  <a:cubicBezTo>
                    <a:pt x="354525" y="422113"/>
                    <a:pt x="341599" y="413775"/>
                    <a:pt x="327537" y="407826"/>
                  </a:cubicBezTo>
                  <a:cubicBezTo>
                    <a:pt x="320797" y="404975"/>
                    <a:pt x="312873" y="400277"/>
                    <a:pt x="306106" y="403063"/>
                  </a:cubicBezTo>
                  <a:cubicBezTo>
                    <a:pt x="297268" y="406702"/>
                    <a:pt x="293406" y="417351"/>
                    <a:pt x="287056" y="424495"/>
                  </a:cubicBezTo>
                  <a:cubicBezTo>
                    <a:pt x="277893" y="484061"/>
                    <a:pt x="288752" y="446128"/>
                    <a:pt x="270387" y="422113"/>
                  </a:cubicBezTo>
                  <a:cubicBezTo>
                    <a:pt x="266267" y="416726"/>
                    <a:pt x="257687" y="417351"/>
                    <a:pt x="251337" y="414970"/>
                  </a:cubicBezTo>
                  <a:cubicBezTo>
                    <a:pt x="243400" y="424495"/>
                    <a:pt x="232890" y="432367"/>
                    <a:pt x="227525" y="443545"/>
                  </a:cubicBezTo>
                  <a:cubicBezTo>
                    <a:pt x="223007" y="452957"/>
                    <a:pt x="222762" y="464061"/>
                    <a:pt x="222762" y="474501"/>
                  </a:cubicBezTo>
                  <a:cubicBezTo>
                    <a:pt x="222762" y="480280"/>
                    <a:pt x="225937" y="463388"/>
                    <a:pt x="227525" y="457832"/>
                  </a:cubicBezTo>
                  <a:cubicBezTo>
                    <a:pt x="222762" y="453863"/>
                    <a:pt x="219330" y="447069"/>
                    <a:pt x="213237" y="445926"/>
                  </a:cubicBezTo>
                  <a:cubicBezTo>
                    <a:pt x="183052" y="440266"/>
                    <a:pt x="184424" y="462356"/>
                    <a:pt x="175137" y="484026"/>
                  </a:cubicBezTo>
                  <a:cubicBezTo>
                    <a:pt x="174343" y="489582"/>
                    <a:pt x="169868" y="495882"/>
                    <a:pt x="172756" y="500695"/>
                  </a:cubicBezTo>
                  <a:cubicBezTo>
                    <a:pt x="174582" y="503739"/>
                    <a:pt x="180312" y="498886"/>
                    <a:pt x="182281" y="495932"/>
                  </a:cubicBezTo>
                  <a:cubicBezTo>
                    <a:pt x="185486" y="491124"/>
                    <a:pt x="185456" y="484819"/>
                    <a:pt x="187044" y="479263"/>
                  </a:cubicBezTo>
                  <a:cubicBezTo>
                    <a:pt x="177133" y="475299"/>
                    <a:pt x="139930" y="452624"/>
                    <a:pt x="137037" y="488788"/>
                  </a:cubicBezTo>
                  <a:cubicBezTo>
                    <a:pt x="135820" y="504008"/>
                    <a:pt x="151325" y="515776"/>
                    <a:pt x="158469" y="529270"/>
                  </a:cubicBezTo>
                  <a:cubicBezTo>
                    <a:pt x="165613" y="525301"/>
                    <a:pt x="175367" y="524163"/>
                    <a:pt x="179900" y="517363"/>
                  </a:cubicBezTo>
                  <a:cubicBezTo>
                    <a:pt x="183013" y="512693"/>
                    <a:pt x="182774" y="502666"/>
                    <a:pt x="177519" y="500695"/>
                  </a:cubicBezTo>
                  <a:cubicBezTo>
                    <a:pt x="166346" y="496505"/>
                    <a:pt x="153706" y="502282"/>
                    <a:pt x="141800" y="503076"/>
                  </a:cubicBezTo>
                  <a:cubicBezTo>
                    <a:pt x="140480" y="505188"/>
                    <a:pt x="101643" y="554391"/>
                    <a:pt x="115606" y="569751"/>
                  </a:cubicBezTo>
                  <a:cubicBezTo>
                    <a:pt x="121504" y="576238"/>
                    <a:pt x="133069" y="568164"/>
                    <a:pt x="141800" y="567370"/>
                  </a:cubicBezTo>
                  <a:cubicBezTo>
                    <a:pt x="147356" y="560226"/>
                    <a:pt x="157347" y="554919"/>
                    <a:pt x="158469" y="545938"/>
                  </a:cubicBezTo>
                  <a:cubicBezTo>
                    <a:pt x="159316" y="539163"/>
                    <a:pt x="153381" y="528911"/>
                    <a:pt x="146562" y="529270"/>
                  </a:cubicBezTo>
                  <a:cubicBezTo>
                    <a:pt x="133781" y="529943"/>
                    <a:pt x="124337" y="541970"/>
                    <a:pt x="113225" y="548320"/>
                  </a:cubicBezTo>
                  <a:cubicBezTo>
                    <a:pt x="116400" y="561814"/>
                    <a:pt x="112259" y="579740"/>
                    <a:pt x="122750" y="588801"/>
                  </a:cubicBezTo>
                  <a:cubicBezTo>
                    <a:pt x="149978" y="612316"/>
                    <a:pt x="170863" y="589888"/>
                    <a:pt x="189425" y="576895"/>
                  </a:cubicBezTo>
                  <a:cubicBezTo>
                    <a:pt x="182281" y="568164"/>
                    <a:pt x="179104" y="548741"/>
                    <a:pt x="167994" y="550701"/>
                  </a:cubicBezTo>
                  <a:cubicBezTo>
                    <a:pt x="155390" y="552925"/>
                    <a:pt x="147289" y="571347"/>
                    <a:pt x="148944" y="584038"/>
                  </a:cubicBezTo>
                  <a:cubicBezTo>
                    <a:pt x="150403" y="595225"/>
                    <a:pt x="166406" y="598326"/>
                    <a:pt x="175137" y="605470"/>
                  </a:cubicBezTo>
                  <a:cubicBezTo>
                    <a:pt x="177602" y="604546"/>
                    <a:pt x="238969" y="592541"/>
                    <a:pt x="222762" y="564988"/>
                  </a:cubicBezTo>
                  <a:cubicBezTo>
                    <a:pt x="216632" y="554567"/>
                    <a:pt x="200537" y="555463"/>
                    <a:pt x="189425" y="550701"/>
                  </a:cubicBezTo>
                  <a:cubicBezTo>
                    <a:pt x="179106" y="560226"/>
                    <a:pt x="148539" y="569346"/>
                    <a:pt x="158469" y="579276"/>
                  </a:cubicBezTo>
                  <a:cubicBezTo>
                    <a:pt x="168587" y="589394"/>
                    <a:pt x="184069" y="565581"/>
                    <a:pt x="194187" y="555463"/>
                  </a:cubicBezTo>
                  <a:cubicBezTo>
                    <a:pt x="198273" y="551377"/>
                    <a:pt x="197362" y="544351"/>
                    <a:pt x="198950" y="538795"/>
                  </a:cubicBezTo>
                  <a:cubicBezTo>
                    <a:pt x="183869" y="522920"/>
                    <a:pt x="173748" y="499989"/>
                    <a:pt x="153706" y="491170"/>
                  </a:cubicBezTo>
                  <a:cubicBezTo>
                    <a:pt x="145848" y="487712"/>
                    <a:pt x="136087" y="504688"/>
                    <a:pt x="139419" y="512601"/>
                  </a:cubicBezTo>
                  <a:cubicBezTo>
                    <a:pt x="144718" y="525187"/>
                    <a:pt x="161644" y="528476"/>
                    <a:pt x="172756" y="536413"/>
                  </a:cubicBezTo>
                  <a:cubicBezTo>
                    <a:pt x="177471" y="534056"/>
                    <a:pt x="224115" y="521516"/>
                    <a:pt x="210856" y="498313"/>
                  </a:cubicBezTo>
                  <a:cubicBezTo>
                    <a:pt x="203595" y="485605"/>
                    <a:pt x="188631" y="479263"/>
                    <a:pt x="177519" y="469738"/>
                  </a:cubicBezTo>
                  <a:cubicBezTo>
                    <a:pt x="172756" y="475294"/>
                    <a:pt x="164344" y="479174"/>
                    <a:pt x="163231" y="486407"/>
                  </a:cubicBezTo>
                  <a:cubicBezTo>
                    <a:pt x="162361" y="492064"/>
                    <a:pt x="169834" y="505617"/>
                    <a:pt x="172756" y="500695"/>
                  </a:cubicBezTo>
                  <a:cubicBezTo>
                    <a:pt x="189312" y="472812"/>
                    <a:pt x="196569" y="440370"/>
                    <a:pt x="208475" y="410207"/>
                  </a:cubicBezTo>
                  <a:cubicBezTo>
                    <a:pt x="195775" y="396713"/>
                    <a:pt x="188880" y="368752"/>
                    <a:pt x="170375" y="369726"/>
                  </a:cubicBezTo>
                  <a:cubicBezTo>
                    <a:pt x="126559" y="372032"/>
                    <a:pt x="178390" y="434244"/>
                    <a:pt x="179900" y="436401"/>
                  </a:cubicBezTo>
                  <a:cubicBezTo>
                    <a:pt x="250655" y="383335"/>
                    <a:pt x="262633" y="395244"/>
                    <a:pt x="272769" y="295907"/>
                  </a:cubicBezTo>
                  <a:cubicBezTo>
                    <a:pt x="273779" y="286013"/>
                    <a:pt x="263244" y="278444"/>
                    <a:pt x="258481" y="269713"/>
                  </a:cubicBezTo>
                  <a:cubicBezTo>
                    <a:pt x="248162" y="289557"/>
                    <a:pt x="206707" y="321067"/>
                    <a:pt x="227525" y="329245"/>
                  </a:cubicBezTo>
                  <a:cubicBezTo>
                    <a:pt x="259532" y="341819"/>
                    <a:pt x="295395" y="313137"/>
                    <a:pt x="325156" y="295907"/>
                  </a:cubicBezTo>
                  <a:cubicBezTo>
                    <a:pt x="331025" y="292509"/>
                    <a:pt x="318012" y="276857"/>
                    <a:pt x="318012" y="276857"/>
                  </a:cubicBezTo>
                </a:path>
              </a:pathLst>
            </a:custGeom>
            <a:ln>
              <a:solidFill>
                <a:srgbClr val="0C0C26">
                  <a:alpha val="39000"/>
                </a:srgb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cxnSp>
        <p:nvCxnSpPr>
          <p:cNvPr id="34" name="Straight Connector 33"/>
          <p:cNvCxnSpPr/>
          <p:nvPr/>
        </p:nvCxnSpPr>
        <p:spPr>
          <a:xfrm flipH="1">
            <a:off x="2753875" y="1644294"/>
            <a:ext cx="1676742" cy="736883"/>
          </a:xfrm>
          <a:prstGeom prst="line">
            <a:avLst/>
          </a:prstGeom>
          <a:ln w="22225">
            <a:solidFill>
              <a:srgbClr val="7A7AD4"/>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4433190" y="1657152"/>
            <a:ext cx="1281441" cy="774377"/>
          </a:xfrm>
          <a:prstGeom prst="line">
            <a:avLst/>
          </a:prstGeom>
          <a:ln w="22225">
            <a:solidFill>
              <a:srgbClr val="7A7AD4"/>
            </a:solidFill>
          </a:ln>
        </p:spPr>
        <p:style>
          <a:lnRef idx="1">
            <a:schemeClr val="accent1"/>
          </a:lnRef>
          <a:fillRef idx="0">
            <a:schemeClr val="accent1"/>
          </a:fillRef>
          <a:effectRef idx="0">
            <a:schemeClr val="accent1"/>
          </a:effectRef>
          <a:fontRef idx="minor">
            <a:schemeClr val="tx1"/>
          </a:fontRef>
        </p:style>
      </p:cxnSp>
      <p:grpSp>
        <p:nvGrpSpPr>
          <p:cNvPr id="4" name="Group 59"/>
          <p:cNvGrpSpPr/>
          <p:nvPr/>
        </p:nvGrpSpPr>
        <p:grpSpPr>
          <a:xfrm>
            <a:off x="2743200" y="2055812"/>
            <a:ext cx="2971800" cy="534988"/>
            <a:chOff x="2362200" y="2055812"/>
            <a:chExt cx="2971800" cy="534988"/>
          </a:xfrm>
        </p:grpSpPr>
        <p:grpSp>
          <p:nvGrpSpPr>
            <p:cNvPr id="5" name="Group 44"/>
            <p:cNvGrpSpPr/>
            <p:nvPr/>
          </p:nvGrpSpPr>
          <p:grpSpPr>
            <a:xfrm rot="180000">
              <a:off x="2362200" y="2294161"/>
              <a:ext cx="2971800" cy="295275"/>
              <a:chOff x="2362200" y="2286000"/>
              <a:chExt cx="2971800" cy="295275"/>
            </a:xfrm>
          </p:grpSpPr>
          <p:grpSp>
            <p:nvGrpSpPr>
              <p:cNvPr id="7" name="Group 40"/>
              <p:cNvGrpSpPr/>
              <p:nvPr/>
            </p:nvGrpSpPr>
            <p:grpSpPr>
              <a:xfrm>
                <a:off x="2362200" y="2362200"/>
                <a:ext cx="1357313" cy="219075"/>
                <a:chOff x="4726781" y="1109663"/>
                <a:chExt cx="1357313" cy="219075"/>
              </a:xfrm>
            </p:grpSpPr>
            <p:sp>
              <p:nvSpPr>
                <p:cNvPr id="39" name="Freeform 38"/>
                <p:cNvSpPr/>
                <p:nvPr/>
              </p:nvSpPr>
              <p:spPr>
                <a:xfrm>
                  <a:off x="4726781" y="1123950"/>
                  <a:ext cx="1357313" cy="204788"/>
                </a:xfrm>
                <a:custGeom>
                  <a:avLst/>
                  <a:gdLst>
                    <a:gd name="connsiteX0" fmla="*/ 0 w 1357313"/>
                    <a:gd name="connsiteY0" fmla="*/ 154781 h 204788"/>
                    <a:gd name="connsiteX1" fmla="*/ 2382 w 1357313"/>
                    <a:gd name="connsiteY1" fmla="*/ 147638 h 204788"/>
                    <a:gd name="connsiteX2" fmla="*/ 21432 w 1357313"/>
                    <a:gd name="connsiteY2" fmla="*/ 126206 h 204788"/>
                    <a:gd name="connsiteX3" fmla="*/ 23813 w 1357313"/>
                    <a:gd name="connsiteY3" fmla="*/ 119063 h 204788"/>
                    <a:gd name="connsiteX4" fmla="*/ 42863 w 1357313"/>
                    <a:gd name="connsiteY4" fmla="*/ 100013 h 204788"/>
                    <a:gd name="connsiteX5" fmla="*/ 50007 w 1357313"/>
                    <a:gd name="connsiteY5" fmla="*/ 92869 h 204788"/>
                    <a:gd name="connsiteX6" fmla="*/ 59532 w 1357313"/>
                    <a:gd name="connsiteY6" fmla="*/ 85725 h 204788"/>
                    <a:gd name="connsiteX7" fmla="*/ 73819 w 1357313"/>
                    <a:gd name="connsiteY7" fmla="*/ 69056 h 204788"/>
                    <a:gd name="connsiteX8" fmla="*/ 90488 w 1357313"/>
                    <a:gd name="connsiteY8" fmla="*/ 59531 h 204788"/>
                    <a:gd name="connsiteX9" fmla="*/ 107157 w 1357313"/>
                    <a:gd name="connsiteY9" fmla="*/ 50006 h 204788"/>
                    <a:gd name="connsiteX10" fmla="*/ 123825 w 1357313"/>
                    <a:gd name="connsiteY10" fmla="*/ 45244 h 204788"/>
                    <a:gd name="connsiteX11" fmla="*/ 145257 w 1357313"/>
                    <a:gd name="connsiteY11" fmla="*/ 47625 h 204788"/>
                    <a:gd name="connsiteX12" fmla="*/ 166688 w 1357313"/>
                    <a:gd name="connsiteY12" fmla="*/ 59531 h 204788"/>
                    <a:gd name="connsiteX13" fmla="*/ 176213 w 1357313"/>
                    <a:gd name="connsiteY13" fmla="*/ 64294 h 204788"/>
                    <a:gd name="connsiteX14" fmla="*/ 209550 w 1357313"/>
                    <a:gd name="connsiteY14" fmla="*/ 95250 h 204788"/>
                    <a:gd name="connsiteX15" fmla="*/ 216694 w 1357313"/>
                    <a:gd name="connsiteY15" fmla="*/ 102394 h 204788"/>
                    <a:gd name="connsiteX16" fmla="*/ 235744 w 1357313"/>
                    <a:gd name="connsiteY16" fmla="*/ 121444 h 204788"/>
                    <a:gd name="connsiteX17" fmla="*/ 245269 w 1357313"/>
                    <a:gd name="connsiteY17" fmla="*/ 130969 h 204788"/>
                    <a:gd name="connsiteX18" fmla="*/ 266700 w 1357313"/>
                    <a:gd name="connsiteY18" fmla="*/ 150019 h 204788"/>
                    <a:gd name="connsiteX19" fmla="*/ 273844 w 1357313"/>
                    <a:gd name="connsiteY19" fmla="*/ 154781 h 204788"/>
                    <a:gd name="connsiteX20" fmla="*/ 283369 w 1357313"/>
                    <a:gd name="connsiteY20" fmla="*/ 161925 h 204788"/>
                    <a:gd name="connsiteX21" fmla="*/ 300038 w 1357313"/>
                    <a:gd name="connsiteY21" fmla="*/ 178594 h 204788"/>
                    <a:gd name="connsiteX22" fmla="*/ 314325 w 1357313"/>
                    <a:gd name="connsiteY22" fmla="*/ 190500 h 204788"/>
                    <a:gd name="connsiteX23" fmla="*/ 321469 w 1357313"/>
                    <a:gd name="connsiteY23" fmla="*/ 192881 h 204788"/>
                    <a:gd name="connsiteX24" fmla="*/ 345282 w 1357313"/>
                    <a:gd name="connsiteY24" fmla="*/ 202406 h 204788"/>
                    <a:gd name="connsiteX25" fmla="*/ 352425 w 1357313"/>
                    <a:gd name="connsiteY25" fmla="*/ 204788 h 204788"/>
                    <a:gd name="connsiteX26" fmla="*/ 381000 w 1357313"/>
                    <a:gd name="connsiteY26" fmla="*/ 202406 h 204788"/>
                    <a:gd name="connsiteX27" fmla="*/ 397669 w 1357313"/>
                    <a:gd name="connsiteY27" fmla="*/ 197644 h 204788"/>
                    <a:gd name="connsiteX28" fmla="*/ 407194 w 1357313"/>
                    <a:gd name="connsiteY28" fmla="*/ 183356 h 204788"/>
                    <a:gd name="connsiteX29" fmla="*/ 419100 w 1357313"/>
                    <a:gd name="connsiteY29" fmla="*/ 157163 h 204788"/>
                    <a:gd name="connsiteX30" fmla="*/ 440532 w 1357313"/>
                    <a:gd name="connsiteY30" fmla="*/ 140494 h 204788"/>
                    <a:gd name="connsiteX31" fmla="*/ 459582 w 1357313"/>
                    <a:gd name="connsiteY31" fmla="*/ 121444 h 204788"/>
                    <a:gd name="connsiteX32" fmla="*/ 464344 w 1357313"/>
                    <a:gd name="connsiteY32" fmla="*/ 114300 h 204788"/>
                    <a:gd name="connsiteX33" fmla="*/ 473869 w 1357313"/>
                    <a:gd name="connsiteY33" fmla="*/ 109538 h 204788"/>
                    <a:gd name="connsiteX34" fmla="*/ 495300 w 1357313"/>
                    <a:gd name="connsiteY34" fmla="*/ 78581 h 204788"/>
                    <a:gd name="connsiteX35" fmla="*/ 504825 w 1357313"/>
                    <a:gd name="connsiteY35" fmla="*/ 64294 h 204788"/>
                    <a:gd name="connsiteX36" fmla="*/ 519113 w 1357313"/>
                    <a:gd name="connsiteY36" fmla="*/ 57150 h 204788"/>
                    <a:gd name="connsiteX37" fmla="*/ 528638 w 1357313"/>
                    <a:gd name="connsiteY37" fmla="*/ 52388 h 204788"/>
                    <a:gd name="connsiteX38" fmla="*/ 538163 w 1357313"/>
                    <a:gd name="connsiteY38" fmla="*/ 45244 h 204788"/>
                    <a:gd name="connsiteX39" fmla="*/ 545307 w 1357313"/>
                    <a:gd name="connsiteY39" fmla="*/ 38100 h 204788"/>
                    <a:gd name="connsiteX40" fmla="*/ 552450 w 1357313"/>
                    <a:gd name="connsiteY40" fmla="*/ 35719 h 204788"/>
                    <a:gd name="connsiteX41" fmla="*/ 571500 w 1357313"/>
                    <a:gd name="connsiteY41" fmla="*/ 23813 h 204788"/>
                    <a:gd name="connsiteX42" fmla="*/ 578644 w 1357313"/>
                    <a:gd name="connsiteY42" fmla="*/ 19050 h 204788"/>
                    <a:gd name="connsiteX43" fmla="*/ 597694 w 1357313"/>
                    <a:gd name="connsiteY43" fmla="*/ 7144 h 204788"/>
                    <a:gd name="connsiteX44" fmla="*/ 631032 w 1357313"/>
                    <a:gd name="connsiteY44" fmla="*/ 9525 h 204788"/>
                    <a:gd name="connsiteX45" fmla="*/ 638175 w 1357313"/>
                    <a:gd name="connsiteY45" fmla="*/ 11906 h 204788"/>
                    <a:gd name="connsiteX46" fmla="*/ 659607 w 1357313"/>
                    <a:gd name="connsiteY46" fmla="*/ 23813 h 204788"/>
                    <a:gd name="connsiteX47" fmla="*/ 669132 w 1357313"/>
                    <a:gd name="connsiteY47" fmla="*/ 33338 h 204788"/>
                    <a:gd name="connsiteX48" fmla="*/ 681038 w 1357313"/>
                    <a:gd name="connsiteY48" fmla="*/ 38100 h 204788"/>
                    <a:gd name="connsiteX49" fmla="*/ 711994 w 1357313"/>
                    <a:gd name="connsiteY49" fmla="*/ 66675 h 204788"/>
                    <a:gd name="connsiteX50" fmla="*/ 721519 w 1357313"/>
                    <a:gd name="connsiteY50" fmla="*/ 71438 h 204788"/>
                    <a:gd name="connsiteX51" fmla="*/ 733425 w 1357313"/>
                    <a:gd name="connsiteY51" fmla="*/ 90488 h 204788"/>
                    <a:gd name="connsiteX52" fmla="*/ 738188 w 1357313"/>
                    <a:gd name="connsiteY52" fmla="*/ 97631 h 204788"/>
                    <a:gd name="connsiteX53" fmla="*/ 747713 w 1357313"/>
                    <a:gd name="connsiteY53" fmla="*/ 104775 h 204788"/>
                    <a:gd name="connsiteX54" fmla="*/ 764382 w 1357313"/>
                    <a:gd name="connsiteY54" fmla="*/ 119063 h 204788"/>
                    <a:gd name="connsiteX55" fmla="*/ 792957 w 1357313"/>
                    <a:gd name="connsiteY55" fmla="*/ 145256 h 204788"/>
                    <a:gd name="connsiteX56" fmla="*/ 816769 w 1357313"/>
                    <a:gd name="connsiteY56" fmla="*/ 161925 h 204788"/>
                    <a:gd name="connsiteX57" fmla="*/ 826294 w 1357313"/>
                    <a:gd name="connsiteY57" fmla="*/ 166688 h 204788"/>
                    <a:gd name="connsiteX58" fmla="*/ 835819 w 1357313"/>
                    <a:gd name="connsiteY58" fmla="*/ 173831 h 204788"/>
                    <a:gd name="connsiteX59" fmla="*/ 852488 w 1357313"/>
                    <a:gd name="connsiteY59" fmla="*/ 180975 h 204788"/>
                    <a:gd name="connsiteX60" fmla="*/ 866775 w 1357313"/>
                    <a:gd name="connsiteY60" fmla="*/ 188119 h 204788"/>
                    <a:gd name="connsiteX61" fmla="*/ 881063 w 1357313"/>
                    <a:gd name="connsiteY61" fmla="*/ 195263 h 204788"/>
                    <a:gd name="connsiteX62" fmla="*/ 892969 w 1357313"/>
                    <a:gd name="connsiteY62" fmla="*/ 192881 h 204788"/>
                    <a:gd name="connsiteX63" fmla="*/ 914400 w 1357313"/>
                    <a:gd name="connsiteY63" fmla="*/ 178594 h 204788"/>
                    <a:gd name="connsiteX64" fmla="*/ 928688 w 1357313"/>
                    <a:gd name="connsiteY64" fmla="*/ 157163 h 204788"/>
                    <a:gd name="connsiteX65" fmla="*/ 935832 w 1357313"/>
                    <a:gd name="connsiteY65" fmla="*/ 152400 h 204788"/>
                    <a:gd name="connsiteX66" fmla="*/ 945357 w 1357313"/>
                    <a:gd name="connsiteY66" fmla="*/ 135731 h 204788"/>
                    <a:gd name="connsiteX67" fmla="*/ 954882 w 1357313"/>
                    <a:gd name="connsiteY67" fmla="*/ 126206 h 204788"/>
                    <a:gd name="connsiteX68" fmla="*/ 957263 w 1357313"/>
                    <a:gd name="connsiteY68" fmla="*/ 114300 h 204788"/>
                    <a:gd name="connsiteX69" fmla="*/ 964407 w 1357313"/>
                    <a:gd name="connsiteY69" fmla="*/ 109538 h 204788"/>
                    <a:gd name="connsiteX70" fmla="*/ 969169 w 1357313"/>
                    <a:gd name="connsiteY70" fmla="*/ 102394 h 204788"/>
                    <a:gd name="connsiteX71" fmla="*/ 988219 w 1357313"/>
                    <a:gd name="connsiteY71" fmla="*/ 83344 h 204788"/>
                    <a:gd name="connsiteX72" fmla="*/ 1002507 w 1357313"/>
                    <a:gd name="connsiteY72" fmla="*/ 66675 h 204788"/>
                    <a:gd name="connsiteX73" fmla="*/ 1026319 w 1357313"/>
                    <a:gd name="connsiteY73" fmla="*/ 50006 h 204788"/>
                    <a:gd name="connsiteX74" fmla="*/ 1033463 w 1357313"/>
                    <a:gd name="connsiteY74" fmla="*/ 42863 h 204788"/>
                    <a:gd name="connsiteX75" fmla="*/ 1040607 w 1357313"/>
                    <a:gd name="connsiteY75" fmla="*/ 38100 h 204788"/>
                    <a:gd name="connsiteX76" fmla="*/ 1050132 w 1357313"/>
                    <a:gd name="connsiteY76" fmla="*/ 28575 h 204788"/>
                    <a:gd name="connsiteX77" fmla="*/ 1059657 w 1357313"/>
                    <a:gd name="connsiteY77" fmla="*/ 23813 h 204788"/>
                    <a:gd name="connsiteX78" fmla="*/ 1085850 w 1357313"/>
                    <a:gd name="connsiteY78" fmla="*/ 2381 h 204788"/>
                    <a:gd name="connsiteX79" fmla="*/ 1095375 w 1357313"/>
                    <a:gd name="connsiteY79" fmla="*/ 0 h 204788"/>
                    <a:gd name="connsiteX80" fmla="*/ 1131094 w 1357313"/>
                    <a:gd name="connsiteY80" fmla="*/ 2381 h 204788"/>
                    <a:gd name="connsiteX81" fmla="*/ 1143000 w 1357313"/>
                    <a:gd name="connsiteY81" fmla="*/ 9525 h 204788"/>
                    <a:gd name="connsiteX82" fmla="*/ 1152525 w 1357313"/>
                    <a:gd name="connsiteY82" fmla="*/ 11906 h 204788"/>
                    <a:gd name="connsiteX83" fmla="*/ 1162050 w 1357313"/>
                    <a:gd name="connsiteY83" fmla="*/ 19050 h 204788"/>
                    <a:gd name="connsiteX84" fmla="*/ 1176338 w 1357313"/>
                    <a:gd name="connsiteY84" fmla="*/ 23813 h 204788"/>
                    <a:gd name="connsiteX85" fmla="*/ 1202532 w 1357313"/>
                    <a:gd name="connsiteY85" fmla="*/ 47625 h 204788"/>
                    <a:gd name="connsiteX86" fmla="*/ 1223963 w 1357313"/>
                    <a:gd name="connsiteY86" fmla="*/ 54769 h 204788"/>
                    <a:gd name="connsiteX87" fmla="*/ 1238250 w 1357313"/>
                    <a:gd name="connsiteY87" fmla="*/ 66675 h 204788"/>
                    <a:gd name="connsiteX88" fmla="*/ 1245394 w 1357313"/>
                    <a:gd name="connsiteY88" fmla="*/ 76200 h 204788"/>
                    <a:gd name="connsiteX89" fmla="*/ 1273969 w 1357313"/>
                    <a:gd name="connsiteY89" fmla="*/ 95250 h 204788"/>
                    <a:gd name="connsiteX90" fmla="*/ 1283494 w 1357313"/>
                    <a:gd name="connsiteY90" fmla="*/ 107156 h 204788"/>
                    <a:gd name="connsiteX91" fmla="*/ 1293019 w 1357313"/>
                    <a:gd name="connsiteY91" fmla="*/ 114300 h 204788"/>
                    <a:gd name="connsiteX92" fmla="*/ 1300163 w 1357313"/>
                    <a:gd name="connsiteY92" fmla="*/ 121444 h 204788"/>
                    <a:gd name="connsiteX93" fmla="*/ 1307307 w 1357313"/>
                    <a:gd name="connsiteY93" fmla="*/ 126206 h 204788"/>
                    <a:gd name="connsiteX94" fmla="*/ 1316832 w 1357313"/>
                    <a:gd name="connsiteY94" fmla="*/ 135731 h 204788"/>
                    <a:gd name="connsiteX95" fmla="*/ 1323975 w 1357313"/>
                    <a:gd name="connsiteY95" fmla="*/ 138113 h 204788"/>
                    <a:gd name="connsiteX96" fmla="*/ 1331119 w 1357313"/>
                    <a:gd name="connsiteY96" fmla="*/ 142875 h 204788"/>
                    <a:gd name="connsiteX97" fmla="*/ 1354932 w 1357313"/>
                    <a:gd name="connsiteY97" fmla="*/ 152400 h 204788"/>
                    <a:gd name="connsiteX98" fmla="*/ 1357313 w 1357313"/>
                    <a:gd name="connsiteY98" fmla="*/ 154781 h 204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313" h="204788">
                      <a:moveTo>
                        <a:pt x="0" y="154781"/>
                      </a:moveTo>
                      <a:cubicBezTo>
                        <a:pt x="794" y="152400"/>
                        <a:pt x="1052" y="149766"/>
                        <a:pt x="2382" y="147638"/>
                      </a:cubicBezTo>
                      <a:cubicBezTo>
                        <a:pt x="7522" y="139415"/>
                        <a:pt x="14665" y="132973"/>
                        <a:pt x="21432" y="126206"/>
                      </a:cubicBezTo>
                      <a:cubicBezTo>
                        <a:pt x="22226" y="123825"/>
                        <a:pt x="22224" y="121005"/>
                        <a:pt x="23813" y="119063"/>
                      </a:cubicBezTo>
                      <a:cubicBezTo>
                        <a:pt x="29500" y="112113"/>
                        <a:pt x="36513" y="106363"/>
                        <a:pt x="42863" y="100013"/>
                      </a:cubicBezTo>
                      <a:lnTo>
                        <a:pt x="50007" y="92869"/>
                      </a:lnTo>
                      <a:cubicBezTo>
                        <a:pt x="52813" y="90063"/>
                        <a:pt x="56726" y="88531"/>
                        <a:pt x="59532" y="85725"/>
                      </a:cubicBezTo>
                      <a:cubicBezTo>
                        <a:pt x="75294" y="69962"/>
                        <a:pt x="58270" y="82013"/>
                        <a:pt x="73819" y="69056"/>
                      </a:cubicBezTo>
                      <a:cubicBezTo>
                        <a:pt x="80143" y="63786"/>
                        <a:pt x="83084" y="63762"/>
                        <a:pt x="90488" y="59531"/>
                      </a:cubicBezTo>
                      <a:cubicBezTo>
                        <a:pt x="102440" y="52702"/>
                        <a:pt x="92773" y="56171"/>
                        <a:pt x="107157" y="50006"/>
                      </a:cubicBezTo>
                      <a:cubicBezTo>
                        <a:pt x="111939" y="47956"/>
                        <a:pt x="118992" y="46452"/>
                        <a:pt x="123825" y="45244"/>
                      </a:cubicBezTo>
                      <a:cubicBezTo>
                        <a:pt x="130969" y="46038"/>
                        <a:pt x="138253" y="46009"/>
                        <a:pt x="145257" y="47625"/>
                      </a:cubicBezTo>
                      <a:cubicBezTo>
                        <a:pt x="149160" y="48526"/>
                        <a:pt x="164465" y="58296"/>
                        <a:pt x="166688" y="59531"/>
                      </a:cubicBezTo>
                      <a:cubicBezTo>
                        <a:pt x="169791" y="61255"/>
                        <a:pt x="173203" y="62413"/>
                        <a:pt x="176213" y="64294"/>
                      </a:cubicBezTo>
                      <a:cubicBezTo>
                        <a:pt x="188550" y="72005"/>
                        <a:pt x="200378" y="86078"/>
                        <a:pt x="209550" y="95250"/>
                      </a:cubicBezTo>
                      <a:lnTo>
                        <a:pt x="216694" y="102394"/>
                      </a:lnTo>
                      <a:lnTo>
                        <a:pt x="235744" y="121444"/>
                      </a:lnTo>
                      <a:cubicBezTo>
                        <a:pt x="238919" y="124619"/>
                        <a:pt x="241533" y="128479"/>
                        <a:pt x="245269" y="130969"/>
                      </a:cubicBezTo>
                      <a:cubicBezTo>
                        <a:pt x="258017" y="139467"/>
                        <a:pt x="250389" y="133707"/>
                        <a:pt x="266700" y="150019"/>
                      </a:cubicBezTo>
                      <a:cubicBezTo>
                        <a:pt x="268724" y="152043"/>
                        <a:pt x="271515" y="153118"/>
                        <a:pt x="273844" y="154781"/>
                      </a:cubicBezTo>
                      <a:cubicBezTo>
                        <a:pt x="277074" y="157088"/>
                        <a:pt x="280432" y="159255"/>
                        <a:pt x="283369" y="161925"/>
                      </a:cubicBezTo>
                      <a:cubicBezTo>
                        <a:pt x="289183" y="167211"/>
                        <a:pt x="294482" y="173038"/>
                        <a:pt x="300038" y="178594"/>
                      </a:cubicBezTo>
                      <a:cubicBezTo>
                        <a:pt x="305304" y="183860"/>
                        <a:pt x="307695" y="187185"/>
                        <a:pt x="314325" y="190500"/>
                      </a:cubicBezTo>
                      <a:cubicBezTo>
                        <a:pt x="316570" y="191622"/>
                        <a:pt x="319162" y="191892"/>
                        <a:pt x="321469" y="192881"/>
                      </a:cubicBezTo>
                      <a:cubicBezTo>
                        <a:pt x="346011" y="203399"/>
                        <a:pt x="312739" y="191558"/>
                        <a:pt x="345282" y="202406"/>
                      </a:cubicBezTo>
                      <a:lnTo>
                        <a:pt x="352425" y="204788"/>
                      </a:lnTo>
                      <a:cubicBezTo>
                        <a:pt x="361950" y="203994"/>
                        <a:pt x="371516" y="203592"/>
                        <a:pt x="381000" y="202406"/>
                      </a:cubicBezTo>
                      <a:cubicBezTo>
                        <a:pt x="385784" y="201808"/>
                        <a:pt x="392924" y="199225"/>
                        <a:pt x="397669" y="197644"/>
                      </a:cubicBezTo>
                      <a:cubicBezTo>
                        <a:pt x="400844" y="192881"/>
                        <a:pt x="404453" y="188381"/>
                        <a:pt x="407194" y="183356"/>
                      </a:cubicBezTo>
                      <a:cubicBezTo>
                        <a:pt x="416505" y="166286"/>
                        <a:pt x="406843" y="175548"/>
                        <a:pt x="419100" y="157163"/>
                      </a:cubicBezTo>
                      <a:cubicBezTo>
                        <a:pt x="425803" y="147108"/>
                        <a:pt x="431070" y="149956"/>
                        <a:pt x="440532" y="140494"/>
                      </a:cubicBezTo>
                      <a:cubicBezTo>
                        <a:pt x="446882" y="134144"/>
                        <a:pt x="454601" y="128916"/>
                        <a:pt x="459582" y="121444"/>
                      </a:cubicBezTo>
                      <a:cubicBezTo>
                        <a:pt x="461169" y="119063"/>
                        <a:pt x="462145" y="116132"/>
                        <a:pt x="464344" y="114300"/>
                      </a:cubicBezTo>
                      <a:cubicBezTo>
                        <a:pt x="467071" y="112028"/>
                        <a:pt x="470694" y="111125"/>
                        <a:pt x="473869" y="109538"/>
                      </a:cubicBezTo>
                      <a:cubicBezTo>
                        <a:pt x="479464" y="92750"/>
                        <a:pt x="474682" y="104354"/>
                        <a:pt x="495300" y="78581"/>
                      </a:cubicBezTo>
                      <a:cubicBezTo>
                        <a:pt x="498876" y="74112"/>
                        <a:pt x="501056" y="68601"/>
                        <a:pt x="504825" y="64294"/>
                      </a:cubicBezTo>
                      <a:cubicBezTo>
                        <a:pt x="509402" y="59063"/>
                        <a:pt x="513336" y="59625"/>
                        <a:pt x="519113" y="57150"/>
                      </a:cubicBezTo>
                      <a:cubicBezTo>
                        <a:pt x="522376" y="55752"/>
                        <a:pt x="525628" y="54269"/>
                        <a:pt x="528638" y="52388"/>
                      </a:cubicBezTo>
                      <a:cubicBezTo>
                        <a:pt x="532004" y="50285"/>
                        <a:pt x="535150" y="47827"/>
                        <a:pt x="538163" y="45244"/>
                      </a:cubicBezTo>
                      <a:cubicBezTo>
                        <a:pt x="540720" y="43052"/>
                        <a:pt x="542505" y="39968"/>
                        <a:pt x="545307" y="38100"/>
                      </a:cubicBezTo>
                      <a:cubicBezTo>
                        <a:pt x="547395" y="36708"/>
                        <a:pt x="550069" y="36513"/>
                        <a:pt x="552450" y="35719"/>
                      </a:cubicBezTo>
                      <a:cubicBezTo>
                        <a:pt x="564986" y="23183"/>
                        <a:pt x="553460" y="32833"/>
                        <a:pt x="571500" y="23813"/>
                      </a:cubicBezTo>
                      <a:cubicBezTo>
                        <a:pt x="574060" y="22533"/>
                        <a:pt x="576159" y="20470"/>
                        <a:pt x="578644" y="19050"/>
                      </a:cubicBezTo>
                      <a:cubicBezTo>
                        <a:pt x="596951" y="8589"/>
                        <a:pt x="579479" y="20805"/>
                        <a:pt x="597694" y="7144"/>
                      </a:cubicBezTo>
                      <a:cubicBezTo>
                        <a:pt x="608807" y="7938"/>
                        <a:pt x="619967" y="8223"/>
                        <a:pt x="631032" y="9525"/>
                      </a:cubicBezTo>
                      <a:cubicBezTo>
                        <a:pt x="633525" y="9818"/>
                        <a:pt x="635882" y="10887"/>
                        <a:pt x="638175" y="11906"/>
                      </a:cubicBezTo>
                      <a:cubicBezTo>
                        <a:pt x="642818" y="13970"/>
                        <a:pt x="654593" y="19515"/>
                        <a:pt x="659607" y="23813"/>
                      </a:cubicBezTo>
                      <a:cubicBezTo>
                        <a:pt x="663016" y="26735"/>
                        <a:pt x="665396" y="30847"/>
                        <a:pt x="669132" y="33338"/>
                      </a:cubicBezTo>
                      <a:cubicBezTo>
                        <a:pt x="672688" y="35709"/>
                        <a:pt x="677069" y="36513"/>
                        <a:pt x="681038" y="38100"/>
                      </a:cubicBezTo>
                      <a:cubicBezTo>
                        <a:pt x="690336" y="47398"/>
                        <a:pt x="700256" y="59338"/>
                        <a:pt x="711994" y="66675"/>
                      </a:cubicBezTo>
                      <a:cubicBezTo>
                        <a:pt x="715004" y="68556"/>
                        <a:pt x="718344" y="69850"/>
                        <a:pt x="721519" y="71438"/>
                      </a:cubicBezTo>
                      <a:cubicBezTo>
                        <a:pt x="728976" y="86351"/>
                        <a:pt x="723124" y="76067"/>
                        <a:pt x="733425" y="90488"/>
                      </a:cubicBezTo>
                      <a:cubicBezTo>
                        <a:pt x="735088" y="92817"/>
                        <a:pt x="736164" y="95607"/>
                        <a:pt x="738188" y="97631"/>
                      </a:cubicBezTo>
                      <a:cubicBezTo>
                        <a:pt x="740994" y="100437"/>
                        <a:pt x="744726" y="102162"/>
                        <a:pt x="747713" y="104775"/>
                      </a:cubicBezTo>
                      <a:cubicBezTo>
                        <a:pt x="766191" y="120944"/>
                        <a:pt x="749085" y="108864"/>
                        <a:pt x="764382" y="119063"/>
                      </a:cubicBezTo>
                      <a:cubicBezTo>
                        <a:pt x="776792" y="135612"/>
                        <a:pt x="768763" y="126646"/>
                        <a:pt x="792957" y="145256"/>
                      </a:cubicBezTo>
                      <a:cubicBezTo>
                        <a:pt x="798505" y="149524"/>
                        <a:pt x="811519" y="159300"/>
                        <a:pt x="816769" y="161925"/>
                      </a:cubicBezTo>
                      <a:cubicBezTo>
                        <a:pt x="819944" y="163513"/>
                        <a:pt x="823284" y="164807"/>
                        <a:pt x="826294" y="166688"/>
                      </a:cubicBezTo>
                      <a:cubicBezTo>
                        <a:pt x="829659" y="168791"/>
                        <a:pt x="832454" y="171728"/>
                        <a:pt x="835819" y="173831"/>
                      </a:cubicBezTo>
                      <a:cubicBezTo>
                        <a:pt x="842548" y="178037"/>
                        <a:pt x="845541" y="178660"/>
                        <a:pt x="852488" y="180975"/>
                      </a:cubicBezTo>
                      <a:cubicBezTo>
                        <a:pt x="872954" y="194620"/>
                        <a:pt x="847066" y="178265"/>
                        <a:pt x="866775" y="188119"/>
                      </a:cubicBezTo>
                      <a:cubicBezTo>
                        <a:pt x="885244" y="197353"/>
                        <a:pt x="863102" y="189274"/>
                        <a:pt x="881063" y="195263"/>
                      </a:cubicBezTo>
                      <a:cubicBezTo>
                        <a:pt x="885032" y="194469"/>
                        <a:pt x="889349" y="194691"/>
                        <a:pt x="892969" y="192881"/>
                      </a:cubicBezTo>
                      <a:cubicBezTo>
                        <a:pt x="900648" y="189041"/>
                        <a:pt x="914400" y="178594"/>
                        <a:pt x="914400" y="178594"/>
                      </a:cubicBezTo>
                      <a:lnTo>
                        <a:pt x="928688" y="157163"/>
                      </a:lnTo>
                      <a:cubicBezTo>
                        <a:pt x="930276" y="154782"/>
                        <a:pt x="933451" y="153988"/>
                        <a:pt x="935832" y="152400"/>
                      </a:cubicBezTo>
                      <a:cubicBezTo>
                        <a:pt x="938536" y="146992"/>
                        <a:pt x="941316" y="140445"/>
                        <a:pt x="945357" y="135731"/>
                      </a:cubicBezTo>
                      <a:cubicBezTo>
                        <a:pt x="948279" y="132322"/>
                        <a:pt x="951707" y="129381"/>
                        <a:pt x="954882" y="126206"/>
                      </a:cubicBezTo>
                      <a:cubicBezTo>
                        <a:pt x="955676" y="122237"/>
                        <a:pt x="955255" y="117814"/>
                        <a:pt x="957263" y="114300"/>
                      </a:cubicBezTo>
                      <a:cubicBezTo>
                        <a:pt x="958683" y="111815"/>
                        <a:pt x="962383" y="111562"/>
                        <a:pt x="964407" y="109538"/>
                      </a:cubicBezTo>
                      <a:cubicBezTo>
                        <a:pt x="966431" y="107514"/>
                        <a:pt x="967244" y="104512"/>
                        <a:pt x="969169" y="102394"/>
                      </a:cubicBezTo>
                      <a:cubicBezTo>
                        <a:pt x="975210" y="95749"/>
                        <a:pt x="983237" y="90816"/>
                        <a:pt x="988219" y="83344"/>
                      </a:cubicBezTo>
                      <a:cubicBezTo>
                        <a:pt x="993369" y="75619"/>
                        <a:pt x="994258" y="73274"/>
                        <a:pt x="1002507" y="66675"/>
                      </a:cubicBezTo>
                      <a:cubicBezTo>
                        <a:pt x="1023026" y="50260"/>
                        <a:pt x="1010184" y="63835"/>
                        <a:pt x="1026319" y="50006"/>
                      </a:cubicBezTo>
                      <a:cubicBezTo>
                        <a:pt x="1028876" y="47815"/>
                        <a:pt x="1030876" y="45019"/>
                        <a:pt x="1033463" y="42863"/>
                      </a:cubicBezTo>
                      <a:cubicBezTo>
                        <a:pt x="1035662" y="41031"/>
                        <a:pt x="1038434" y="39963"/>
                        <a:pt x="1040607" y="38100"/>
                      </a:cubicBezTo>
                      <a:cubicBezTo>
                        <a:pt x="1044016" y="35178"/>
                        <a:pt x="1046540" y="31269"/>
                        <a:pt x="1050132" y="28575"/>
                      </a:cubicBezTo>
                      <a:cubicBezTo>
                        <a:pt x="1052972" y="26445"/>
                        <a:pt x="1056482" y="25400"/>
                        <a:pt x="1059657" y="23813"/>
                      </a:cubicBezTo>
                      <a:cubicBezTo>
                        <a:pt x="1075610" y="7859"/>
                        <a:pt x="1066893" y="15019"/>
                        <a:pt x="1085850" y="2381"/>
                      </a:cubicBezTo>
                      <a:cubicBezTo>
                        <a:pt x="1088573" y="566"/>
                        <a:pt x="1092200" y="794"/>
                        <a:pt x="1095375" y="0"/>
                      </a:cubicBezTo>
                      <a:cubicBezTo>
                        <a:pt x="1107281" y="794"/>
                        <a:pt x="1119393" y="41"/>
                        <a:pt x="1131094" y="2381"/>
                      </a:cubicBezTo>
                      <a:cubicBezTo>
                        <a:pt x="1135632" y="3289"/>
                        <a:pt x="1138771" y="7645"/>
                        <a:pt x="1143000" y="9525"/>
                      </a:cubicBezTo>
                      <a:cubicBezTo>
                        <a:pt x="1145991" y="10854"/>
                        <a:pt x="1149350" y="11112"/>
                        <a:pt x="1152525" y="11906"/>
                      </a:cubicBezTo>
                      <a:cubicBezTo>
                        <a:pt x="1155700" y="14287"/>
                        <a:pt x="1158500" y="17275"/>
                        <a:pt x="1162050" y="19050"/>
                      </a:cubicBezTo>
                      <a:cubicBezTo>
                        <a:pt x="1166540" y="21295"/>
                        <a:pt x="1176338" y="23813"/>
                        <a:pt x="1176338" y="23813"/>
                      </a:cubicBezTo>
                      <a:cubicBezTo>
                        <a:pt x="1183509" y="30984"/>
                        <a:pt x="1194005" y="42198"/>
                        <a:pt x="1202532" y="47625"/>
                      </a:cubicBezTo>
                      <a:cubicBezTo>
                        <a:pt x="1208337" y="51319"/>
                        <a:pt x="1217289" y="53101"/>
                        <a:pt x="1223963" y="54769"/>
                      </a:cubicBezTo>
                      <a:cubicBezTo>
                        <a:pt x="1228725" y="58738"/>
                        <a:pt x="1233867" y="62292"/>
                        <a:pt x="1238250" y="66675"/>
                      </a:cubicBezTo>
                      <a:cubicBezTo>
                        <a:pt x="1241056" y="69481"/>
                        <a:pt x="1242468" y="73518"/>
                        <a:pt x="1245394" y="76200"/>
                      </a:cubicBezTo>
                      <a:cubicBezTo>
                        <a:pt x="1263233" y="92553"/>
                        <a:pt x="1259785" y="90523"/>
                        <a:pt x="1273969" y="95250"/>
                      </a:cubicBezTo>
                      <a:cubicBezTo>
                        <a:pt x="1277144" y="99219"/>
                        <a:pt x="1279900" y="103562"/>
                        <a:pt x="1283494" y="107156"/>
                      </a:cubicBezTo>
                      <a:cubicBezTo>
                        <a:pt x="1286300" y="109962"/>
                        <a:pt x="1290006" y="111717"/>
                        <a:pt x="1293019" y="114300"/>
                      </a:cubicBezTo>
                      <a:cubicBezTo>
                        <a:pt x="1295576" y="116492"/>
                        <a:pt x="1297576" y="119288"/>
                        <a:pt x="1300163" y="121444"/>
                      </a:cubicBezTo>
                      <a:cubicBezTo>
                        <a:pt x="1302362" y="123276"/>
                        <a:pt x="1305134" y="124344"/>
                        <a:pt x="1307307" y="126206"/>
                      </a:cubicBezTo>
                      <a:cubicBezTo>
                        <a:pt x="1310716" y="129128"/>
                        <a:pt x="1313178" y="133121"/>
                        <a:pt x="1316832" y="135731"/>
                      </a:cubicBezTo>
                      <a:cubicBezTo>
                        <a:pt x="1318874" y="137190"/>
                        <a:pt x="1321730" y="136990"/>
                        <a:pt x="1323975" y="138113"/>
                      </a:cubicBezTo>
                      <a:cubicBezTo>
                        <a:pt x="1326535" y="139393"/>
                        <a:pt x="1328504" y="141713"/>
                        <a:pt x="1331119" y="142875"/>
                      </a:cubicBezTo>
                      <a:cubicBezTo>
                        <a:pt x="1348638" y="150661"/>
                        <a:pt x="1341013" y="144049"/>
                        <a:pt x="1354932" y="152400"/>
                      </a:cubicBezTo>
                      <a:cubicBezTo>
                        <a:pt x="1355894" y="152977"/>
                        <a:pt x="1356519" y="153987"/>
                        <a:pt x="1357313" y="154781"/>
                      </a:cubicBezTo>
                    </a:path>
                  </a:pathLst>
                </a:custGeom>
                <a:ln w="53975">
                  <a:solidFill>
                    <a:srgbClr val="7A7AD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Freeform 39"/>
                <p:cNvSpPr/>
                <p:nvPr/>
              </p:nvSpPr>
              <p:spPr>
                <a:xfrm>
                  <a:off x="4734944" y="1109663"/>
                  <a:ext cx="1315812" cy="210511"/>
                </a:xfrm>
                <a:custGeom>
                  <a:avLst/>
                  <a:gdLst>
                    <a:gd name="connsiteX0" fmla="*/ 1362 w 1315812"/>
                    <a:gd name="connsiteY0" fmla="*/ 88106 h 210511"/>
                    <a:gd name="connsiteX1" fmla="*/ 27556 w 1315812"/>
                    <a:gd name="connsiteY1" fmla="*/ 119062 h 210511"/>
                    <a:gd name="connsiteX2" fmla="*/ 37081 w 1315812"/>
                    <a:gd name="connsiteY2" fmla="*/ 133350 h 210511"/>
                    <a:gd name="connsiteX3" fmla="*/ 56131 w 1315812"/>
                    <a:gd name="connsiteY3" fmla="*/ 152400 h 210511"/>
                    <a:gd name="connsiteX4" fmla="*/ 60894 w 1315812"/>
                    <a:gd name="connsiteY4" fmla="*/ 161925 h 210511"/>
                    <a:gd name="connsiteX5" fmla="*/ 70419 w 1315812"/>
                    <a:gd name="connsiteY5" fmla="*/ 173831 h 210511"/>
                    <a:gd name="connsiteX6" fmla="*/ 77562 w 1315812"/>
                    <a:gd name="connsiteY6" fmla="*/ 178593 h 210511"/>
                    <a:gd name="connsiteX7" fmla="*/ 89469 w 1315812"/>
                    <a:gd name="connsiteY7" fmla="*/ 188118 h 210511"/>
                    <a:gd name="connsiteX8" fmla="*/ 110900 w 1315812"/>
                    <a:gd name="connsiteY8" fmla="*/ 202406 h 210511"/>
                    <a:gd name="connsiteX9" fmla="*/ 127569 w 1315812"/>
                    <a:gd name="connsiteY9" fmla="*/ 209550 h 210511"/>
                    <a:gd name="connsiteX10" fmla="*/ 160906 w 1315812"/>
                    <a:gd name="connsiteY10" fmla="*/ 195262 h 210511"/>
                    <a:gd name="connsiteX11" fmla="*/ 168050 w 1315812"/>
                    <a:gd name="connsiteY11" fmla="*/ 190500 h 210511"/>
                    <a:gd name="connsiteX12" fmla="*/ 179956 w 1315812"/>
                    <a:gd name="connsiteY12" fmla="*/ 180975 h 210511"/>
                    <a:gd name="connsiteX13" fmla="*/ 199006 w 1315812"/>
                    <a:gd name="connsiteY13" fmla="*/ 157162 h 210511"/>
                    <a:gd name="connsiteX14" fmla="*/ 220437 w 1315812"/>
                    <a:gd name="connsiteY14" fmla="*/ 140493 h 210511"/>
                    <a:gd name="connsiteX15" fmla="*/ 229962 w 1315812"/>
                    <a:gd name="connsiteY15" fmla="*/ 133350 h 210511"/>
                    <a:gd name="connsiteX16" fmla="*/ 237106 w 1315812"/>
                    <a:gd name="connsiteY16" fmla="*/ 126206 h 210511"/>
                    <a:gd name="connsiteX17" fmla="*/ 244250 w 1315812"/>
                    <a:gd name="connsiteY17" fmla="*/ 121443 h 210511"/>
                    <a:gd name="connsiteX18" fmla="*/ 268062 w 1315812"/>
                    <a:gd name="connsiteY18" fmla="*/ 90487 h 210511"/>
                    <a:gd name="connsiteX19" fmla="*/ 272825 w 1315812"/>
                    <a:gd name="connsiteY19" fmla="*/ 83343 h 210511"/>
                    <a:gd name="connsiteX20" fmla="*/ 275206 w 1315812"/>
                    <a:gd name="connsiteY20" fmla="*/ 76200 h 210511"/>
                    <a:gd name="connsiteX21" fmla="*/ 282350 w 1315812"/>
                    <a:gd name="connsiteY21" fmla="*/ 69056 h 210511"/>
                    <a:gd name="connsiteX22" fmla="*/ 296637 w 1315812"/>
                    <a:gd name="connsiteY22" fmla="*/ 59531 h 210511"/>
                    <a:gd name="connsiteX23" fmla="*/ 303781 w 1315812"/>
                    <a:gd name="connsiteY23" fmla="*/ 54768 h 210511"/>
                    <a:gd name="connsiteX24" fmla="*/ 318069 w 1315812"/>
                    <a:gd name="connsiteY24" fmla="*/ 50006 h 210511"/>
                    <a:gd name="connsiteX25" fmla="*/ 332356 w 1315812"/>
                    <a:gd name="connsiteY25" fmla="*/ 33337 h 210511"/>
                    <a:gd name="connsiteX26" fmla="*/ 363312 w 1315812"/>
                    <a:gd name="connsiteY26" fmla="*/ 26193 h 210511"/>
                    <a:gd name="connsiteX27" fmla="*/ 399031 w 1315812"/>
                    <a:gd name="connsiteY27" fmla="*/ 33337 h 210511"/>
                    <a:gd name="connsiteX28" fmla="*/ 420462 w 1315812"/>
                    <a:gd name="connsiteY28" fmla="*/ 50006 h 210511"/>
                    <a:gd name="connsiteX29" fmla="*/ 434750 w 1315812"/>
                    <a:gd name="connsiteY29" fmla="*/ 61912 h 210511"/>
                    <a:gd name="connsiteX30" fmla="*/ 446656 w 1315812"/>
                    <a:gd name="connsiteY30" fmla="*/ 69056 h 210511"/>
                    <a:gd name="connsiteX31" fmla="*/ 460944 w 1315812"/>
                    <a:gd name="connsiteY31" fmla="*/ 83343 h 210511"/>
                    <a:gd name="connsiteX32" fmla="*/ 475231 w 1315812"/>
                    <a:gd name="connsiteY32" fmla="*/ 104775 h 210511"/>
                    <a:gd name="connsiteX33" fmla="*/ 479994 w 1315812"/>
                    <a:gd name="connsiteY33" fmla="*/ 111918 h 210511"/>
                    <a:gd name="connsiteX34" fmla="*/ 496662 w 1315812"/>
                    <a:gd name="connsiteY34" fmla="*/ 116681 h 210511"/>
                    <a:gd name="connsiteX35" fmla="*/ 513331 w 1315812"/>
                    <a:gd name="connsiteY35" fmla="*/ 130968 h 210511"/>
                    <a:gd name="connsiteX36" fmla="*/ 522856 w 1315812"/>
                    <a:gd name="connsiteY36" fmla="*/ 140493 h 210511"/>
                    <a:gd name="connsiteX37" fmla="*/ 530000 w 1315812"/>
                    <a:gd name="connsiteY37" fmla="*/ 145256 h 210511"/>
                    <a:gd name="connsiteX38" fmla="*/ 553812 w 1315812"/>
                    <a:gd name="connsiteY38" fmla="*/ 161925 h 210511"/>
                    <a:gd name="connsiteX39" fmla="*/ 560956 w 1315812"/>
                    <a:gd name="connsiteY39" fmla="*/ 164306 h 210511"/>
                    <a:gd name="connsiteX40" fmla="*/ 575244 w 1315812"/>
                    <a:gd name="connsiteY40" fmla="*/ 173831 h 210511"/>
                    <a:gd name="connsiteX41" fmla="*/ 584769 w 1315812"/>
                    <a:gd name="connsiteY41" fmla="*/ 178593 h 210511"/>
                    <a:gd name="connsiteX42" fmla="*/ 591912 w 1315812"/>
                    <a:gd name="connsiteY42" fmla="*/ 183356 h 210511"/>
                    <a:gd name="connsiteX43" fmla="*/ 608581 w 1315812"/>
                    <a:gd name="connsiteY43" fmla="*/ 185737 h 210511"/>
                    <a:gd name="connsiteX44" fmla="*/ 615725 w 1315812"/>
                    <a:gd name="connsiteY44" fmla="*/ 188118 h 210511"/>
                    <a:gd name="connsiteX45" fmla="*/ 649062 w 1315812"/>
                    <a:gd name="connsiteY45" fmla="*/ 192881 h 210511"/>
                    <a:gd name="connsiteX46" fmla="*/ 682400 w 1315812"/>
                    <a:gd name="connsiteY46" fmla="*/ 180975 h 210511"/>
                    <a:gd name="connsiteX47" fmla="*/ 689544 w 1315812"/>
                    <a:gd name="connsiteY47" fmla="*/ 171450 h 210511"/>
                    <a:gd name="connsiteX48" fmla="*/ 713356 w 1315812"/>
                    <a:gd name="connsiteY48" fmla="*/ 150018 h 210511"/>
                    <a:gd name="connsiteX49" fmla="*/ 727644 w 1315812"/>
                    <a:gd name="connsiteY49" fmla="*/ 138112 h 210511"/>
                    <a:gd name="connsiteX50" fmla="*/ 734787 w 1315812"/>
                    <a:gd name="connsiteY50" fmla="*/ 128587 h 210511"/>
                    <a:gd name="connsiteX51" fmla="*/ 749075 w 1315812"/>
                    <a:gd name="connsiteY51" fmla="*/ 111918 h 210511"/>
                    <a:gd name="connsiteX52" fmla="*/ 753837 w 1315812"/>
                    <a:gd name="connsiteY52" fmla="*/ 102393 h 210511"/>
                    <a:gd name="connsiteX53" fmla="*/ 770506 w 1315812"/>
                    <a:gd name="connsiteY53" fmla="*/ 80962 h 210511"/>
                    <a:gd name="connsiteX54" fmla="*/ 777650 w 1315812"/>
                    <a:gd name="connsiteY54" fmla="*/ 78581 h 210511"/>
                    <a:gd name="connsiteX55" fmla="*/ 784794 w 1315812"/>
                    <a:gd name="connsiteY55" fmla="*/ 73818 h 210511"/>
                    <a:gd name="connsiteX56" fmla="*/ 791937 w 1315812"/>
                    <a:gd name="connsiteY56" fmla="*/ 64293 h 210511"/>
                    <a:gd name="connsiteX57" fmla="*/ 801462 w 1315812"/>
                    <a:gd name="connsiteY57" fmla="*/ 54768 h 210511"/>
                    <a:gd name="connsiteX58" fmla="*/ 825275 w 1315812"/>
                    <a:gd name="connsiteY58" fmla="*/ 28575 h 210511"/>
                    <a:gd name="connsiteX59" fmla="*/ 837181 w 1315812"/>
                    <a:gd name="connsiteY59" fmla="*/ 16668 h 210511"/>
                    <a:gd name="connsiteX60" fmla="*/ 860994 w 1315812"/>
                    <a:gd name="connsiteY60" fmla="*/ 9525 h 210511"/>
                    <a:gd name="connsiteX61" fmla="*/ 872900 w 1315812"/>
                    <a:gd name="connsiteY61" fmla="*/ 7143 h 210511"/>
                    <a:gd name="connsiteX62" fmla="*/ 911000 w 1315812"/>
                    <a:gd name="connsiteY62" fmla="*/ 9525 h 210511"/>
                    <a:gd name="connsiteX63" fmla="*/ 922906 w 1315812"/>
                    <a:gd name="connsiteY63" fmla="*/ 16668 h 210511"/>
                    <a:gd name="connsiteX64" fmla="*/ 946719 w 1315812"/>
                    <a:gd name="connsiteY64" fmla="*/ 38100 h 210511"/>
                    <a:gd name="connsiteX65" fmla="*/ 956244 w 1315812"/>
                    <a:gd name="connsiteY65" fmla="*/ 45243 h 210511"/>
                    <a:gd name="connsiteX66" fmla="*/ 975294 w 1315812"/>
                    <a:gd name="connsiteY66" fmla="*/ 64293 h 210511"/>
                    <a:gd name="connsiteX67" fmla="*/ 980056 w 1315812"/>
                    <a:gd name="connsiteY67" fmla="*/ 73818 h 210511"/>
                    <a:gd name="connsiteX68" fmla="*/ 982437 w 1315812"/>
                    <a:gd name="connsiteY68" fmla="*/ 80962 h 210511"/>
                    <a:gd name="connsiteX69" fmla="*/ 991962 w 1315812"/>
                    <a:gd name="connsiteY69" fmla="*/ 83343 h 210511"/>
                    <a:gd name="connsiteX70" fmla="*/ 1001487 w 1315812"/>
                    <a:gd name="connsiteY70" fmla="*/ 90487 h 210511"/>
                    <a:gd name="connsiteX71" fmla="*/ 1018156 w 1315812"/>
                    <a:gd name="connsiteY71" fmla="*/ 107156 h 210511"/>
                    <a:gd name="connsiteX72" fmla="*/ 1037206 w 1315812"/>
                    <a:gd name="connsiteY72" fmla="*/ 119062 h 210511"/>
                    <a:gd name="connsiteX73" fmla="*/ 1063400 w 1315812"/>
                    <a:gd name="connsiteY73" fmla="*/ 130968 h 210511"/>
                    <a:gd name="connsiteX74" fmla="*/ 1087212 w 1315812"/>
                    <a:gd name="connsiteY74" fmla="*/ 147637 h 210511"/>
                    <a:gd name="connsiteX75" fmla="*/ 1094356 w 1315812"/>
                    <a:gd name="connsiteY75" fmla="*/ 150018 h 210511"/>
                    <a:gd name="connsiteX76" fmla="*/ 1106262 w 1315812"/>
                    <a:gd name="connsiteY76" fmla="*/ 157162 h 210511"/>
                    <a:gd name="connsiteX77" fmla="*/ 1120550 w 1315812"/>
                    <a:gd name="connsiteY77" fmla="*/ 166687 h 210511"/>
                    <a:gd name="connsiteX78" fmla="*/ 1130075 w 1315812"/>
                    <a:gd name="connsiteY78" fmla="*/ 171450 h 210511"/>
                    <a:gd name="connsiteX79" fmla="*/ 1137219 w 1315812"/>
                    <a:gd name="connsiteY79" fmla="*/ 176212 h 210511"/>
                    <a:gd name="connsiteX80" fmla="*/ 1149125 w 1315812"/>
                    <a:gd name="connsiteY80" fmla="*/ 178593 h 210511"/>
                    <a:gd name="connsiteX81" fmla="*/ 1158650 w 1315812"/>
                    <a:gd name="connsiteY81" fmla="*/ 180975 h 210511"/>
                    <a:gd name="connsiteX82" fmla="*/ 1189606 w 1315812"/>
                    <a:gd name="connsiteY82" fmla="*/ 161925 h 210511"/>
                    <a:gd name="connsiteX83" fmla="*/ 1196750 w 1315812"/>
                    <a:gd name="connsiteY83" fmla="*/ 157162 h 210511"/>
                    <a:gd name="connsiteX84" fmla="*/ 1213419 w 1315812"/>
                    <a:gd name="connsiteY84" fmla="*/ 133350 h 210511"/>
                    <a:gd name="connsiteX85" fmla="*/ 1220562 w 1315812"/>
                    <a:gd name="connsiteY85" fmla="*/ 126206 h 210511"/>
                    <a:gd name="connsiteX86" fmla="*/ 1230087 w 1315812"/>
                    <a:gd name="connsiteY86" fmla="*/ 114300 h 210511"/>
                    <a:gd name="connsiteX87" fmla="*/ 1237231 w 1315812"/>
                    <a:gd name="connsiteY87" fmla="*/ 107156 h 210511"/>
                    <a:gd name="connsiteX88" fmla="*/ 1241994 w 1315812"/>
                    <a:gd name="connsiteY88" fmla="*/ 100012 h 210511"/>
                    <a:gd name="connsiteX89" fmla="*/ 1249137 w 1315812"/>
                    <a:gd name="connsiteY89" fmla="*/ 97631 h 210511"/>
                    <a:gd name="connsiteX90" fmla="*/ 1270569 w 1315812"/>
                    <a:gd name="connsiteY90" fmla="*/ 61912 h 210511"/>
                    <a:gd name="connsiteX91" fmla="*/ 1272950 w 1315812"/>
                    <a:gd name="connsiteY91" fmla="*/ 52387 h 210511"/>
                    <a:gd name="connsiteX92" fmla="*/ 1289619 w 1315812"/>
                    <a:gd name="connsiteY92" fmla="*/ 28575 h 210511"/>
                    <a:gd name="connsiteX93" fmla="*/ 1296762 w 1315812"/>
                    <a:gd name="connsiteY93" fmla="*/ 23812 h 210511"/>
                    <a:gd name="connsiteX94" fmla="*/ 1303906 w 1315812"/>
                    <a:gd name="connsiteY94" fmla="*/ 14287 h 210511"/>
                    <a:gd name="connsiteX95" fmla="*/ 1311050 w 1315812"/>
                    <a:gd name="connsiteY95" fmla="*/ 7143 h 210511"/>
                    <a:gd name="connsiteX96" fmla="*/ 1315812 w 1315812"/>
                    <a:gd name="connsiteY96" fmla="*/ 0 h 210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315812" h="210511">
                      <a:moveTo>
                        <a:pt x="1362" y="88106"/>
                      </a:moveTo>
                      <a:cubicBezTo>
                        <a:pt x="7735" y="107220"/>
                        <a:pt x="0" y="87569"/>
                        <a:pt x="27556" y="119062"/>
                      </a:cubicBezTo>
                      <a:cubicBezTo>
                        <a:pt x="31325" y="123370"/>
                        <a:pt x="33356" y="129004"/>
                        <a:pt x="37081" y="133350"/>
                      </a:cubicBezTo>
                      <a:cubicBezTo>
                        <a:pt x="42925" y="140168"/>
                        <a:pt x="49781" y="146050"/>
                        <a:pt x="56131" y="152400"/>
                      </a:cubicBezTo>
                      <a:cubicBezTo>
                        <a:pt x="58641" y="154910"/>
                        <a:pt x="58925" y="158971"/>
                        <a:pt x="60894" y="161925"/>
                      </a:cubicBezTo>
                      <a:cubicBezTo>
                        <a:pt x="63713" y="166154"/>
                        <a:pt x="66825" y="170237"/>
                        <a:pt x="70419" y="173831"/>
                      </a:cubicBezTo>
                      <a:cubicBezTo>
                        <a:pt x="72442" y="175854"/>
                        <a:pt x="75273" y="176876"/>
                        <a:pt x="77562" y="178593"/>
                      </a:cubicBezTo>
                      <a:cubicBezTo>
                        <a:pt x="81628" y="181643"/>
                        <a:pt x="85691" y="184718"/>
                        <a:pt x="89469" y="188118"/>
                      </a:cubicBezTo>
                      <a:cubicBezTo>
                        <a:pt x="105878" y="202886"/>
                        <a:pt x="94653" y="198345"/>
                        <a:pt x="110900" y="202406"/>
                      </a:cubicBezTo>
                      <a:cubicBezTo>
                        <a:pt x="115471" y="205453"/>
                        <a:pt x="121324" y="210511"/>
                        <a:pt x="127569" y="209550"/>
                      </a:cubicBezTo>
                      <a:cubicBezTo>
                        <a:pt x="141970" y="207335"/>
                        <a:pt x="149563" y="202351"/>
                        <a:pt x="160906" y="195262"/>
                      </a:cubicBezTo>
                      <a:cubicBezTo>
                        <a:pt x="163333" y="193745"/>
                        <a:pt x="165760" y="192217"/>
                        <a:pt x="168050" y="190500"/>
                      </a:cubicBezTo>
                      <a:cubicBezTo>
                        <a:pt x="172116" y="187451"/>
                        <a:pt x="176556" y="184753"/>
                        <a:pt x="179956" y="180975"/>
                      </a:cubicBezTo>
                      <a:cubicBezTo>
                        <a:pt x="199562" y="159190"/>
                        <a:pt x="179479" y="173685"/>
                        <a:pt x="199006" y="157162"/>
                      </a:cubicBezTo>
                      <a:cubicBezTo>
                        <a:pt x="205915" y="151316"/>
                        <a:pt x="213264" y="146011"/>
                        <a:pt x="220437" y="140493"/>
                      </a:cubicBezTo>
                      <a:cubicBezTo>
                        <a:pt x="223583" y="138073"/>
                        <a:pt x="227156" y="136156"/>
                        <a:pt x="229962" y="133350"/>
                      </a:cubicBezTo>
                      <a:cubicBezTo>
                        <a:pt x="232343" y="130969"/>
                        <a:pt x="234519" y="128362"/>
                        <a:pt x="237106" y="126206"/>
                      </a:cubicBezTo>
                      <a:cubicBezTo>
                        <a:pt x="239305" y="124374"/>
                        <a:pt x="242051" y="123275"/>
                        <a:pt x="244250" y="121443"/>
                      </a:cubicBezTo>
                      <a:cubicBezTo>
                        <a:pt x="254044" y="113281"/>
                        <a:pt x="261125" y="100893"/>
                        <a:pt x="268062" y="90487"/>
                      </a:cubicBezTo>
                      <a:lnTo>
                        <a:pt x="272825" y="83343"/>
                      </a:lnTo>
                      <a:cubicBezTo>
                        <a:pt x="273619" y="80962"/>
                        <a:pt x="273814" y="78288"/>
                        <a:pt x="275206" y="76200"/>
                      </a:cubicBezTo>
                      <a:cubicBezTo>
                        <a:pt x="277074" y="73398"/>
                        <a:pt x="279692" y="71124"/>
                        <a:pt x="282350" y="69056"/>
                      </a:cubicBezTo>
                      <a:cubicBezTo>
                        <a:pt x="286868" y="65542"/>
                        <a:pt x="291875" y="62706"/>
                        <a:pt x="296637" y="59531"/>
                      </a:cubicBezTo>
                      <a:lnTo>
                        <a:pt x="303781" y="54768"/>
                      </a:lnTo>
                      <a:cubicBezTo>
                        <a:pt x="307958" y="51983"/>
                        <a:pt x="318069" y="50006"/>
                        <a:pt x="318069" y="50006"/>
                      </a:cubicBezTo>
                      <a:cubicBezTo>
                        <a:pt x="319956" y="47490"/>
                        <a:pt x="328581" y="35053"/>
                        <a:pt x="332356" y="33337"/>
                      </a:cubicBezTo>
                      <a:cubicBezTo>
                        <a:pt x="336862" y="31289"/>
                        <a:pt x="356409" y="27574"/>
                        <a:pt x="363312" y="26193"/>
                      </a:cubicBezTo>
                      <a:cubicBezTo>
                        <a:pt x="375218" y="28574"/>
                        <a:pt x="387512" y="29497"/>
                        <a:pt x="399031" y="33337"/>
                      </a:cubicBezTo>
                      <a:cubicBezTo>
                        <a:pt x="409676" y="36885"/>
                        <a:pt x="413063" y="43429"/>
                        <a:pt x="420462" y="50006"/>
                      </a:cubicBezTo>
                      <a:cubicBezTo>
                        <a:pt x="425096" y="54125"/>
                        <a:pt x="429736" y="58266"/>
                        <a:pt x="434750" y="61912"/>
                      </a:cubicBezTo>
                      <a:cubicBezTo>
                        <a:pt x="438493" y="64634"/>
                        <a:pt x="443074" y="66125"/>
                        <a:pt x="446656" y="69056"/>
                      </a:cubicBezTo>
                      <a:cubicBezTo>
                        <a:pt x="451869" y="73321"/>
                        <a:pt x="460944" y="83343"/>
                        <a:pt x="460944" y="83343"/>
                      </a:cubicBezTo>
                      <a:cubicBezTo>
                        <a:pt x="469002" y="99461"/>
                        <a:pt x="462024" y="87166"/>
                        <a:pt x="475231" y="104775"/>
                      </a:cubicBezTo>
                      <a:cubicBezTo>
                        <a:pt x="476948" y="107064"/>
                        <a:pt x="477492" y="110528"/>
                        <a:pt x="479994" y="111918"/>
                      </a:cubicBezTo>
                      <a:cubicBezTo>
                        <a:pt x="485045" y="114724"/>
                        <a:pt x="491106" y="115093"/>
                        <a:pt x="496662" y="116681"/>
                      </a:cubicBezTo>
                      <a:cubicBezTo>
                        <a:pt x="516981" y="137000"/>
                        <a:pt x="488892" y="109585"/>
                        <a:pt x="513331" y="130968"/>
                      </a:cubicBezTo>
                      <a:cubicBezTo>
                        <a:pt x="516710" y="133925"/>
                        <a:pt x="519447" y="137571"/>
                        <a:pt x="522856" y="140493"/>
                      </a:cubicBezTo>
                      <a:cubicBezTo>
                        <a:pt x="525029" y="142356"/>
                        <a:pt x="527671" y="143592"/>
                        <a:pt x="530000" y="145256"/>
                      </a:cubicBezTo>
                      <a:cubicBezTo>
                        <a:pt x="554677" y="162883"/>
                        <a:pt x="520975" y="140033"/>
                        <a:pt x="553812" y="161925"/>
                      </a:cubicBezTo>
                      <a:cubicBezTo>
                        <a:pt x="555901" y="163317"/>
                        <a:pt x="558762" y="163087"/>
                        <a:pt x="560956" y="164306"/>
                      </a:cubicBezTo>
                      <a:cubicBezTo>
                        <a:pt x="565960" y="167086"/>
                        <a:pt x="570481" y="170656"/>
                        <a:pt x="575244" y="173831"/>
                      </a:cubicBezTo>
                      <a:cubicBezTo>
                        <a:pt x="578198" y="175800"/>
                        <a:pt x="581687" y="176832"/>
                        <a:pt x="584769" y="178593"/>
                      </a:cubicBezTo>
                      <a:cubicBezTo>
                        <a:pt x="587254" y="180013"/>
                        <a:pt x="589171" y="182534"/>
                        <a:pt x="591912" y="183356"/>
                      </a:cubicBezTo>
                      <a:cubicBezTo>
                        <a:pt x="597288" y="184969"/>
                        <a:pt x="603025" y="184943"/>
                        <a:pt x="608581" y="185737"/>
                      </a:cubicBezTo>
                      <a:cubicBezTo>
                        <a:pt x="610962" y="186531"/>
                        <a:pt x="613275" y="187573"/>
                        <a:pt x="615725" y="188118"/>
                      </a:cubicBezTo>
                      <a:cubicBezTo>
                        <a:pt x="624565" y="190083"/>
                        <a:pt x="640808" y="191849"/>
                        <a:pt x="649062" y="192881"/>
                      </a:cubicBezTo>
                      <a:cubicBezTo>
                        <a:pt x="650924" y="192322"/>
                        <a:pt x="676321" y="186185"/>
                        <a:pt x="682400" y="180975"/>
                      </a:cubicBezTo>
                      <a:cubicBezTo>
                        <a:pt x="685413" y="178392"/>
                        <a:pt x="686874" y="174387"/>
                        <a:pt x="689544" y="171450"/>
                      </a:cubicBezTo>
                      <a:cubicBezTo>
                        <a:pt x="724687" y="132792"/>
                        <a:pt x="693682" y="166412"/>
                        <a:pt x="713356" y="150018"/>
                      </a:cubicBezTo>
                      <a:cubicBezTo>
                        <a:pt x="731692" y="134739"/>
                        <a:pt x="709906" y="149938"/>
                        <a:pt x="727644" y="138112"/>
                      </a:cubicBezTo>
                      <a:cubicBezTo>
                        <a:pt x="730025" y="134937"/>
                        <a:pt x="732274" y="131659"/>
                        <a:pt x="734787" y="128587"/>
                      </a:cubicBezTo>
                      <a:cubicBezTo>
                        <a:pt x="739421" y="122923"/>
                        <a:pt x="744771" y="117836"/>
                        <a:pt x="749075" y="111918"/>
                      </a:cubicBezTo>
                      <a:cubicBezTo>
                        <a:pt x="751163" y="109047"/>
                        <a:pt x="752076" y="105475"/>
                        <a:pt x="753837" y="102393"/>
                      </a:cubicBezTo>
                      <a:cubicBezTo>
                        <a:pt x="757337" y="96268"/>
                        <a:pt x="766954" y="84070"/>
                        <a:pt x="770506" y="80962"/>
                      </a:cubicBezTo>
                      <a:cubicBezTo>
                        <a:pt x="772395" y="79309"/>
                        <a:pt x="775269" y="79375"/>
                        <a:pt x="777650" y="78581"/>
                      </a:cubicBezTo>
                      <a:cubicBezTo>
                        <a:pt x="780031" y="76993"/>
                        <a:pt x="782770" y="75842"/>
                        <a:pt x="784794" y="73818"/>
                      </a:cubicBezTo>
                      <a:cubicBezTo>
                        <a:pt x="787600" y="71012"/>
                        <a:pt x="789324" y="67280"/>
                        <a:pt x="791937" y="64293"/>
                      </a:cubicBezTo>
                      <a:cubicBezTo>
                        <a:pt x="794894" y="60914"/>
                        <a:pt x="798287" y="57943"/>
                        <a:pt x="801462" y="54768"/>
                      </a:cubicBezTo>
                      <a:cubicBezTo>
                        <a:pt x="806683" y="33889"/>
                        <a:pt x="799480" y="54372"/>
                        <a:pt x="825275" y="28575"/>
                      </a:cubicBezTo>
                      <a:cubicBezTo>
                        <a:pt x="829244" y="24606"/>
                        <a:pt x="832751" y="20114"/>
                        <a:pt x="837181" y="16668"/>
                      </a:cubicBezTo>
                      <a:cubicBezTo>
                        <a:pt x="844904" y="10661"/>
                        <a:pt x="851530" y="11246"/>
                        <a:pt x="860994" y="9525"/>
                      </a:cubicBezTo>
                      <a:cubicBezTo>
                        <a:pt x="864976" y="8801"/>
                        <a:pt x="868931" y="7937"/>
                        <a:pt x="872900" y="7143"/>
                      </a:cubicBezTo>
                      <a:cubicBezTo>
                        <a:pt x="885600" y="7937"/>
                        <a:pt x="898500" y="7144"/>
                        <a:pt x="911000" y="9525"/>
                      </a:cubicBezTo>
                      <a:cubicBezTo>
                        <a:pt x="915546" y="10391"/>
                        <a:pt x="919055" y="14101"/>
                        <a:pt x="922906" y="16668"/>
                      </a:cubicBezTo>
                      <a:cubicBezTo>
                        <a:pt x="953138" y="36822"/>
                        <a:pt x="903628" y="5785"/>
                        <a:pt x="946719" y="38100"/>
                      </a:cubicBezTo>
                      <a:cubicBezTo>
                        <a:pt x="949894" y="40481"/>
                        <a:pt x="953318" y="42561"/>
                        <a:pt x="956244" y="45243"/>
                      </a:cubicBezTo>
                      <a:cubicBezTo>
                        <a:pt x="962864" y="51311"/>
                        <a:pt x="975294" y="64293"/>
                        <a:pt x="975294" y="64293"/>
                      </a:cubicBezTo>
                      <a:cubicBezTo>
                        <a:pt x="976881" y="67468"/>
                        <a:pt x="978658" y="70555"/>
                        <a:pt x="980056" y="73818"/>
                      </a:cubicBezTo>
                      <a:cubicBezTo>
                        <a:pt x="981045" y="76125"/>
                        <a:pt x="980477" y="79394"/>
                        <a:pt x="982437" y="80962"/>
                      </a:cubicBezTo>
                      <a:cubicBezTo>
                        <a:pt x="984993" y="83006"/>
                        <a:pt x="988787" y="82549"/>
                        <a:pt x="991962" y="83343"/>
                      </a:cubicBezTo>
                      <a:cubicBezTo>
                        <a:pt x="995137" y="85724"/>
                        <a:pt x="998550" y="87817"/>
                        <a:pt x="1001487" y="90487"/>
                      </a:cubicBezTo>
                      <a:cubicBezTo>
                        <a:pt x="1007301" y="95773"/>
                        <a:pt x="1011128" y="103642"/>
                        <a:pt x="1018156" y="107156"/>
                      </a:cubicBezTo>
                      <a:cubicBezTo>
                        <a:pt x="1053335" y="124744"/>
                        <a:pt x="1000127" y="97433"/>
                        <a:pt x="1037206" y="119062"/>
                      </a:cubicBezTo>
                      <a:cubicBezTo>
                        <a:pt x="1051404" y="127344"/>
                        <a:pt x="1052030" y="127179"/>
                        <a:pt x="1063400" y="130968"/>
                      </a:cubicBezTo>
                      <a:cubicBezTo>
                        <a:pt x="1077504" y="141546"/>
                        <a:pt x="1069623" y="135910"/>
                        <a:pt x="1087212" y="147637"/>
                      </a:cubicBezTo>
                      <a:cubicBezTo>
                        <a:pt x="1089301" y="149029"/>
                        <a:pt x="1092111" y="148895"/>
                        <a:pt x="1094356" y="150018"/>
                      </a:cubicBezTo>
                      <a:cubicBezTo>
                        <a:pt x="1098496" y="152088"/>
                        <a:pt x="1102357" y="154677"/>
                        <a:pt x="1106262" y="157162"/>
                      </a:cubicBezTo>
                      <a:cubicBezTo>
                        <a:pt x="1111091" y="160235"/>
                        <a:pt x="1115642" y="163742"/>
                        <a:pt x="1120550" y="166687"/>
                      </a:cubicBezTo>
                      <a:cubicBezTo>
                        <a:pt x="1123594" y="168513"/>
                        <a:pt x="1126993" y="169689"/>
                        <a:pt x="1130075" y="171450"/>
                      </a:cubicBezTo>
                      <a:cubicBezTo>
                        <a:pt x="1132560" y="172870"/>
                        <a:pt x="1134539" y="175207"/>
                        <a:pt x="1137219" y="176212"/>
                      </a:cubicBezTo>
                      <a:cubicBezTo>
                        <a:pt x="1141009" y="177633"/>
                        <a:pt x="1145174" y="177715"/>
                        <a:pt x="1149125" y="178593"/>
                      </a:cubicBezTo>
                      <a:cubicBezTo>
                        <a:pt x="1152320" y="179303"/>
                        <a:pt x="1155475" y="180181"/>
                        <a:pt x="1158650" y="180975"/>
                      </a:cubicBezTo>
                      <a:cubicBezTo>
                        <a:pt x="1177926" y="173264"/>
                        <a:pt x="1167136" y="178777"/>
                        <a:pt x="1189606" y="161925"/>
                      </a:cubicBezTo>
                      <a:cubicBezTo>
                        <a:pt x="1191896" y="160208"/>
                        <a:pt x="1194726" y="159186"/>
                        <a:pt x="1196750" y="157162"/>
                      </a:cubicBezTo>
                      <a:cubicBezTo>
                        <a:pt x="1201085" y="152827"/>
                        <a:pt x="1210696" y="136851"/>
                        <a:pt x="1213419" y="133350"/>
                      </a:cubicBezTo>
                      <a:cubicBezTo>
                        <a:pt x="1215486" y="130692"/>
                        <a:pt x="1218345" y="128740"/>
                        <a:pt x="1220562" y="126206"/>
                      </a:cubicBezTo>
                      <a:cubicBezTo>
                        <a:pt x="1223909" y="122381"/>
                        <a:pt x="1226740" y="118125"/>
                        <a:pt x="1230087" y="114300"/>
                      </a:cubicBezTo>
                      <a:cubicBezTo>
                        <a:pt x="1232305" y="111766"/>
                        <a:pt x="1235075" y="109743"/>
                        <a:pt x="1237231" y="107156"/>
                      </a:cubicBezTo>
                      <a:cubicBezTo>
                        <a:pt x="1239063" y="104957"/>
                        <a:pt x="1239759" y="101800"/>
                        <a:pt x="1241994" y="100012"/>
                      </a:cubicBezTo>
                      <a:cubicBezTo>
                        <a:pt x="1243954" y="98444"/>
                        <a:pt x="1246756" y="98425"/>
                        <a:pt x="1249137" y="97631"/>
                      </a:cubicBezTo>
                      <a:cubicBezTo>
                        <a:pt x="1264931" y="66044"/>
                        <a:pt x="1255895" y="76586"/>
                        <a:pt x="1270569" y="61912"/>
                      </a:cubicBezTo>
                      <a:cubicBezTo>
                        <a:pt x="1271363" y="58737"/>
                        <a:pt x="1271486" y="55314"/>
                        <a:pt x="1272950" y="52387"/>
                      </a:cubicBezTo>
                      <a:cubicBezTo>
                        <a:pt x="1273728" y="50830"/>
                        <a:pt x="1286632" y="31562"/>
                        <a:pt x="1289619" y="28575"/>
                      </a:cubicBezTo>
                      <a:cubicBezTo>
                        <a:pt x="1291643" y="26551"/>
                        <a:pt x="1294738" y="25836"/>
                        <a:pt x="1296762" y="23812"/>
                      </a:cubicBezTo>
                      <a:cubicBezTo>
                        <a:pt x="1299568" y="21006"/>
                        <a:pt x="1301323" y="17300"/>
                        <a:pt x="1303906" y="14287"/>
                      </a:cubicBezTo>
                      <a:cubicBezTo>
                        <a:pt x="1306098" y="11730"/>
                        <a:pt x="1308894" y="9730"/>
                        <a:pt x="1311050" y="7143"/>
                      </a:cubicBezTo>
                      <a:cubicBezTo>
                        <a:pt x="1312882" y="4945"/>
                        <a:pt x="1315812" y="0"/>
                        <a:pt x="1315812" y="0"/>
                      </a:cubicBezTo>
                    </a:path>
                  </a:pathLst>
                </a:custGeom>
                <a:ln w="53975">
                  <a:solidFill>
                    <a:srgbClr val="7A7AD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 name="Group 41"/>
              <p:cNvGrpSpPr/>
              <p:nvPr/>
            </p:nvGrpSpPr>
            <p:grpSpPr>
              <a:xfrm flipH="1" flipV="1">
                <a:off x="3657600" y="2286000"/>
                <a:ext cx="1676400" cy="228600"/>
                <a:chOff x="4726781" y="1109663"/>
                <a:chExt cx="1357313" cy="219075"/>
              </a:xfrm>
            </p:grpSpPr>
            <p:sp>
              <p:nvSpPr>
                <p:cNvPr id="43" name="Freeform 42"/>
                <p:cNvSpPr/>
                <p:nvPr/>
              </p:nvSpPr>
              <p:spPr>
                <a:xfrm>
                  <a:off x="4726781" y="1123950"/>
                  <a:ext cx="1357313" cy="204788"/>
                </a:xfrm>
                <a:custGeom>
                  <a:avLst/>
                  <a:gdLst>
                    <a:gd name="connsiteX0" fmla="*/ 0 w 1357313"/>
                    <a:gd name="connsiteY0" fmla="*/ 154781 h 204788"/>
                    <a:gd name="connsiteX1" fmla="*/ 2382 w 1357313"/>
                    <a:gd name="connsiteY1" fmla="*/ 147638 h 204788"/>
                    <a:gd name="connsiteX2" fmla="*/ 21432 w 1357313"/>
                    <a:gd name="connsiteY2" fmla="*/ 126206 h 204788"/>
                    <a:gd name="connsiteX3" fmla="*/ 23813 w 1357313"/>
                    <a:gd name="connsiteY3" fmla="*/ 119063 h 204788"/>
                    <a:gd name="connsiteX4" fmla="*/ 42863 w 1357313"/>
                    <a:gd name="connsiteY4" fmla="*/ 100013 h 204788"/>
                    <a:gd name="connsiteX5" fmla="*/ 50007 w 1357313"/>
                    <a:gd name="connsiteY5" fmla="*/ 92869 h 204788"/>
                    <a:gd name="connsiteX6" fmla="*/ 59532 w 1357313"/>
                    <a:gd name="connsiteY6" fmla="*/ 85725 h 204788"/>
                    <a:gd name="connsiteX7" fmla="*/ 73819 w 1357313"/>
                    <a:gd name="connsiteY7" fmla="*/ 69056 h 204788"/>
                    <a:gd name="connsiteX8" fmla="*/ 90488 w 1357313"/>
                    <a:gd name="connsiteY8" fmla="*/ 59531 h 204788"/>
                    <a:gd name="connsiteX9" fmla="*/ 107157 w 1357313"/>
                    <a:gd name="connsiteY9" fmla="*/ 50006 h 204788"/>
                    <a:gd name="connsiteX10" fmla="*/ 123825 w 1357313"/>
                    <a:gd name="connsiteY10" fmla="*/ 45244 h 204788"/>
                    <a:gd name="connsiteX11" fmla="*/ 145257 w 1357313"/>
                    <a:gd name="connsiteY11" fmla="*/ 47625 h 204788"/>
                    <a:gd name="connsiteX12" fmla="*/ 166688 w 1357313"/>
                    <a:gd name="connsiteY12" fmla="*/ 59531 h 204788"/>
                    <a:gd name="connsiteX13" fmla="*/ 176213 w 1357313"/>
                    <a:gd name="connsiteY13" fmla="*/ 64294 h 204788"/>
                    <a:gd name="connsiteX14" fmla="*/ 209550 w 1357313"/>
                    <a:gd name="connsiteY14" fmla="*/ 95250 h 204788"/>
                    <a:gd name="connsiteX15" fmla="*/ 216694 w 1357313"/>
                    <a:gd name="connsiteY15" fmla="*/ 102394 h 204788"/>
                    <a:gd name="connsiteX16" fmla="*/ 235744 w 1357313"/>
                    <a:gd name="connsiteY16" fmla="*/ 121444 h 204788"/>
                    <a:gd name="connsiteX17" fmla="*/ 245269 w 1357313"/>
                    <a:gd name="connsiteY17" fmla="*/ 130969 h 204788"/>
                    <a:gd name="connsiteX18" fmla="*/ 266700 w 1357313"/>
                    <a:gd name="connsiteY18" fmla="*/ 150019 h 204788"/>
                    <a:gd name="connsiteX19" fmla="*/ 273844 w 1357313"/>
                    <a:gd name="connsiteY19" fmla="*/ 154781 h 204788"/>
                    <a:gd name="connsiteX20" fmla="*/ 283369 w 1357313"/>
                    <a:gd name="connsiteY20" fmla="*/ 161925 h 204788"/>
                    <a:gd name="connsiteX21" fmla="*/ 300038 w 1357313"/>
                    <a:gd name="connsiteY21" fmla="*/ 178594 h 204788"/>
                    <a:gd name="connsiteX22" fmla="*/ 314325 w 1357313"/>
                    <a:gd name="connsiteY22" fmla="*/ 190500 h 204788"/>
                    <a:gd name="connsiteX23" fmla="*/ 321469 w 1357313"/>
                    <a:gd name="connsiteY23" fmla="*/ 192881 h 204788"/>
                    <a:gd name="connsiteX24" fmla="*/ 345282 w 1357313"/>
                    <a:gd name="connsiteY24" fmla="*/ 202406 h 204788"/>
                    <a:gd name="connsiteX25" fmla="*/ 352425 w 1357313"/>
                    <a:gd name="connsiteY25" fmla="*/ 204788 h 204788"/>
                    <a:gd name="connsiteX26" fmla="*/ 381000 w 1357313"/>
                    <a:gd name="connsiteY26" fmla="*/ 202406 h 204788"/>
                    <a:gd name="connsiteX27" fmla="*/ 397669 w 1357313"/>
                    <a:gd name="connsiteY27" fmla="*/ 197644 h 204788"/>
                    <a:gd name="connsiteX28" fmla="*/ 407194 w 1357313"/>
                    <a:gd name="connsiteY28" fmla="*/ 183356 h 204788"/>
                    <a:gd name="connsiteX29" fmla="*/ 419100 w 1357313"/>
                    <a:gd name="connsiteY29" fmla="*/ 157163 h 204788"/>
                    <a:gd name="connsiteX30" fmla="*/ 440532 w 1357313"/>
                    <a:gd name="connsiteY30" fmla="*/ 140494 h 204788"/>
                    <a:gd name="connsiteX31" fmla="*/ 459582 w 1357313"/>
                    <a:gd name="connsiteY31" fmla="*/ 121444 h 204788"/>
                    <a:gd name="connsiteX32" fmla="*/ 464344 w 1357313"/>
                    <a:gd name="connsiteY32" fmla="*/ 114300 h 204788"/>
                    <a:gd name="connsiteX33" fmla="*/ 473869 w 1357313"/>
                    <a:gd name="connsiteY33" fmla="*/ 109538 h 204788"/>
                    <a:gd name="connsiteX34" fmla="*/ 495300 w 1357313"/>
                    <a:gd name="connsiteY34" fmla="*/ 78581 h 204788"/>
                    <a:gd name="connsiteX35" fmla="*/ 504825 w 1357313"/>
                    <a:gd name="connsiteY35" fmla="*/ 64294 h 204788"/>
                    <a:gd name="connsiteX36" fmla="*/ 519113 w 1357313"/>
                    <a:gd name="connsiteY36" fmla="*/ 57150 h 204788"/>
                    <a:gd name="connsiteX37" fmla="*/ 528638 w 1357313"/>
                    <a:gd name="connsiteY37" fmla="*/ 52388 h 204788"/>
                    <a:gd name="connsiteX38" fmla="*/ 538163 w 1357313"/>
                    <a:gd name="connsiteY38" fmla="*/ 45244 h 204788"/>
                    <a:gd name="connsiteX39" fmla="*/ 545307 w 1357313"/>
                    <a:gd name="connsiteY39" fmla="*/ 38100 h 204788"/>
                    <a:gd name="connsiteX40" fmla="*/ 552450 w 1357313"/>
                    <a:gd name="connsiteY40" fmla="*/ 35719 h 204788"/>
                    <a:gd name="connsiteX41" fmla="*/ 571500 w 1357313"/>
                    <a:gd name="connsiteY41" fmla="*/ 23813 h 204788"/>
                    <a:gd name="connsiteX42" fmla="*/ 578644 w 1357313"/>
                    <a:gd name="connsiteY42" fmla="*/ 19050 h 204788"/>
                    <a:gd name="connsiteX43" fmla="*/ 597694 w 1357313"/>
                    <a:gd name="connsiteY43" fmla="*/ 7144 h 204788"/>
                    <a:gd name="connsiteX44" fmla="*/ 631032 w 1357313"/>
                    <a:gd name="connsiteY44" fmla="*/ 9525 h 204788"/>
                    <a:gd name="connsiteX45" fmla="*/ 638175 w 1357313"/>
                    <a:gd name="connsiteY45" fmla="*/ 11906 h 204788"/>
                    <a:gd name="connsiteX46" fmla="*/ 659607 w 1357313"/>
                    <a:gd name="connsiteY46" fmla="*/ 23813 h 204788"/>
                    <a:gd name="connsiteX47" fmla="*/ 669132 w 1357313"/>
                    <a:gd name="connsiteY47" fmla="*/ 33338 h 204788"/>
                    <a:gd name="connsiteX48" fmla="*/ 681038 w 1357313"/>
                    <a:gd name="connsiteY48" fmla="*/ 38100 h 204788"/>
                    <a:gd name="connsiteX49" fmla="*/ 711994 w 1357313"/>
                    <a:gd name="connsiteY49" fmla="*/ 66675 h 204788"/>
                    <a:gd name="connsiteX50" fmla="*/ 721519 w 1357313"/>
                    <a:gd name="connsiteY50" fmla="*/ 71438 h 204788"/>
                    <a:gd name="connsiteX51" fmla="*/ 733425 w 1357313"/>
                    <a:gd name="connsiteY51" fmla="*/ 90488 h 204788"/>
                    <a:gd name="connsiteX52" fmla="*/ 738188 w 1357313"/>
                    <a:gd name="connsiteY52" fmla="*/ 97631 h 204788"/>
                    <a:gd name="connsiteX53" fmla="*/ 747713 w 1357313"/>
                    <a:gd name="connsiteY53" fmla="*/ 104775 h 204788"/>
                    <a:gd name="connsiteX54" fmla="*/ 764382 w 1357313"/>
                    <a:gd name="connsiteY54" fmla="*/ 119063 h 204788"/>
                    <a:gd name="connsiteX55" fmla="*/ 792957 w 1357313"/>
                    <a:gd name="connsiteY55" fmla="*/ 145256 h 204788"/>
                    <a:gd name="connsiteX56" fmla="*/ 816769 w 1357313"/>
                    <a:gd name="connsiteY56" fmla="*/ 161925 h 204788"/>
                    <a:gd name="connsiteX57" fmla="*/ 826294 w 1357313"/>
                    <a:gd name="connsiteY57" fmla="*/ 166688 h 204788"/>
                    <a:gd name="connsiteX58" fmla="*/ 835819 w 1357313"/>
                    <a:gd name="connsiteY58" fmla="*/ 173831 h 204788"/>
                    <a:gd name="connsiteX59" fmla="*/ 852488 w 1357313"/>
                    <a:gd name="connsiteY59" fmla="*/ 180975 h 204788"/>
                    <a:gd name="connsiteX60" fmla="*/ 866775 w 1357313"/>
                    <a:gd name="connsiteY60" fmla="*/ 188119 h 204788"/>
                    <a:gd name="connsiteX61" fmla="*/ 881063 w 1357313"/>
                    <a:gd name="connsiteY61" fmla="*/ 195263 h 204788"/>
                    <a:gd name="connsiteX62" fmla="*/ 892969 w 1357313"/>
                    <a:gd name="connsiteY62" fmla="*/ 192881 h 204788"/>
                    <a:gd name="connsiteX63" fmla="*/ 914400 w 1357313"/>
                    <a:gd name="connsiteY63" fmla="*/ 178594 h 204788"/>
                    <a:gd name="connsiteX64" fmla="*/ 928688 w 1357313"/>
                    <a:gd name="connsiteY64" fmla="*/ 157163 h 204788"/>
                    <a:gd name="connsiteX65" fmla="*/ 935832 w 1357313"/>
                    <a:gd name="connsiteY65" fmla="*/ 152400 h 204788"/>
                    <a:gd name="connsiteX66" fmla="*/ 945357 w 1357313"/>
                    <a:gd name="connsiteY66" fmla="*/ 135731 h 204788"/>
                    <a:gd name="connsiteX67" fmla="*/ 954882 w 1357313"/>
                    <a:gd name="connsiteY67" fmla="*/ 126206 h 204788"/>
                    <a:gd name="connsiteX68" fmla="*/ 957263 w 1357313"/>
                    <a:gd name="connsiteY68" fmla="*/ 114300 h 204788"/>
                    <a:gd name="connsiteX69" fmla="*/ 964407 w 1357313"/>
                    <a:gd name="connsiteY69" fmla="*/ 109538 h 204788"/>
                    <a:gd name="connsiteX70" fmla="*/ 969169 w 1357313"/>
                    <a:gd name="connsiteY70" fmla="*/ 102394 h 204788"/>
                    <a:gd name="connsiteX71" fmla="*/ 988219 w 1357313"/>
                    <a:gd name="connsiteY71" fmla="*/ 83344 h 204788"/>
                    <a:gd name="connsiteX72" fmla="*/ 1002507 w 1357313"/>
                    <a:gd name="connsiteY72" fmla="*/ 66675 h 204788"/>
                    <a:gd name="connsiteX73" fmla="*/ 1026319 w 1357313"/>
                    <a:gd name="connsiteY73" fmla="*/ 50006 h 204788"/>
                    <a:gd name="connsiteX74" fmla="*/ 1033463 w 1357313"/>
                    <a:gd name="connsiteY74" fmla="*/ 42863 h 204788"/>
                    <a:gd name="connsiteX75" fmla="*/ 1040607 w 1357313"/>
                    <a:gd name="connsiteY75" fmla="*/ 38100 h 204788"/>
                    <a:gd name="connsiteX76" fmla="*/ 1050132 w 1357313"/>
                    <a:gd name="connsiteY76" fmla="*/ 28575 h 204788"/>
                    <a:gd name="connsiteX77" fmla="*/ 1059657 w 1357313"/>
                    <a:gd name="connsiteY77" fmla="*/ 23813 h 204788"/>
                    <a:gd name="connsiteX78" fmla="*/ 1085850 w 1357313"/>
                    <a:gd name="connsiteY78" fmla="*/ 2381 h 204788"/>
                    <a:gd name="connsiteX79" fmla="*/ 1095375 w 1357313"/>
                    <a:gd name="connsiteY79" fmla="*/ 0 h 204788"/>
                    <a:gd name="connsiteX80" fmla="*/ 1131094 w 1357313"/>
                    <a:gd name="connsiteY80" fmla="*/ 2381 h 204788"/>
                    <a:gd name="connsiteX81" fmla="*/ 1143000 w 1357313"/>
                    <a:gd name="connsiteY81" fmla="*/ 9525 h 204788"/>
                    <a:gd name="connsiteX82" fmla="*/ 1152525 w 1357313"/>
                    <a:gd name="connsiteY82" fmla="*/ 11906 h 204788"/>
                    <a:gd name="connsiteX83" fmla="*/ 1162050 w 1357313"/>
                    <a:gd name="connsiteY83" fmla="*/ 19050 h 204788"/>
                    <a:gd name="connsiteX84" fmla="*/ 1176338 w 1357313"/>
                    <a:gd name="connsiteY84" fmla="*/ 23813 h 204788"/>
                    <a:gd name="connsiteX85" fmla="*/ 1202532 w 1357313"/>
                    <a:gd name="connsiteY85" fmla="*/ 47625 h 204788"/>
                    <a:gd name="connsiteX86" fmla="*/ 1223963 w 1357313"/>
                    <a:gd name="connsiteY86" fmla="*/ 54769 h 204788"/>
                    <a:gd name="connsiteX87" fmla="*/ 1238250 w 1357313"/>
                    <a:gd name="connsiteY87" fmla="*/ 66675 h 204788"/>
                    <a:gd name="connsiteX88" fmla="*/ 1245394 w 1357313"/>
                    <a:gd name="connsiteY88" fmla="*/ 76200 h 204788"/>
                    <a:gd name="connsiteX89" fmla="*/ 1273969 w 1357313"/>
                    <a:gd name="connsiteY89" fmla="*/ 95250 h 204788"/>
                    <a:gd name="connsiteX90" fmla="*/ 1283494 w 1357313"/>
                    <a:gd name="connsiteY90" fmla="*/ 107156 h 204788"/>
                    <a:gd name="connsiteX91" fmla="*/ 1293019 w 1357313"/>
                    <a:gd name="connsiteY91" fmla="*/ 114300 h 204788"/>
                    <a:gd name="connsiteX92" fmla="*/ 1300163 w 1357313"/>
                    <a:gd name="connsiteY92" fmla="*/ 121444 h 204788"/>
                    <a:gd name="connsiteX93" fmla="*/ 1307307 w 1357313"/>
                    <a:gd name="connsiteY93" fmla="*/ 126206 h 204788"/>
                    <a:gd name="connsiteX94" fmla="*/ 1316832 w 1357313"/>
                    <a:gd name="connsiteY94" fmla="*/ 135731 h 204788"/>
                    <a:gd name="connsiteX95" fmla="*/ 1323975 w 1357313"/>
                    <a:gd name="connsiteY95" fmla="*/ 138113 h 204788"/>
                    <a:gd name="connsiteX96" fmla="*/ 1331119 w 1357313"/>
                    <a:gd name="connsiteY96" fmla="*/ 142875 h 204788"/>
                    <a:gd name="connsiteX97" fmla="*/ 1354932 w 1357313"/>
                    <a:gd name="connsiteY97" fmla="*/ 152400 h 204788"/>
                    <a:gd name="connsiteX98" fmla="*/ 1357313 w 1357313"/>
                    <a:gd name="connsiteY98" fmla="*/ 154781 h 204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313" h="204788">
                      <a:moveTo>
                        <a:pt x="0" y="154781"/>
                      </a:moveTo>
                      <a:cubicBezTo>
                        <a:pt x="794" y="152400"/>
                        <a:pt x="1052" y="149766"/>
                        <a:pt x="2382" y="147638"/>
                      </a:cubicBezTo>
                      <a:cubicBezTo>
                        <a:pt x="7522" y="139415"/>
                        <a:pt x="14665" y="132973"/>
                        <a:pt x="21432" y="126206"/>
                      </a:cubicBezTo>
                      <a:cubicBezTo>
                        <a:pt x="22226" y="123825"/>
                        <a:pt x="22224" y="121005"/>
                        <a:pt x="23813" y="119063"/>
                      </a:cubicBezTo>
                      <a:cubicBezTo>
                        <a:pt x="29500" y="112113"/>
                        <a:pt x="36513" y="106363"/>
                        <a:pt x="42863" y="100013"/>
                      </a:cubicBezTo>
                      <a:lnTo>
                        <a:pt x="50007" y="92869"/>
                      </a:lnTo>
                      <a:cubicBezTo>
                        <a:pt x="52813" y="90063"/>
                        <a:pt x="56726" y="88531"/>
                        <a:pt x="59532" y="85725"/>
                      </a:cubicBezTo>
                      <a:cubicBezTo>
                        <a:pt x="75294" y="69962"/>
                        <a:pt x="58270" y="82013"/>
                        <a:pt x="73819" y="69056"/>
                      </a:cubicBezTo>
                      <a:cubicBezTo>
                        <a:pt x="80143" y="63786"/>
                        <a:pt x="83084" y="63762"/>
                        <a:pt x="90488" y="59531"/>
                      </a:cubicBezTo>
                      <a:cubicBezTo>
                        <a:pt x="102440" y="52702"/>
                        <a:pt x="92773" y="56171"/>
                        <a:pt x="107157" y="50006"/>
                      </a:cubicBezTo>
                      <a:cubicBezTo>
                        <a:pt x="111939" y="47956"/>
                        <a:pt x="118992" y="46452"/>
                        <a:pt x="123825" y="45244"/>
                      </a:cubicBezTo>
                      <a:cubicBezTo>
                        <a:pt x="130969" y="46038"/>
                        <a:pt x="138253" y="46009"/>
                        <a:pt x="145257" y="47625"/>
                      </a:cubicBezTo>
                      <a:cubicBezTo>
                        <a:pt x="149160" y="48526"/>
                        <a:pt x="164465" y="58296"/>
                        <a:pt x="166688" y="59531"/>
                      </a:cubicBezTo>
                      <a:cubicBezTo>
                        <a:pt x="169791" y="61255"/>
                        <a:pt x="173203" y="62413"/>
                        <a:pt x="176213" y="64294"/>
                      </a:cubicBezTo>
                      <a:cubicBezTo>
                        <a:pt x="188550" y="72005"/>
                        <a:pt x="200378" y="86078"/>
                        <a:pt x="209550" y="95250"/>
                      </a:cubicBezTo>
                      <a:lnTo>
                        <a:pt x="216694" y="102394"/>
                      </a:lnTo>
                      <a:lnTo>
                        <a:pt x="235744" y="121444"/>
                      </a:lnTo>
                      <a:cubicBezTo>
                        <a:pt x="238919" y="124619"/>
                        <a:pt x="241533" y="128479"/>
                        <a:pt x="245269" y="130969"/>
                      </a:cubicBezTo>
                      <a:cubicBezTo>
                        <a:pt x="258017" y="139467"/>
                        <a:pt x="250389" y="133707"/>
                        <a:pt x="266700" y="150019"/>
                      </a:cubicBezTo>
                      <a:cubicBezTo>
                        <a:pt x="268724" y="152043"/>
                        <a:pt x="271515" y="153118"/>
                        <a:pt x="273844" y="154781"/>
                      </a:cubicBezTo>
                      <a:cubicBezTo>
                        <a:pt x="277074" y="157088"/>
                        <a:pt x="280432" y="159255"/>
                        <a:pt x="283369" y="161925"/>
                      </a:cubicBezTo>
                      <a:cubicBezTo>
                        <a:pt x="289183" y="167211"/>
                        <a:pt x="294482" y="173038"/>
                        <a:pt x="300038" y="178594"/>
                      </a:cubicBezTo>
                      <a:cubicBezTo>
                        <a:pt x="305304" y="183860"/>
                        <a:pt x="307695" y="187185"/>
                        <a:pt x="314325" y="190500"/>
                      </a:cubicBezTo>
                      <a:cubicBezTo>
                        <a:pt x="316570" y="191622"/>
                        <a:pt x="319162" y="191892"/>
                        <a:pt x="321469" y="192881"/>
                      </a:cubicBezTo>
                      <a:cubicBezTo>
                        <a:pt x="346011" y="203399"/>
                        <a:pt x="312739" y="191558"/>
                        <a:pt x="345282" y="202406"/>
                      </a:cubicBezTo>
                      <a:lnTo>
                        <a:pt x="352425" y="204788"/>
                      </a:lnTo>
                      <a:cubicBezTo>
                        <a:pt x="361950" y="203994"/>
                        <a:pt x="371516" y="203592"/>
                        <a:pt x="381000" y="202406"/>
                      </a:cubicBezTo>
                      <a:cubicBezTo>
                        <a:pt x="385784" y="201808"/>
                        <a:pt x="392924" y="199225"/>
                        <a:pt x="397669" y="197644"/>
                      </a:cubicBezTo>
                      <a:cubicBezTo>
                        <a:pt x="400844" y="192881"/>
                        <a:pt x="404453" y="188381"/>
                        <a:pt x="407194" y="183356"/>
                      </a:cubicBezTo>
                      <a:cubicBezTo>
                        <a:pt x="416505" y="166286"/>
                        <a:pt x="406843" y="175548"/>
                        <a:pt x="419100" y="157163"/>
                      </a:cubicBezTo>
                      <a:cubicBezTo>
                        <a:pt x="425803" y="147108"/>
                        <a:pt x="431070" y="149956"/>
                        <a:pt x="440532" y="140494"/>
                      </a:cubicBezTo>
                      <a:cubicBezTo>
                        <a:pt x="446882" y="134144"/>
                        <a:pt x="454601" y="128916"/>
                        <a:pt x="459582" y="121444"/>
                      </a:cubicBezTo>
                      <a:cubicBezTo>
                        <a:pt x="461169" y="119063"/>
                        <a:pt x="462145" y="116132"/>
                        <a:pt x="464344" y="114300"/>
                      </a:cubicBezTo>
                      <a:cubicBezTo>
                        <a:pt x="467071" y="112028"/>
                        <a:pt x="470694" y="111125"/>
                        <a:pt x="473869" y="109538"/>
                      </a:cubicBezTo>
                      <a:cubicBezTo>
                        <a:pt x="479464" y="92750"/>
                        <a:pt x="474682" y="104354"/>
                        <a:pt x="495300" y="78581"/>
                      </a:cubicBezTo>
                      <a:cubicBezTo>
                        <a:pt x="498876" y="74112"/>
                        <a:pt x="501056" y="68601"/>
                        <a:pt x="504825" y="64294"/>
                      </a:cubicBezTo>
                      <a:cubicBezTo>
                        <a:pt x="509402" y="59063"/>
                        <a:pt x="513336" y="59625"/>
                        <a:pt x="519113" y="57150"/>
                      </a:cubicBezTo>
                      <a:cubicBezTo>
                        <a:pt x="522376" y="55752"/>
                        <a:pt x="525628" y="54269"/>
                        <a:pt x="528638" y="52388"/>
                      </a:cubicBezTo>
                      <a:cubicBezTo>
                        <a:pt x="532004" y="50285"/>
                        <a:pt x="535150" y="47827"/>
                        <a:pt x="538163" y="45244"/>
                      </a:cubicBezTo>
                      <a:cubicBezTo>
                        <a:pt x="540720" y="43052"/>
                        <a:pt x="542505" y="39968"/>
                        <a:pt x="545307" y="38100"/>
                      </a:cubicBezTo>
                      <a:cubicBezTo>
                        <a:pt x="547395" y="36708"/>
                        <a:pt x="550069" y="36513"/>
                        <a:pt x="552450" y="35719"/>
                      </a:cubicBezTo>
                      <a:cubicBezTo>
                        <a:pt x="564986" y="23183"/>
                        <a:pt x="553460" y="32833"/>
                        <a:pt x="571500" y="23813"/>
                      </a:cubicBezTo>
                      <a:cubicBezTo>
                        <a:pt x="574060" y="22533"/>
                        <a:pt x="576159" y="20470"/>
                        <a:pt x="578644" y="19050"/>
                      </a:cubicBezTo>
                      <a:cubicBezTo>
                        <a:pt x="596951" y="8589"/>
                        <a:pt x="579479" y="20805"/>
                        <a:pt x="597694" y="7144"/>
                      </a:cubicBezTo>
                      <a:cubicBezTo>
                        <a:pt x="608807" y="7938"/>
                        <a:pt x="619967" y="8223"/>
                        <a:pt x="631032" y="9525"/>
                      </a:cubicBezTo>
                      <a:cubicBezTo>
                        <a:pt x="633525" y="9818"/>
                        <a:pt x="635882" y="10887"/>
                        <a:pt x="638175" y="11906"/>
                      </a:cubicBezTo>
                      <a:cubicBezTo>
                        <a:pt x="642818" y="13970"/>
                        <a:pt x="654593" y="19515"/>
                        <a:pt x="659607" y="23813"/>
                      </a:cubicBezTo>
                      <a:cubicBezTo>
                        <a:pt x="663016" y="26735"/>
                        <a:pt x="665396" y="30847"/>
                        <a:pt x="669132" y="33338"/>
                      </a:cubicBezTo>
                      <a:cubicBezTo>
                        <a:pt x="672688" y="35709"/>
                        <a:pt x="677069" y="36513"/>
                        <a:pt x="681038" y="38100"/>
                      </a:cubicBezTo>
                      <a:cubicBezTo>
                        <a:pt x="690336" y="47398"/>
                        <a:pt x="700256" y="59338"/>
                        <a:pt x="711994" y="66675"/>
                      </a:cubicBezTo>
                      <a:cubicBezTo>
                        <a:pt x="715004" y="68556"/>
                        <a:pt x="718344" y="69850"/>
                        <a:pt x="721519" y="71438"/>
                      </a:cubicBezTo>
                      <a:cubicBezTo>
                        <a:pt x="728976" y="86351"/>
                        <a:pt x="723124" y="76067"/>
                        <a:pt x="733425" y="90488"/>
                      </a:cubicBezTo>
                      <a:cubicBezTo>
                        <a:pt x="735088" y="92817"/>
                        <a:pt x="736164" y="95607"/>
                        <a:pt x="738188" y="97631"/>
                      </a:cubicBezTo>
                      <a:cubicBezTo>
                        <a:pt x="740994" y="100437"/>
                        <a:pt x="744726" y="102162"/>
                        <a:pt x="747713" y="104775"/>
                      </a:cubicBezTo>
                      <a:cubicBezTo>
                        <a:pt x="766191" y="120944"/>
                        <a:pt x="749085" y="108864"/>
                        <a:pt x="764382" y="119063"/>
                      </a:cubicBezTo>
                      <a:cubicBezTo>
                        <a:pt x="776792" y="135612"/>
                        <a:pt x="768763" y="126646"/>
                        <a:pt x="792957" y="145256"/>
                      </a:cubicBezTo>
                      <a:cubicBezTo>
                        <a:pt x="798505" y="149524"/>
                        <a:pt x="811519" y="159300"/>
                        <a:pt x="816769" y="161925"/>
                      </a:cubicBezTo>
                      <a:cubicBezTo>
                        <a:pt x="819944" y="163513"/>
                        <a:pt x="823284" y="164807"/>
                        <a:pt x="826294" y="166688"/>
                      </a:cubicBezTo>
                      <a:cubicBezTo>
                        <a:pt x="829659" y="168791"/>
                        <a:pt x="832454" y="171728"/>
                        <a:pt x="835819" y="173831"/>
                      </a:cubicBezTo>
                      <a:cubicBezTo>
                        <a:pt x="842548" y="178037"/>
                        <a:pt x="845541" y="178660"/>
                        <a:pt x="852488" y="180975"/>
                      </a:cubicBezTo>
                      <a:cubicBezTo>
                        <a:pt x="872954" y="194620"/>
                        <a:pt x="847066" y="178265"/>
                        <a:pt x="866775" y="188119"/>
                      </a:cubicBezTo>
                      <a:cubicBezTo>
                        <a:pt x="885244" y="197353"/>
                        <a:pt x="863102" y="189274"/>
                        <a:pt x="881063" y="195263"/>
                      </a:cubicBezTo>
                      <a:cubicBezTo>
                        <a:pt x="885032" y="194469"/>
                        <a:pt x="889349" y="194691"/>
                        <a:pt x="892969" y="192881"/>
                      </a:cubicBezTo>
                      <a:cubicBezTo>
                        <a:pt x="900648" y="189041"/>
                        <a:pt x="914400" y="178594"/>
                        <a:pt x="914400" y="178594"/>
                      </a:cubicBezTo>
                      <a:lnTo>
                        <a:pt x="928688" y="157163"/>
                      </a:lnTo>
                      <a:cubicBezTo>
                        <a:pt x="930276" y="154782"/>
                        <a:pt x="933451" y="153988"/>
                        <a:pt x="935832" y="152400"/>
                      </a:cubicBezTo>
                      <a:cubicBezTo>
                        <a:pt x="938536" y="146992"/>
                        <a:pt x="941316" y="140445"/>
                        <a:pt x="945357" y="135731"/>
                      </a:cubicBezTo>
                      <a:cubicBezTo>
                        <a:pt x="948279" y="132322"/>
                        <a:pt x="951707" y="129381"/>
                        <a:pt x="954882" y="126206"/>
                      </a:cubicBezTo>
                      <a:cubicBezTo>
                        <a:pt x="955676" y="122237"/>
                        <a:pt x="955255" y="117814"/>
                        <a:pt x="957263" y="114300"/>
                      </a:cubicBezTo>
                      <a:cubicBezTo>
                        <a:pt x="958683" y="111815"/>
                        <a:pt x="962383" y="111562"/>
                        <a:pt x="964407" y="109538"/>
                      </a:cubicBezTo>
                      <a:cubicBezTo>
                        <a:pt x="966431" y="107514"/>
                        <a:pt x="967244" y="104512"/>
                        <a:pt x="969169" y="102394"/>
                      </a:cubicBezTo>
                      <a:cubicBezTo>
                        <a:pt x="975210" y="95749"/>
                        <a:pt x="983237" y="90816"/>
                        <a:pt x="988219" y="83344"/>
                      </a:cubicBezTo>
                      <a:cubicBezTo>
                        <a:pt x="993369" y="75619"/>
                        <a:pt x="994258" y="73274"/>
                        <a:pt x="1002507" y="66675"/>
                      </a:cubicBezTo>
                      <a:cubicBezTo>
                        <a:pt x="1023026" y="50260"/>
                        <a:pt x="1010184" y="63835"/>
                        <a:pt x="1026319" y="50006"/>
                      </a:cubicBezTo>
                      <a:cubicBezTo>
                        <a:pt x="1028876" y="47815"/>
                        <a:pt x="1030876" y="45019"/>
                        <a:pt x="1033463" y="42863"/>
                      </a:cubicBezTo>
                      <a:cubicBezTo>
                        <a:pt x="1035662" y="41031"/>
                        <a:pt x="1038434" y="39963"/>
                        <a:pt x="1040607" y="38100"/>
                      </a:cubicBezTo>
                      <a:cubicBezTo>
                        <a:pt x="1044016" y="35178"/>
                        <a:pt x="1046540" y="31269"/>
                        <a:pt x="1050132" y="28575"/>
                      </a:cubicBezTo>
                      <a:cubicBezTo>
                        <a:pt x="1052972" y="26445"/>
                        <a:pt x="1056482" y="25400"/>
                        <a:pt x="1059657" y="23813"/>
                      </a:cubicBezTo>
                      <a:cubicBezTo>
                        <a:pt x="1075610" y="7859"/>
                        <a:pt x="1066893" y="15019"/>
                        <a:pt x="1085850" y="2381"/>
                      </a:cubicBezTo>
                      <a:cubicBezTo>
                        <a:pt x="1088573" y="566"/>
                        <a:pt x="1092200" y="794"/>
                        <a:pt x="1095375" y="0"/>
                      </a:cubicBezTo>
                      <a:cubicBezTo>
                        <a:pt x="1107281" y="794"/>
                        <a:pt x="1119393" y="41"/>
                        <a:pt x="1131094" y="2381"/>
                      </a:cubicBezTo>
                      <a:cubicBezTo>
                        <a:pt x="1135632" y="3289"/>
                        <a:pt x="1138771" y="7645"/>
                        <a:pt x="1143000" y="9525"/>
                      </a:cubicBezTo>
                      <a:cubicBezTo>
                        <a:pt x="1145991" y="10854"/>
                        <a:pt x="1149350" y="11112"/>
                        <a:pt x="1152525" y="11906"/>
                      </a:cubicBezTo>
                      <a:cubicBezTo>
                        <a:pt x="1155700" y="14287"/>
                        <a:pt x="1158500" y="17275"/>
                        <a:pt x="1162050" y="19050"/>
                      </a:cubicBezTo>
                      <a:cubicBezTo>
                        <a:pt x="1166540" y="21295"/>
                        <a:pt x="1176338" y="23813"/>
                        <a:pt x="1176338" y="23813"/>
                      </a:cubicBezTo>
                      <a:cubicBezTo>
                        <a:pt x="1183509" y="30984"/>
                        <a:pt x="1194005" y="42198"/>
                        <a:pt x="1202532" y="47625"/>
                      </a:cubicBezTo>
                      <a:cubicBezTo>
                        <a:pt x="1208337" y="51319"/>
                        <a:pt x="1217289" y="53101"/>
                        <a:pt x="1223963" y="54769"/>
                      </a:cubicBezTo>
                      <a:cubicBezTo>
                        <a:pt x="1228725" y="58738"/>
                        <a:pt x="1233867" y="62292"/>
                        <a:pt x="1238250" y="66675"/>
                      </a:cubicBezTo>
                      <a:cubicBezTo>
                        <a:pt x="1241056" y="69481"/>
                        <a:pt x="1242468" y="73518"/>
                        <a:pt x="1245394" y="76200"/>
                      </a:cubicBezTo>
                      <a:cubicBezTo>
                        <a:pt x="1263233" y="92553"/>
                        <a:pt x="1259785" y="90523"/>
                        <a:pt x="1273969" y="95250"/>
                      </a:cubicBezTo>
                      <a:cubicBezTo>
                        <a:pt x="1277144" y="99219"/>
                        <a:pt x="1279900" y="103562"/>
                        <a:pt x="1283494" y="107156"/>
                      </a:cubicBezTo>
                      <a:cubicBezTo>
                        <a:pt x="1286300" y="109962"/>
                        <a:pt x="1290006" y="111717"/>
                        <a:pt x="1293019" y="114300"/>
                      </a:cubicBezTo>
                      <a:cubicBezTo>
                        <a:pt x="1295576" y="116492"/>
                        <a:pt x="1297576" y="119288"/>
                        <a:pt x="1300163" y="121444"/>
                      </a:cubicBezTo>
                      <a:cubicBezTo>
                        <a:pt x="1302362" y="123276"/>
                        <a:pt x="1305134" y="124344"/>
                        <a:pt x="1307307" y="126206"/>
                      </a:cubicBezTo>
                      <a:cubicBezTo>
                        <a:pt x="1310716" y="129128"/>
                        <a:pt x="1313178" y="133121"/>
                        <a:pt x="1316832" y="135731"/>
                      </a:cubicBezTo>
                      <a:cubicBezTo>
                        <a:pt x="1318874" y="137190"/>
                        <a:pt x="1321730" y="136990"/>
                        <a:pt x="1323975" y="138113"/>
                      </a:cubicBezTo>
                      <a:cubicBezTo>
                        <a:pt x="1326535" y="139393"/>
                        <a:pt x="1328504" y="141713"/>
                        <a:pt x="1331119" y="142875"/>
                      </a:cubicBezTo>
                      <a:cubicBezTo>
                        <a:pt x="1348638" y="150661"/>
                        <a:pt x="1341013" y="144049"/>
                        <a:pt x="1354932" y="152400"/>
                      </a:cubicBezTo>
                      <a:cubicBezTo>
                        <a:pt x="1355894" y="152977"/>
                        <a:pt x="1356519" y="153987"/>
                        <a:pt x="1357313" y="154781"/>
                      </a:cubicBezTo>
                    </a:path>
                  </a:pathLst>
                </a:custGeom>
                <a:ln w="53975">
                  <a:solidFill>
                    <a:srgbClr val="7A7AD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Freeform 43"/>
                <p:cNvSpPr/>
                <p:nvPr/>
              </p:nvSpPr>
              <p:spPr>
                <a:xfrm>
                  <a:off x="4734944" y="1109663"/>
                  <a:ext cx="1315812" cy="210511"/>
                </a:xfrm>
                <a:custGeom>
                  <a:avLst/>
                  <a:gdLst>
                    <a:gd name="connsiteX0" fmla="*/ 1362 w 1315812"/>
                    <a:gd name="connsiteY0" fmla="*/ 88106 h 210511"/>
                    <a:gd name="connsiteX1" fmla="*/ 27556 w 1315812"/>
                    <a:gd name="connsiteY1" fmla="*/ 119062 h 210511"/>
                    <a:gd name="connsiteX2" fmla="*/ 37081 w 1315812"/>
                    <a:gd name="connsiteY2" fmla="*/ 133350 h 210511"/>
                    <a:gd name="connsiteX3" fmla="*/ 56131 w 1315812"/>
                    <a:gd name="connsiteY3" fmla="*/ 152400 h 210511"/>
                    <a:gd name="connsiteX4" fmla="*/ 60894 w 1315812"/>
                    <a:gd name="connsiteY4" fmla="*/ 161925 h 210511"/>
                    <a:gd name="connsiteX5" fmla="*/ 70419 w 1315812"/>
                    <a:gd name="connsiteY5" fmla="*/ 173831 h 210511"/>
                    <a:gd name="connsiteX6" fmla="*/ 77562 w 1315812"/>
                    <a:gd name="connsiteY6" fmla="*/ 178593 h 210511"/>
                    <a:gd name="connsiteX7" fmla="*/ 89469 w 1315812"/>
                    <a:gd name="connsiteY7" fmla="*/ 188118 h 210511"/>
                    <a:gd name="connsiteX8" fmla="*/ 110900 w 1315812"/>
                    <a:gd name="connsiteY8" fmla="*/ 202406 h 210511"/>
                    <a:gd name="connsiteX9" fmla="*/ 127569 w 1315812"/>
                    <a:gd name="connsiteY9" fmla="*/ 209550 h 210511"/>
                    <a:gd name="connsiteX10" fmla="*/ 160906 w 1315812"/>
                    <a:gd name="connsiteY10" fmla="*/ 195262 h 210511"/>
                    <a:gd name="connsiteX11" fmla="*/ 168050 w 1315812"/>
                    <a:gd name="connsiteY11" fmla="*/ 190500 h 210511"/>
                    <a:gd name="connsiteX12" fmla="*/ 179956 w 1315812"/>
                    <a:gd name="connsiteY12" fmla="*/ 180975 h 210511"/>
                    <a:gd name="connsiteX13" fmla="*/ 199006 w 1315812"/>
                    <a:gd name="connsiteY13" fmla="*/ 157162 h 210511"/>
                    <a:gd name="connsiteX14" fmla="*/ 220437 w 1315812"/>
                    <a:gd name="connsiteY14" fmla="*/ 140493 h 210511"/>
                    <a:gd name="connsiteX15" fmla="*/ 229962 w 1315812"/>
                    <a:gd name="connsiteY15" fmla="*/ 133350 h 210511"/>
                    <a:gd name="connsiteX16" fmla="*/ 237106 w 1315812"/>
                    <a:gd name="connsiteY16" fmla="*/ 126206 h 210511"/>
                    <a:gd name="connsiteX17" fmla="*/ 244250 w 1315812"/>
                    <a:gd name="connsiteY17" fmla="*/ 121443 h 210511"/>
                    <a:gd name="connsiteX18" fmla="*/ 268062 w 1315812"/>
                    <a:gd name="connsiteY18" fmla="*/ 90487 h 210511"/>
                    <a:gd name="connsiteX19" fmla="*/ 272825 w 1315812"/>
                    <a:gd name="connsiteY19" fmla="*/ 83343 h 210511"/>
                    <a:gd name="connsiteX20" fmla="*/ 275206 w 1315812"/>
                    <a:gd name="connsiteY20" fmla="*/ 76200 h 210511"/>
                    <a:gd name="connsiteX21" fmla="*/ 282350 w 1315812"/>
                    <a:gd name="connsiteY21" fmla="*/ 69056 h 210511"/>
                    <a:gd name="connsiteX22" fmla="*/ 296637 w 1315812"/>
                    <a:gd name="connsiteY22" fmla="*/ 59531 h 210511"/>
                    <a:gd name="connsiteX23" fmla="*/ 303781 w 1315812"/>
                    <a:gd name="connsiteY23" fmla="*/ 54768 h 210511"/>
                    <a:gd name="connsiteX24" fmla="*/ 318069 w 1315812"/>
                    <a:gd name="connsiteY24" fmla="*/ 50006 h 210511"/>
                    <a:gd name="connsiteX25" fmla="*/ 332356 w 1315812"/>
                    <a:gd name="connsiteY25" fmla="*/ 33337 h 210511"/>
                    <a:gd name="connsiteX26" fmla="*/ 363312 w 1315812"/>
                    <a:gd name="connsiteY26" fmla="*/ 26193 h 210511"/>
                    <a:gd name="connsiteX27" fmla="*/ 399031 w 1315812"/>
                    <a:gd name="connsiteY27" fmla="*/ 33337 h 210511"/>
                    <a:gd name="connsiteX28" fmla="*/ 420462 w 1315812"/>
                    <a:gd name="connsiteY28" fmla="*/ 50006 h 210511"/>
                    <a:gd name="connsiteX29" fmla="*/ 434750 w 1315812"/>
                    <a:gd name="connsiteY29" fmla="*/ 61912 h 210511"/>
                    <a:gd name="connsiteX30" fmla="*/ 446656 w 1315812"/>
                    <a:gd name="connsiteY30" fmla="*/ 69056 h 210511"/>
                    <a:gd name="connsiteX31" fmla="*/ 460944 w 1315812"/>
                    <a:gd name="connsiteY31" fmla="*/ 83343 h 210511"/>
                    <a:gd name="connsiteX32" fmla="*/ 475231 w 1315812"/>
                    <a:gd name="connsiteY32" fmla="*/ 104775 h 210511"/>
                    <a:gd name="connsiteX33" fmla="*/ 479994 w 1315812"/>
                    <a:gd name="connsiteY33" fmla="*/ 111918 h 210511"/>
                    <a:gd name="connsiteX34" fmla="*/ 496662 w 1315812"/>
                    <a:gd name="connsiteY34" fmla="*/ 116681 h 210511"/>
                    <a:gd name="connsiteX35" fmla="*/ 513331 w 1315812"/>
                    <a:gd name="connsiteY35" fmla="*/ 130968 h 210511"/>
                    <a:gd name="connsiteX36" fmla="*/ 522856 w 1315812"/>
                    <a:gd name="connsiteY36" fmla="*/ 140493 h 210511"/>
                    <a:gd name="connsiteX37" fmla="*/ 530000 w 1315812"/>
                    <a:gd name="connsiteY37" fmla="*/ 145256 h 210511"/>
                    <a:gd name="connsiteX38" fmla="*/ 553812 w 1315812"/>
                    <a:gd name="connsiteY38" fmla="*/ 161925 h 210511"/>
                    <a:gd name="connsiteX39" fmla="*/ 560956 w 1315812"/>
                    <a:gd name="connsiteY39" fmla="*/ 164306 h 210511"/>
                    <a:gd name="connsiteX40" fmla="*/ 575244 w 1315812"/>
                    <a:gd name="connsiteY40" fmla="*/ 173831 h 210511"/>
                    <a:gd name="connsiteX41" fmla="*/ 584769 w 1315812"/>
                    <a:gd name="connsiteY41" fmla="*/ 178593 h 210511"/>
                    <a:gd name="connsiteX42" fmla="*/ 591912 w 1315812"/>
                    <a:gd name="connsiteY42" fmla="*/ 183356 h 210511"/>
                    <a:gd name="connsiteX43" fmla="*/ 608581 w 1315812"/>
                    <a:gd name="connsiteY43" fmla="*/ 185737 h 210511"/>
                    <a:gd name="connsiteX44" fmla="*/ 615725 w 1315812"/>
                    <a:gd name="connsiteY44" fmla="*/ 188118 h 210511"/>
                    <a:gd name="connsiteX45" fmla="*/ 649062 w 1315812"/>
                    <a:gd name="connsiteY45" fmla="*/ 192881 h 210511"/>
                    <a:gd name="connsiteX46" fmla="*/ 682400 w 1315812"/>
                    <a:gd name="connsiteY46" fmla="*/ 180975 h 210511"/>
                    <a:gd name="connsiteX47" fmla="*/ 689544 w 1315812"/>
                    <a:gd name="connsiteY47" fmla="*/ 171450 h 210511"/>
                    <a:gd name="connsiteX48" fmla="*/ 713356 w 1315812"/>
                    <a:gd name="connsiteY48" fmla="*/ 150018 h 210511"/>
                    <a:gd name="connsiteX49" fmla="*/ 727644 w 1315812"/>
                    <a:gd name="connsiteY49" fmla="*/ 138112 h 210511"/>
                    <a:gd name="connsiteX50" fmla="*/ 734787 w 1315812"/>
                    <a:gd name="connsiteY50" fmla="*/ 128587 h 210511"/>
                    <a:gd name="connsiteX51" fmla="*/ 749075 w 1315812"/>
                    <a:gd name="connsiteY51" fmla="*/ 111918 h 210511"/>
                    <a:gd name="connsiteX52" fmla="*/ 753837 w 1315812"/>
                    <a:gd name="connsiteY52" fmla="*/ 102393 h 210511"/>
                    <a:gd name="connsiteX53" fmla="*/ 770506 w 1315812"/>
                    <a:gd name="connsiteY53" fmla="*/ 80962 h 210511"/>
                    <a:gd name="connsiteX54" fmla="*/ 777650 w 1315812"/>
                    <a:gd name="connsiteY54" fmla="*/ 78581 h 210511"/>
                    <a:gd name="connsiteX55" fmla="*/ 784794 w 1315812"/>
                    <a:gd name="connsiteY55" fmla="*/ 73818 h 210511"/>
                    <a:gd name="connsiteX56" fmla="*/ 791937 w 1315812"/>
                    <a:gd name="connsiteY56" fmla="*/ 64293 h 210511"/>
                    <a:gd name="connsiteX57" fmla="*/ 801462 w 1315812"/>
                    <a:gd name="connsiteY57" fmla="*/ 54768 h 210511"/>
                    <a:gd name="connsiteX58" fmla="*/ 825275 w 1315812"/>
                    <a:gd name="connsiteY58" fmla="*/ 28575 h 210511"/>
                    <a:gd name="connsiteX59" fmla="*/ 837181 w 1315812"/>
                    <a:gd name="connsiteY59" fmla="*/ 16668 h 210511"/>
                    <a:gd name="connsiteX60" fmla="*/ 860994 w 1315812"/>
                    <a:gd name="connsiteY60" fmla="*/ 9525 h 210511"/>
                    <a:gd name="connsiteX61" fmla="*/ 872900 w 1315812"/>
                    <a:gd name="connsiteY61" fmla="*/ 7143 h 210511"/>
                    <a:gd name="connsiteX62" fmla="*/ 911000 w 1315812"/>
                    <a:gd name="connsiteY62" fmla="*/ 9525 h 210511"/>
                    <a:gd name="connsiteX63" fmla="*/ 922906 w 1315812"/>
                    <a:gd name="connsiteY63" fmla="*/ 16668 h 210511"/>
                    <a:gd name="connsiteX64" fmla="*/ 946719 w 1315812"/>
                    <a:gd name="connsiteY64" fmla="*/ 38100 h 210511"/>
                    <a:gd name="connsiteX65" fmla="*/ 956244 w 1315812"/>
                    <a:gd name="connsiteY65" fmla="*/ 45243 h 210511"/>
                    <a:gd name="connsiteX66" fmla="*/ 975294 w 1315812"/>
                    <a:gd name="connsiteY66" fmla="*/ 64293 h 210511"/>
                    <a:gd name="connsiteX67" fmla="*/ 980056 w 1315812"/>
                    <a:gd name="connsiteY67" fmla="*/ 73818 h 210511"/>
                    <a:gd name="connsiteX68" fmla="*/ 982437 w 1315812"/>
                    <a:gd name="connsiteY68" fmla="*/ 80962 h 210511"/>
                    <a:gd name="connsiteX69" fmla="*/ 991962 w 1315812"/>
                    <a:gd name="connsiteY69" fmla="*/ 83343 h 210511"/>
                    <a:gd name="connsiteX70" fmla="*/ 1001487 w 1315812"/>
                    <a:gd name="connsiteY70" fmla="*/ 90487 h 210511"/>
                    <a:gd name="connsiteX71" fmla="*/ 1018156 w 1315812"/>
                    <a:gd name="connsiteY71" fmla="*/ 107156 h 210511"/>
                    <a:gd name="connsiteX72" fmla="*/ 1037206 w 1315812"/>
                    <a:gd name="connsiteY72" fmla="*/ 119062 h 210511"/>
                    <a:gd name="connsiteX73" fmla="*/ 1063400 w 1315812"/>
                    <a:gd name="connsiteY73" fmla="*/ 130968 h 210511"/>
                    <a:gd name="connsiteX74" fmla="*/ 1087212 w 1315812"/>
                    <a:gd name="connsiteY74" fmla="*/ 147637 h 210511"/>
                    <a:gd name="connsiteX75" fmla="*/ 1094356 w 1315812"/>
                    <a:gd name="connsiteY75" fmla="*/ 150018 h 210511"/>
                    <a:gd name="connsiteX76" fmla="*/ 1106262 w 1315812"/>
                    <a:gd name="connsiteY76" fmla="*/ 157162 h 210511"/>
                    <a:gd name="connsiteX77" fmla="*/ 1120550 w 1315812"/>
                    <a:gd name="connsiteY77" fmla="*/ 166687 h 210511"/>
                    <a:gd name="connsiteX78" fmla="*/ 1130075 w 1315812"/>
                    <a:gd name="connsiteY78" fmla="*/ 171450 h 210511"/>
                    <a:gd name="connsiteX79" fmla="*/ 1137219 w 1315812"/>
                    <a:gd name="connsiteY79" fmla="*/ 176212 h 210511"/>
                    <a:gd name="connsiteX80" fmla="*/ 1149125 w 1315812"/>
                    <a:gd name="connsiteY80" fmla="*/ 178593 h 210511"/>
                    <a:gd name="connsiteX81" fmla="*/ 1158650 w 1315812"/>
                    <a:gd name="connsiteY81" fmla="*/ 180975 h 210511"/>
                    <a:gd name="connsiteX82" fmla="*/ 1189606 w 1315812"/>
                    <a:gd name="connsiteY82" fmla="*/ 161925 h 210511"/>
                    <a:gd name="connsiteX83" fmla="*/ 1196750 w 1315812"/>
                    <a:gd name="connsiteY83" fmla="*/ 157162 h 210511"/>
                    <a:gd name="connsiteX84" fmla="*/ 1213419 w 1315812"/>
                    <a:gd name="connsiteY84" fmla="*/ 133350 h 210511"/>
                    <a:gd name="connsiteX85" fmla="*/ 1220562 w 1315812"/>
                    <a:gd name="connsiteY85" fmla="*/ 126206 h 210511"/>
                    <a:gd name="connsiteX86" fmla="*/ 1230087 w 1315812"/>
                    <a:gd name="connsiteY86" fmla="*/ 114300 h 210511"/>
                    <a:gd name="connsiteX87" fmla="*/ 1237231 w 1315812"/>
                    <a:gd name="connsiteY87" fmla="*/ 107156 h 210511"/>
                    <a:gd name="connsiteX88" fmla="*/ 1241994 w 1315812"/>
                    <a:gd name="connsiteY88" fmla="*/ 100012 h 210511"/>
                    <a:gd name="connsiteX89" fmla="*/ 1249137 w 1315812"/>
                    <a:gd name="connsiteY89" fmla="*/ 97631 h 210511"/>
                    <a:gd name="connsiteX90" fmla="*/ 1270569 w 1315812"/>
                    <a:gd name="connsiteY90" fmla="*/ 61912 h 210511"/>
                    <a:gd name="connsiteX91" fmla="*/ 1272950 w 1315812"/>
                    <a:gd name="connsiteY91" fmla="*/ 52387 h 210511"/>
                    <a:gd name="connsiteX92" fmla="*/ 1289619 w 1315812"/>
                    <a:gd name="connsiteY92" fmla="*/ 28575 h 210511"/>
                    <a:gd name="connsiteX93" fmla="*/ 1296762 w 1315812"/>
                    <a:gd name="connsiteY93" fmla="*/ 23812 h 210511"/>
                    <a:gd name="connsiteX94" fmla="*/ 1303906 w 1315812"/>
                    <a:gd name="connsiteY94" fmla="*/ 14287 h 210511"/>
                    <a:gd name="connsiteX95" fmla="*/ 1311050 w 1315812"/>
                    <a:gd name="connsiteY95" fmla="*/ 7143 h 210511"/>
                    <a:gd name="connsiteX96" fmla="*/ 1315812 w 1315812"/>
                    <a:gd name="connsiteY96" fmla="*/ 0 h 210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315812" h="210511">
                      <a:moveTo>
                        <a:pt x="1362" y="88106"/>
                      </a:moveTo>
                      <a:cubicBezTo>
                        <a:pt x="7735" y="107220"/>
                        <a:pt x="0" y="87569"/>
                        <a:pt x="27556" y="119062"/>
                      </a:cubicBezTo>
                      <a:cubicBezTo>
                        <a:pt x="31325" y="123370"/>
                        <a:pt x="33356" y="129004"/>
                        <a:pt x="37081" y="133350"/>
                      </a:cubicBezTo>
                      <a:cubicBezTo>
                        <a:pt x="42925" y="140168"/>
                        <a:pt x="49781" y="146050"/>
                        <a:pt x="56131" y="152400"/>
                      </a:cubicBezTo>
                      <a:cubicBezTo>
                        <a:pt x="58641" y="154910"/>
                        <a:pt x="58925" y="158971"/>
                        <a:pt x="60894" y="161925"/>
                      </a:cubicBezTo>
                      <a:cubicBezTo>
                        <a:pt x="63713" y="166154"/>
                        <a:pt x="66825" y="170237"/>
                        <a:pt x="70419" y="173831"/>
                      </a:cubicBezTo>
                      <a:cubicBezTo>
                        <a:pt x="72442" y="175854"/>
                        <a:pt x="75273" y="176876"/>
                        <a:pt x="77562" y="178593"/>
                      </a:cubicBezTo>
                      <a:cubicBezTo>
                        <a:pt x="81628" y="181643"/>
                        <a:pt x="85691" y="184718"/>
                        <a:pt x="89469" y="188118"/>
                      </a:cubicBezTo>
                      <a:cubicBezTo>
                        <a:pt x="105878" y="202886"/>
                        <a:pt x="94653" y="198345"/>
                        <a:pt x="110900" y="202406"/>
                      </a:cubicBezTo>
                      <a:cubicBezTo>
                        <a:pt x="115471" y="205453"/>
                        <a:pt x="121324" y="210511"/>
                        <a:pt x="127569" y="209550"/>
                      </a:cubicBezTo>
                      <a:cubicBezTo>
                        <a:pt x="141970" y="207335"/>
                        <a:pt x="149563" y="202351"/>
                        <a:pt x="160906" y="195262"/>
                      </a:cubicBezTo>
                      <a:cubicBezTo>
                        <a:pt x="163333" y="193745"/>
                        <a:pt x="165760" y="192217"/>
                        <a:pt x="168050" y="190500"/>
                      </a:cubicBezTo>
                      <a:cubicBezTo>
                        <a:pt x="172116" y="187451"/>
                        <a:pt x="176556" y="184753"/>
                        <a:pt x="179956" y="180975"/>
                      </a:cubicBezTo>
                      <a:cubicBezTo>
                        <a:pt x="199562" y="159190"/>
                        <a:pt x="179479" y="173685"/>
                        <a:pt x="199006" y="157162"/>
                      </a:cubicBezTo>
                      <a:cubicBezTo>
                        <a:pt x="205915" y="151316"/>
                        <a:pt x="213264" y="146011"/>
                        <a:pt x="220437" y="140493"/>
                      </a:cubicBezTo>
                      <a:cubicBezTo>
                        <a:pt x="223583" y="138073"/>
                        <a:pt x="227156" y="136156"/>
                        <a:pt x="229962" y="133350"/>
                      </a:cubicBezTo>
                      <a:cubicBezTo>
                        <a:pt x="232343" y="130969"/>
                        <a:pt x="234519" y="128362"/>
                        <a:pt x="237106" y="126206"/>
                      </a:cubicBezTo>
                      <a:cubicBezTo>
                        <a:pt x="239305" y="124374"/>
                        <a:pt x="242051" y="123275"/>
                        <a:pt x="244250" y="121443"/>
                      </a:cubicBezTo>
                      <a:cubicBezTo>
                        <a:pt x="254044" y="113281"/>
                        <a:pt x="261125" y="100893"/>
                        <a:pt x="268062" y="90487"/>
                      </a:cubicBezTo>
                      <a:lnTo>
                        <a:pt x="272825" y="83343"/>
                      </a:lnTo>
                      <a:cubicBezTo>
                        <a:pt x="273619" y="80962"/>
                        <a:pt x="273814" y="78288"/>
                        <a:pt x="275206" y="76200"/>
                      </a:cubicBezTo>
                      <a:cubicBezTo>
                        <a:pt x="277074" y="73398"/>
                        <a:pt x="279692" y="71124"/>
                        <a:pt x="282350" y="69056"/>
                      </a:cubicBezTo>
                      <a:cubicBezTo>
                        <a:pt x="286868" y="65542"/>
                        <a:pt x="291875" y="62706"/>
                        <a:pt x="296637" y="59531"/>
                      </a:cubicBezTo>
                      <a:lnTo>
                        <a:pt x="303781" y="54768"/>
                      </a:lnTo>
                      <a:cubicBezTo>
                        <a:pt x="307958" y="51983"/>
                        <a:pt x="318069" y="50006"/>
                        <a:pt x="318069" y="50006"/>
                      </a:cubicBezTo>
                      <a:cubicBezTo>
                        <a:pt x="319956" y="47490"/>
                        <a:pt x="328581" y="35053"/>
                        <a:pt x="332356" y="33337"/>
                      </a:cubicBezTo>
                      <a:cubicBezTo>
                        <a:pt x="336862" y="31289"/>
                        <a:pt x="356409" y="27574"/>
                        <a:pt x="363312" y="26193"/>
                      </a:cubicBezTo>
                      <a:cubicBezTo>
                        <a:pt x="375218" y="28574"/>
                        <a:pt x="387512" y="29497"/>
                        <a:pt x="399031" y="33337"/>
                      </a:cubicBezTo>
                      <a:cubicBezTo>
                        <a:pt x="409676" y="36885"/>
                        <a:pt x="413063" y="43429"/>
                        <a:pt x="420462" y="50006"/>
                      </a:cubicBezTo>
                      <a:cubicBezTo>
                        <a:pt x="425096" y="54125"/>
                        <a:pt x="429736" y="58266"/>
                        <a:pt x="434750" y="61912"/>
                      </a:cubicBezTo>
                      <a:cubicBezTo>
                        <a:pt x="438493" y="64634"/>
                        <a:pt x="443074" y="66125"/>
                        <a:pt x="446656" y="69056"/>
                      </a:cubicBezTo>
                      <a:cubicBezTo>
                        <a:pt x="451869" y="73321"/>
                        <a:pt x="460944" y="83343"/>
                        <a:pt x="460944" y="83343"/>
                      </a:cubicBezTo>
                      <a:cubicBezTo>
                        <a:pt x="469002" y="99461"/>
                        <a:pt x="462024" y="87166"/>
                        <a:pt x="475231" y="104775"/>
                      </a:cubicBezTo>
                      <a:cubicBezTo>
                        <a:pt x="476948" y="107064"/>
                        <a:pt x="477492" y="110528"/>
                        <a:pt x="479994" y="111918"/>
                      </a:cubicBezTo>
                      <a:cubicBezTo>
                        <a:pt x="485045" y="114724"/>
                        <a:pt x="491106" y="115093"/>
                        <a:pt x="496662" y="116681"/>
                      </a:cubicBezTo>
                      <a:cubicBezTo>
                        <a:pt x="516981" y="137000"/>
                        <a:pt x="488892" y="109585"/>
                        <a:pt x="513331" y="130968"/>
                      </a:cubicBezTo>
                      <a:cubicBezTo>
                        <a:pt x="516710" y="133925"/>
                        <a:pt x="519447" y="137571"/>
                        <a:pt x="522856" y="140493"/>
                      </a:cubicBezTo>
                      <a:cubicBezTo>
                        <a:pt x="525029" y="142356"/>
                        <a:pt x="527671" y="143592"/>
                        <a:pt x="530000" y="145256"/>
                      </a:cubicBezTo>
                      <a:cubicBezTo>
                        <a:pt x="554677" y="162883"/>
                        <a:pt x="520975" y="140033"/>
                        <a:pt x="553812" y="161925"/>
                      </a:cubicBezTo>
                      <a:cubicBezTo>
                        <a:pt x="555901" y="163317"/>
                        <a:pt x="558762" y="163087"/>
                        <a:pt x="560956" y="164306"/>
                      </a:cubicBezTo>
                      <a:cubicBezTo>
                        <a:pt x="565960" y="167086"/>
                        <a:pt x="570481" y="170656"/>
                        <a:pt x="575244" y="173831"/>
                      </a:cubicBezTo>
                      <a:cubicBezTo>
                        <a:pt x="578198" y="175800"/>
                        <a:pt x="581687" y="176832"/>
                        <a:pt x="584769" y="178593"/>
                      </a:cubicBezTo>
                      <a:cubicBezTo>
                        <a:pt x="587254" y="180013"/>
                        <a:pt x="589171" y="182534"/>
                        <a:pt x="591912" y="183356"/>
                      </a:cubicBezTo>
                      <a:cubicBezTo>
                        <a:pt x="597288" y="184969"/>
                        <a:pt x="603025" y="184943"/>
                        <a:pt x="608581" y="185737"/>
                      </a:cubicBezTo>
                      <a:cubicBezTo>
                        <a:pt x="610962" y="186531"/>
                        <a:pt x="613275" y="187573"/>
                        <a:pt x="615725" y="188118"/>
                      </a:cubicBezTo>
                      <a:cubicBezTo>
                        <a:pt x="624565" y="190083"/>
                        <a:pt x="640808" y="191849"/>
                        <a:pt x="649062" y="192881"/>
                      </a:cubicBezTo>
                      <a:cubicBezTo>
                        <a:pt x="650924" y="192322"/>
                        <a:pt x="676321" y="186185"/>
                        <a:pt x="682400" y="180975"/>
                      </a:cubicBezTo>
                      <a:cubicBezTo>
                        <a:pt x="685413" y="178392"/>
                        <a:pt x="686874" y="174387"/>
                        <a:pt x="689544" y="171450"/>
                      </a:cubicBezTo>
                      <a:cubicBezTo>
                        <a:pt x="724687" y="132792"/>
                        <a:pt x="693682" y="166412"/>
                        <a:pt x="713356" y="150018"/>
                      </a:cubicBezTo>
                      <a:cubicBezTo>
                        <a:pt x="731692" y="134739"/>
                        <a:pt x="709906" y="149938"/>
                        <a:pt x="727644" y="138112"/>
                      </a:cubicBezTo>
                      <a:cubicBezTo>
                        <a:pt x="730025" y="134937"/>
                        <a:pt x="732274" y="131659"/>
                        <a:pt x="734787" y="128587"/>
                      </a:cubicBezTo>
                      <a:cubicBezTo>
                        <a:pt x="739421" y="122923"/>
                        <a:pt x="744771" y="117836"/>
                        <a:pt x="749075" y="111918"/>
                      </a:cubicBezTo>
                      <a:cubicBezTo>
                        <a:pt x="751163" y="109047"/>
                        <a:pt x="752076" y="105475"/>
                        <a:pt x="753837" y="102393"/>
                      </a:cubicBezTo>
                      <a:cubicBezTo>
                        <a:pt x="757337" y="96268"/>
                        <a:pt x="766954" y="84070"/>
                        <a:pt x="770506" y="80962"/>
                      </a:cubicBezTo>
                      <a:cubicBezTo>
                        <a:pt x="772395" y="79309"/>
                        <a:pt x="775269" y="79375"/>
                        <a:pt x="777650" y="78581"/>
                      </a:cubicBezTo>
                      <a:cubicBezTo>
                        <a:pt x="780031" y="76993"/>
                        <a:pt x="782770" y="75842"/>
                        <a:pt x="784794" y="73818"/>
                      </a:cubicBezTo>
                      <a:cubicBezTo>
                        <a:pt x="787600" y="71012"/>
                        <a:pt x="789324" y="67280"/>
                        <a:pt x="791937" y="64293"/>
                      </a:cubicBezTo>
                      <a:cubicBezTo>
                        <a:pt x="794894" y="60914"/>
                        <a:pt x="798287" y="57943"/>
                        <a:pt x="801462" y="54768"/>
                      </a:cubicBezTo>
                      <a:cubicBezTo>
                        <a:pt x="806683" y="33889"/>
                        <a:pt x="799480" y="54372"/>
                        <a:pt x="825275" y="28575"/>
                      </a:cubicBezTo>
                      <a:cubicBezTo>
                        <a:pt x="829244" y="24606"/>
                        <a:pt x="832751" y="20114"/>
                        <a:pt x="837181" y="16668"/>
                      </a:cubicBezTo>
                      <a:cubicBezTo>
                        <a:pt x="844904" y="10661"/>
                        <a:pt x="851530" y="11246"/>
                        <a:pt x="860994" y="9525"/>
                      </a:cubicBezTo>
                      <a:cubicBezTo>
                        <a:pt x="864976" y="8801"/>
                        <a:pt x="868931" y="7937"/>
                        <a:pt x="872900" y="7143"/>
                      </a:cubicBezTo>
                      <a:cubicBezTo>
                        <a:pt x="885600" y="7937"/>
                        <a:pt x="898500" y="7144"/>
                        <a:pt x="911000" y="9525"/>
                      </a:cubicBezTo>
                      <a:cubicBezTo>
                        <a:pt x="915546" y="10391"/>
                        <a:pt x="919055" y="14101"/>
                        <a:pt x="922906" y="16668"/>
                      </a:cubicBezTo>
                      <a:cubicBezTo>
                        <a:pt x="953138" y="36822"/>
                        <a:pt x="903628" y="5785"/>
                        <a:pt x="946719" y="38100"/>
                      </a:cubicBezTo>
                      <a:cubicBezTo>
                        <a:pt x="949894" y="40481"/>
                        <a:pt x="953318" y="42561"/>
                        <a:pt x="956244" y="45243"/>
                      </a:cubicBezTo>
                      <a:cubicBezTo>
                        <a:pt x="962864" y="51311"/>
                        <a:pt x="975294" y="64293"/>
                        <a:pt x="975294" y="64293"/>
                      </a:cubicBezTo>
                      <a:cubicBezTo>
                        <a:pt x="976881" y="67468"/>
                        <a:pt x="978658" y="70555"/>
                        <a:pt x="980056" y="73818"/>
                      </a:cubicBezTo>
                      <a:cubicBezTo>
                        <a:pt x="981045" y="76125"/>
                        <a:pt x="980477" y="79394"/>
                        <a:pt x="982437" y="80962"/>
                      </a:cubicBezTo>
                      <a:cubicBezTo>
                        <a:pt x="984993" y="83006"/>
                        <a:pt x="988787" y="82549"/>
                        <a:pt x="991962" y="83343"/>
                      </a:cubicBezTo>
                      <a:cubicBezTo>
                        <a:pt x="995137" y="85724"/>
                        <a:pt x="998550" y="87817"/>
                        <a:pt x="1001487" y="90487"/>
                      </a:cubicBezTo>
                      <a:cubicBezTo>
                        <a:pt x="1007301" y="95773"/>
                        <a:pt x="1011128" y="103642"/>
                        <a:pt x="1018156" y="107156"/>
                      </a:cubicBezTo>
                      <a:cubicBezTo>
                        <a:pt x="1053335" y="124744"/>
                        <a:pt x="1000127" y="97433"/>
                        <a:pt x="1037206" y="119062"/>
                      </a:cubicBezTo>
                      <a:cubicBezTo>
                        <a:pt x="1051404" y="127344"/>
                        <a:pt x="1052030" y="127179"/>
                        <a:pt x="1063400" y="130968"/>
                      </a:cubicBezTo>
                      <a:cubicBezTo>
                        <a:pt x="1077504" y="141546"/>
                        <a:pt x="1069623" y="135910"/>
                        <a:pt x="1087212" y="147637"/>
                      </a:cubicBezTo>
                      <a:cubicBezTo>
                        <a:pt x="1089301" y="149029"/>
                        <a:pt x="1092111" y="148895"/>
                        <a:pt x="1094356" y="150018"/>
                      </a:cubicBezTo>
                      <a:cubicBezTo>
                        <a:pt x="1098496" y="152088"/>
                        <a:pt x="1102357" y="154677"/>
                        <a:pt x="1106262" y="157162"/>
                      </a:cubicBezTo>
                      <a:cubicBezTo>
                        <a:pt x="1111091" y="160235"/>
                        <a:pt x="1115642" y="163742"/>
                        <a:pt x="1120550" y="166687"/>
                      </a:cubicBezTo>
                      <a:cubicBezTo>
                        <a:pt x="1123594" y="168513"/>
                        <a:pt x="1126993" y="169689"/>
                        <a:pt x="1130075" y="171450"/>
                      </a:cubicBezTo>
                      <a:cubicBezTo>
                        <a:pt x="1132560" y="172870"/>
                        <a:pt x="1134539" y="175207"/>
                        <a:pt x="1137219" y="176212"/>
                      </a:cubicBezTo>
                      <a:cubicBezTo>
                        <a:pt x="1141009" y="177633"/>
                        <a:pt x="1145174" y="177715"/>
                        <a:pt x="1149125" y="178593"/>
                      </a:cubicBezTo>
                      <a:cubicBezTo>
                        <a:pt x="1152320" y="179303"/>
                        <a:pt x="1155475" y="180181"/>
                        <a:pt x="1158650" y="180975"/>
                      </a:cubicBezTo>
                      <a:cubicBezTo>
                        <a:pt x="1177926" y="173264"/>
                        <a:pt x="1167136" y="178777"/>
                        <a:pt x="1189606" y="161925"/>
                      </a:cubicBezTo>
                      <a:cubicBezTo>
                        <a:pt x="1191896" y="160208"/>
                        <a:pt x="1194726" y="159186"/>
                        <a:pt x="1196750" y="157162"/>
                      </a:cubicBezTo>
                      <a:cubicBezTo>
                        <a:pt x="1201085" y="152827"/>
                        <a:pt x="1210696" y="136851"/>
                        <a:pt x="1213419" y="133350"/>
                      </a:cubicBezTo>
                      <a:cubicBezTo>
                        <a:pt x="1215486" y="130692"/>
                        <a:pt x="1218345" y="128740"/>
                        <a:pt x="1220562" y="126206"/>
                      </a:cubicBezTo>
                      <a:cubicBezTo>
                        <a:pt x="1223909" y="122381"/>
                        <a:pt x="1226740" y="118125"/>
                        <a:pt x="1230087" y="114300"/>
                      </a:cubicBezTo>
                      <a:cubicBezTo>
                        <a:pt x="1232305" y="111766"/>
                        <a:pt x="1235075" y="109743"/>
                        <a:pt x="1237231" y="107156"/>
                      </a:cubicBezTo>
                      <a:cubicBezTo>
                        <a:pt x="1239063" y="104957"/>
                        <a:pt x="1239759" y="101800"/>
                        <a:pt x="1241994" y="100012"/>
                      </a:cubicBezTo>
                      <a:cubicBezTo>
                        <a:pt x="1243954" y="98444"/>
                        <a:pt x="1246756" y="98425"/>
                        <a:pt x="1249137" y="97631"/>
                      </a:cubicBezTo>
                      <a:cubicBezTo>
                        <a:pt x="1264931" y="66044"/>
                        <a:pt x="1255895" y="76586"/>
                        <a:pt x="1270569" y="61912"/>
                      </a:cubicBezTo>
                      <a:cubicBezTo>
                        <a:pt x="1271363" y="58737"/>
                        <a:pt x="1271486" y="55314"/>
                        <a:pt x="1272950" y="52387"/>
                      </a:cubicBezTo>
                      <a:cubicBezTo>
                        <a:pt x="1273728" y="50830"/>
                        <a:pt x="1286632" y="31562"/>
                        <a:pt x="1289619" y="28575"/>
                      </a:cubicBezTo>
                      <a:cubicBezTo>
                        <a:pt x="1291643" y="26551"/>
                        <a:pt x="1294738" y="25836"/>
                        <a:pt x="1296762" y="23812"/>
                      </a:cubicBezTo>
                      <a:cubicBezTo>
                        <a:pt x="1299568" y="21006"/>
                        <a:pt x="1301323" y="17300"/>
                        <a:pt x="1303906" y="14287"/>
                      </a:cubicBezTo>
                      <a:cubicBezTo>
                        <a:pt x="1306098" y="11730"/>
                        <a:pt x="1308894" y="9730"/>
                        <a:pt x="1311050" y="7143"/>
                      </a:cubicBezTo>
                      <a:cubicBezTo>
                        <a:pt x="1312882" y="4945"/>
                        <a:pt x="1315812" y="0"/>
                        <a:pt x="1315812" y="0"/>
                      </a:cubicBezTo>
                    </a:path>
                  </a:pathLst>
                </a:custGeom>
                <a:ln w="53975">
                  <a:solidFill>
                    <a:srgbClr val="7A7AD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sp>
          <p:nvSpPr>
            <p:cNvPr id="48" name="Rectangle 47"/>
            <p:cNvSpPr/>
            <p:nvPr/>
          </p:nvSpPr>
          <p:spPr>
            <a:xfrm>
              <a:off x="2362200" y="2286000"/>
              <a:ext cx="838200" cy="304800"/>
            </a:xfrm>
            <a:prstGeom prst="rect">
              <a:avLst/>
            </a:prstGeom>
            <a:solidFill>
              <a:srgbClr val="92D050">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876800" y="2286000"/>
              <a:ext cx="457200" cy="304800"/>
            </a:xfrm>
            <a:prstGeom prst="rect">
              <a:avLst/>
            </a:prstGeom>
            <a:solidFill>
              <a:srgbClr val="C00000">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4419600" y="2286000"/>
              <a:ext cx="457200" cy="304800"/>
            </a:xfrm>
            <a:prstGeom prst="rect">
              <a:avLst/>
            </a:prstGeom>
            <a:solidFill>
              <a:schemeClr val="accent1">
                <a:lumMod val="50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3962400" y="2286000"/>
              <a:ext cx="457200" cy="304800"/>
            </a:xfrm>
            <a:prstGeom prst="rect">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581400" y="2286000"/>
              <a:ext cx="381000" cy="304800"/>
            </a:xfrm>
            <a:prstGeom prst="rect">
              <a:avLst/>
            </a:prstGeom>
            <a:solidFill>
              <a:srgbClr val="7030A0">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3200400" y="2286000"/>
              <a:ext cx="381000" cy="304800"/>
            </a:xfrm>
            <a:prstGeom prst="rect">
              <a:avLst/>
            </a:prstGeom>
            <a:solidFill>
              <a:schemeClr val="accent1">
                <a:lumMod val="50000"/>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58"/>
            <p:cNvGrpSpPr/>
            <p:nvPr/>
          </p:nvGrpSpPr>
          <p:grpSpPr>
            <a:xfrm>
              <a:off x="2438400" y="2055812"/>
              <a:ext cx="228600" cy="230188"/>
              <a:chOff x="2438400" y="2055812"/>
              <a:chExt cx="228600" cy="230188"/>
            </a:xfrm>
          </p:grpSpPr>
          <p:cxnSp>
            <p:nvCxnSpPr>
              <p:cNvPr id="56" name="Straight Connector 55"/>
              <p:cNvCxnSpPr/>
              <p:nvPr/>
            </p:nvCxnSpPr>
            <p:spPr>
              <a:xfrm rot="5400000" flipH="1" flipV="1">
                <a:off x="2324100" y="2171700"/>
                <a:ext cx="2286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2438400" y="2055812"/>
                <a:ext cx="228600" cy="1588"/>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grpSp>
        <p:nvGrpSpPr>
          <p:cNvPr id="10" name="Group 99"/>
          <p:cNvGrpSpPr/>
          <p:nvPr/>
        </p:nvGrpSpPr>
        <p:grpSpPr>
          <a:xfrm>
            <a:off x="2819400" y="3200400"/>
            <a:ext cx="2973047" cy="304800"/>
            <a:chOff x="2438400" y="3200400"/>
            <a:chExt cx="2973047" cy="304800"/>
          </a:xfrm>
        </p:grpSpPr>
        <p:sp>
          <p:nvSpPr>
            <p:cNvPr id="77" name="Freeform 76"/>
            <p:cNvSpPr/>
            <p:nvPr/>
          </p:nvSpPr>
          <p:spPr>
            <a:xfrm rot="180000">
              <a:off x="2445916" y="3243396"/>
              <a:ext cx="1315812" cy="210511"/>
            </a:xfrm>
            <a:custGeom>
              <a:avLst/>
              <a:gdLst>
                <a:gd name="connsiteX0" fmla="*/ 1362 w 1315812"/>
                <a:gd name="connsiteY0" fmla="*/ 88106 h 210511"/>
                <a:gd name="connsiteX1" fmla="*/ 27556 w 1315812"/>
                <a:gd name="connsiteY1" fmla="*/ 119062 h 210511"/>
                <a:gd name="connsiteX2" fmla="*/ 37081 w 1315812"/>
                <a:gd name="connsiteY2" fmla="*/ 133350 h 210511"/>
                <a:gd name="connsiteX3" fmla="*/ 56131 w 1315812"/>
                <a:gd name="connsiteY3" fmla="*/ 152400 h 210511"/>
                <a:gd name="connsiteX4" fmla="*/ 60894 w 1315812"/>
                <a:gd name="connsiteY4" fmla="*/ 161925 h 210511"/>
                <a:gd name="connsiteX5" fmla="*/ 70419 w 1315812"/>
                <a:gd name="connsiteY5" fmla="*/ 173831 h 210511"/>
                <a:gd name="connsiteX6" fmla="*/ 77562 w 1315812"/>
                <a:gd name="connsiteY6" fmla="*/ 178593 h 210511"/>
                <a:gd name="connsiteX7" fmla="*/ 89469 w 1315812"/>
                <a:gd name="connsiteY7" fmla="*/ 188118 h 210511"/>
                <a:gd name="connsiteX8" fmla="*/ 110900 w 1315812"/>
                <a:gd name="connsiteY8" fmla="*/ 202406 h 210511"/>
                <a:gd name="connsiteX9" fmla="*/ 127569 w 1315812"/>
                <a:gd name="connsiteY9" fmla="*/ 209550 h 210511"/>
                <a:gd name="connsiteX10" fmla="*/ 160906 w 1315812"/>
                <a:gd name="connsiteY10" fmla="*/ 195262 h 210511"/>
                <a:gd name="connsiteX11" fmla="*/ 168050 w 1315812"/>
                <a:gd name="connsiteY11" fmla="*/ 190500 h 210511"/>
                <a:gd name="connsiteX12" fmla="*/ 179956 w 1315812"/>
                <a:gd name="connsiteY12" fmla="*/ 180975 h 210511"/>
                <a:gd name="connsiteX13" fmla="*/ 199006 w 1315812"/>
                <a:gd name="connsiteY13" fmla="*/ 157162 h 210511"/>
                <a:gd name="connsiteX14" fmla="*/ 220437 w 1315812"/>
                <a:gd name="connsiteY14" fmla="*/ 140493 h 210511"/>
                <a:gd name="connsiteX15" fmla="*/ 229962 w 1315812"/>
                <a:gd name="connsiteY15" fmla="*/ 133350 h 210511"/>
                <a:gd name="connsiteX16" fmla="*/ 237106 w 1315812"/>
                <a:gd name="connsiteY16" fmla="*/ 126206 h 210511"/>
                <a:gd name="connsiteX17" fmla="*/ 244250 w 1315812"/>
                <a:gd name="connsiteY17" fmla="*/ 121443 h 210511"/>
                <a:gd name="connsiteX18" fmla="*/ 268062 w 1315812"/>
                <a:gd name="connsiteY18" fmla="*/ 90487 h 210511"/>
                <a:gd name="connsiteX19" fmla="*/ 272825 w 1315812"/>
                <a:gd name="connsiteY19" fmla="*/ 83343 h 210511"/>
                <a:gd name="connsiteX20" fmla="*/ 275206 w 1315812"/>
                <a:gd name="connsiteY20" fmla="*/ 76200 h 210511"/>
                <a:gd name="connsiteX21" fmla="*/ 282350 w 1315812"/>
                <a:gd name="connsiteY21" fmla="*/ 69056 h 210511"/>
                <a:gd name="connsiteX22" fmla="*/ 296637 w 1315812"/>
                <a:gd name="connsiteY22" fmla="*/ 59531 h 210511"/>
                <a:gd name="connsiteX23" fmla="*/ 303781 w 1315812"/>
                <a:gd name="connsiteY23" fmla="*/ 54768 h 210511"/>
                <a:gd name="connsiteX24" fmla="*/ 318069 w 1315812"/>
                <a:gd name="connsiteY24" fmla="*/ 50006 h 210511"/>
                <a:gd name="connsiteX25" fmla="*/ 332356 w 1315812"/>
                <a:gd name="connsiteY25" fmla="*/ 33337 h 210511"/>
                <a:gd name="connsiteX26" fmla="*/ 363312 w 1315812"/>
                <a:gd name="connsiteY26" fmla="*/ 26193 h 210511"/>
                <a:gd name="connsiteX27" fmla="*/ 399031 w 1315812"/>
                <a:gd name="connsiteY27" fmla="*/ 33337 h 210511"/>
                <a:gd name="connsiteX28" fmla="*/ 420462 w 1315812"/>
                <a:gd name="connsiteY28" fmla="*/ 50006 h 210511"/>
                <a:gd name="connsiteX29" fmla="*/ 434750 w 1315812"/>
                <a:gd name="connsiteY29" fmla="*/ 61912 h 210511"/>
                <a:gd name="connsiteX30" fmla="*/ 446656 w 1315812"/>
                <a:gd name="connsiteY30" fmla="*/ 69056 h 210511"/>
                <a:gd name="connsiteX31" fmla="*/ 460944 w 1315812"/>
                <a:gd name="connsiteY31" fmla="*/ 83343 h 210511"/>
                <a:gd name="connsiteX32" fmla="*/ 475231 w 1315812"/>
                <a:gd name="connsiteY32" fmla="*/ 104775 h 210511"/>
                <a:gd name="connsiteX33" fmla="*/ 479994 w 1315812"/>
                <a:gd name="connsiteY33" fmla="*/ 111918 h 210511"/>
                <a:gd name="connsiteX34" fmla="*/ 496662 w 1315812"/>
                <a:gd name="connsiteY34" fmla="*/ 116681 h 210511"/>
                <a:gd name="connsiteX35" fmla="*/ 513331 w 1315812"/>
                <a:gd name="connsiteY35" fmla="*/ 130968 h 210511"/>
                <a:gd name="connsiteX36" fmla="*/ 522856 w 1315812"/>
                <a:gd name="connsiteY36" fmla="*/ 140493 h 210511"/>
                <a:gd name="connsiteX37" fmla="*/ 530000 w 1315812"/>
                <a:gd name="connsiteY37" fmla="*/ 145256 h 210511"/>
                <a:gd name="connsiteX38" fmla="*/ 553812 w 1315812"/>
                <a:gd name="connsiteY38" fmla="*/ 161925 h 210511"/>
                <a:gd name="connsiteX39" fmla="*/ 560956 w 1315812"/>
                <a:gd name="connsiteY39" fmla="*/ 164306 h 210511"/>
                <a:gd name="connsiteX40" fmla="*/ 575244 w 1315812"/>
                <a:gd name="connsiteY40" fmla="*/ 173831 h 210511"/>
                <a:gd name="connsiteX41" fmla="*/ 584769 w 1315812"/>
                <a:gd name="connsiteY41" fmla="*/ 178593 h 210511"/>
                <a:gd name="connsiteX42" fmla="*/ 591912 w 1315812"/>
                <a:gd name="connsiteY42" fmla="*/ 183356 h 210511"/>
                <a:gd name="connsiteX43" fmla="*/ 608581 w 1315812"/>
                <a:gd name="connsiteY43" fmla="*/ 185737 h 210511"/>
                <a:gd name="connsiteX44" fmla="*/ 615725 w 1315812"/>
                <a:gd name="connsiteY44" fmla="*/ 188118 h 210511"/>
                <a:gd name="connsiteX45" fmla="*/ 649062 w 1315812"/>
                <a:gd name="connsiteY45" fmla="*/ 192881 h 210511"/>
                <a:gd name="connsiteX46" fmla="*/ 682400 w 1315812"/>
                <a:gd name="connsiteY46" fmla="*/ 180975 h 210511"/>
                <a:gd name="connsiteX47" fmla="*/ 689544 w 1315812"/>
                <a:gd name="connsiteY47" fmla="*/ 171450 h 210511"/>
                <a:gd name="connsiteX48" fmla="*/ 713356 w 1315812"/>
                <a:gd name="connsiteY48" fmla="*/ 150018 h 210511"/>
                <a:gd name="connsiteX49" fmla="*/ 727644 w 1315812"/>
                <a:gd name="connsiteY49" fmla="*/ 138112 h 210511"/>
                <a:gd name="connsiteX50" fmla="*/ 734787 w 1315812"/>
                <a:gd name="connsiteY50" fmla="*/ 128587 h 210511"/>
                <a:gd name="connsiteX51" fmla="*/ 749075 w 1315812"/>
                <a:gd name="connsiteY51" fmla="*/ 111918 h 210511"/>
                <a:gd name="connsiteX52" fmla="*/ 753837 w 1315812"/>
                <a:gd name="connsiteY52" fmla="*/ 102393 h 210511"/>
                <a:gd name="connsiteX53" fmla="*/ 770506 w 1315812"/>
                <a:gd name="connsiteY53" fmla="*/ 80962 h 210511"/>
                <a:gd name="connsiteX54" fmla="*/ 777650 w 1315812"/>
                <a:gd name="connsiteY54" fmla="*/ 78581 h 210511"/>
                <a:gd name="connsiteX55" fmla="*/ 784794 w 1315812"/>
                <a:gd name="connsiteY55" fmla="*/ 73818 h 210511"/>
                <a:gd name="connsiteX56" fmla="*/ 791937 w 1315812"/>
                <a:gd name="connsiteY56" fmla="*/ 64293 h 210511"/>
                <a:gd name="connsiteX57" fmla="*/ 801462 w 1315812"/>
                <a:gd name="connsiteY57" fmla="*/ 54768 h 210511"/>
                <a:gd name="connsiteX58" fmla="*/ 825275 w 1315812"/>
                <a:gd name="connsiteY58" fmla="*/ 28575 h 210511"/>
                <a:gd name="connsiteX59" fmla="*/ 837181 w 1315812"/>
                <a:gd name="connsiteY59" fmla="*/ 16668 h 210511"/>
                <a:gd name="connsiteX60" fmla="*/ 860994 w 1315812"/>
                <a:gd name="connsiteY60" fmla="*/ 9525 h 210511"/>
                <a:gd name="connsiteX61" fmla="*/ 872900 w 1315812"/>
                <a:gd name="connsiteY61" fmla="*/ 7143 h 210511"/>
                <a:gd name="connsiteX62" fmla="*/ 911000 w 1315812"/>
                <a:gd name="connsiteY62" fmla="*/ 9525 h 210511"/>
                <a:gd name="connsiteX63" fmla="*/ 922906 w 1315812"/>
                <a:gd name="connsiteY63" fmla="*/ 16668 h 210511"/>
                <a:gd name="connsiteX64" fmla="*/ 946719 w 1315812"/>
                <a:gd name="connsiteY64" fmla="*/ 38100 h 210511"/>
                <a:gd name="connsiteX65" fmla="*/ 956244 w 1315812"/>
                <a:gd name="connsiteY65" fmla="*/ 45243 h 210511"/>
                <a:gd name="connsiteX66" fmla="*/ 975294 w 1315812"/>
                <a:gd name="connsiteY66" fmla="*/ 64293 h 210511"/>
                <a:gd name="connsiteX67" fmla="*/ 980056 w 1315812"/>
                <a:gd name="connsiteY67" fmla="*/ 73818 h 210511"/>
                <a:gd name="connsiteX68" fmla="*/ 982437 w 1315812"/>
                <a:gd name="connsiteY68" fmla="*/ 80962 h 210511"/>
                <a:gd name="connsiteX69" fmla="*/ 991962 w 1315812"/>
                <a:gd name="connsiteY69" fmla="*/ 83343 h 210511"/>
                <a:gd name="connsiteX70" fmla="*/ 1001487 w 1315812"/>
                <a:gd name="connsiteY70" fmla="*/ 90487 h 210511"/>
                <a:gd name="connsiteX71" fmla="*/ 1018156 w 1315812"/>
                <a:gd name="connsiteY71" fmla="*/ 107156 h 210511"/>
                <a:gd name="connsiteX72" fmla="*/ 1037206 w 1315812"/>
                <a:gd name="connsiteY72" fmla="*/ 119062 h 210511"/>
                <a:gd name="connsiteX73" fmla="*/ 1063400 w 1315812"/>
                <a:gd name="connsiteY73" fmla="*/ 130968 h 210511"/>
                <a:gd name="connsiteX74" fmla="*/ 1087212 w 1315812"/>
                <a:gd name="connsiteY74" fmla="*/ 147637 h 210511"/>
                <a:gd name="connsiteX75" fmla="*/ 1094356 w 1315812"/>
                <a:gd name="connsiteY75" fmla="*/ 150018 h 210511"/>
                <a:gd name="connsiteX76" fmla="*/ 1106262 w 1315812"/>
                <a:gd name="connsiteY76" fmla="*/ 157162 h 210511"/>
                <a:gd name="connsiteX77" fmla="*/ 1120550 w 1315812"/>
                <a:gd name="connsiteY77" fmla="*/ 166687 h 210511"/>
                <a:gd name="connsiteX78" fmla="*/ 1130075 w 1315812"/>
                <a:gd name="connsiteY78" fmla="*/ 171450 h 210511"/>
                <a:gd name="connsiteX79" fmla="*/ 1137219 w 1315812"/>
                <a:gd name="connsiteY79" fmla="*/ 176212 h 210511"/>
                <a:gd name="connsiteX80" fmla="*/ 1149125 w 1315812"/>
                <a:gd name="connsiteY80" fmla="*/ 178593 h 210511"/>
                <a:gd name="connsiteX81" fmla="*/ 1158650 w 1315812"/>
                <a:gd name="connsiteY81" fmla="*/ 180975 h 210511"/>
                <a:gd name="connsiteX82" fmla="*/ 1189606 w 1315812"/>
                <a:gd name="connsiteY82" fmla="*/ 161925 h 210511"/>
                <a:gd name="connsiteX83" fmla="*/ 1196750 w 1315812"/>
                <a:gd name="connsiteY83" fmla="*/ 157162 h 210511"/>
                <a:gd name="connsiteX84" fmla="*/ 1213419 w 1315812"/>
                <a:gd name="connsiteY84" fmla="*/ 133350 h 210511"/>
                <a:gd name="connsiteX85" fmla="*/ 1220562 w 1315812"/>
                <a:gd name="connsiteY85" fmla="*/ 126206 h 210511"/>
                <a:gd name="connsiteX86" fmla="*/ 1230087 w 1315812"/>
                <a:gd name="connsiteY86" fmla="*/ 114300 h 210511"/>
                <a:gd name="connsiteX87" fmla="*/ 1237231 w 1315812"/>
                <a:gd name="connsiteY87" fmla="*/ 107156 h 210511"/>
                <a:gd name="connsiteX88" fmla="*/ 1241994 w 1315812"/>
                <a:gd name="connsiteY88" fmla="*/ 100012 h 210511"/>
                <a:gd name="connsiteX89" fmla="*/ 1249137 w 1315812"/>
                <a:gd name="connsiteY89" fmla="*/ 97631 h 210511"/>
                <a:gd name="connsiteX90" fmla="*/ 1270569 w 1315812"/>
                <a:gd name="connsiteY90" fmla="*/ 61912 h 210511"/>
                <a:gd name="connsiteX91" fmla="*/ 1272950 w 1315812"/>
                <a:gd name="connsiteY91" fmla="*/ 52387 h 210511"/>
                <a:gd name="connsiteX92" fmla="*/ 1289619 w 1315812"/>
                <a:gd name="connsiteY92" fmla="*/ 28575 h 210511"/>
                <a:gd name="connsiteX93" fmla="*/ 1296762 w 1315812"/>
                <a:gd name="connsiteY93" fmla="*/ 23812 h 210511"/>
                <a:gd name="connsiteX94" fmla="*/ 1303906 w 1315812"/>
                <a:gd name="connsiteY94" fmla="*/ 14287 h 210511"/>
                <a:gd name="connsiteX95" fmla="*/ 1311050 w 1315812"/>
                <a:gd name="connsiteY95" fmla="*/ 7143 h 210511"/>
                <a:gd name="connsiteX96" fmla="*/ 1315812 w 1315812"/>
                <a:gd name="connsiteY96" fmla="*/ 0 h 210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315812" h="210511">
                  <a:moveTo>
                    <a:pt x="1362" y="88106"/>
                  </a:moveTo>
                  <a:cubicBezTo>
                    <a:pt x="7735" y="107220"/>
                    <a:pt x="0" y="87569"/>
                    <a:pt x="27556" y="119062"/>
                  </a:cubicBezTo>
                  <a:cubicBezTo>
                    <a:pt x="31325" y="123370"/>
                    <a:pt x="33356" y="129004"/>
                    <a:pt x="37081" y="133350"/>
                  </a:cubicBezTo>
                  <a:cubicBezTo>
                    <a:pt x="42925" y="140168"/>
                    <a:pt x="49781" y="146050"/>
                    <a:pt x="56131" y="152400"/>
                  </a:cubicBezTo>
                  <a:cubicBezTo>
                    <a:pt x="58641" y="154910"/>
                    <a:pt x="58925" y="158971"/>
                    <a:pt x="60894" y="161925"/>
                  </a:cubicBezTo>
                  <a:cubicBezTo>
                    <a:pt x="63713" y="166154"/>
                    <a:pt x="66825" y="170237"/>
                    <a:pt x="70419" y="173831"/>
                  </a:cubicBezTo>
                  <a:cubicBezTo>
                    <a:pt x="72442" y="175854"/>
                    <a:pt x="75273" y="176876"/>
                    <a:pt x="77562" y="178593"/>
                  </a:cubicBezTo>
                  <a:cubicBezTo>
                    <a:pt x="81628" y="181643"/>
                    <a:pt x="85691" y="184718"/>
                    <a:pt x="89469" y="188118"/>
                  </a:cubicBezTo>
                  <a:cubicBezTo>
                    <a:pt x="105878" y="202886"/>
                    <a:pt x="94653" y="198345"/>
                    <a:pt x="110900" y="202406"/>
                  </a:cubicBezTo>
                  <a:cubicBezTo>
                    <a:pt x="115471" y="205453"/>
                    <a:pt x="121324" y="210511"/>
                    <a:pt x="127569" y="209550"/>
                  </a:cubicBezTo>
                  <a:cubicBezTo>
                    <a:pt x="141970" y="207335"/>
                    <a:pt x="149563" y="202351"/>
                    <a:pt x="160906" y="195262"/>
                  </a:cubicBezTo>
                  <a:cubicBezTo>
                    <a:pt x="163333" y="193745"/>
                    <a:pt x="165760" y="192217"/>
                    <a:pt x="168050" y="190500"/>
                  </a:cubicBezTo>
                  <a:cubicBezTo>
                    <a:pt x="172116" y="187451"/>
                    <a:pt x="176556" y="184753"/>
                    <a:pt x="179956" y="180975"/>
                  </a:cubicBezTo>
                  <a:cubicBezTo>
                    <a:pt x="199562" y="159190"/>
                    <a:pt x="179479" y="173685"/>
                    <a:pt x="199006" y="157162"/>
                  </a:cubicBezTo>
                  <a:cubicBezTo>
                    <a:pt x="205915" y="151316"/>
                    <a:pt x="213264" y="146011"/>
                    <a:pt x="220437" y="140493"/>
                  </a:cubicBezTo>
                  <a:cubicBezTo>
                    <a:pt x="223583" y="138073"/>
                    <a:pt x="227156" y="136156"/>
                    <a:pt x="229962" y="133350"/>
                  </a:cubicBezTo>
                  <a:cubicBezTo>
                    <a:pt x="232343" y="130969"/>
                    <a:pt x="234519" y="128362"/>
                    <a:pt x="237106" y="126206"/>
                  </a:cubicBezTo>
                  <a:cubicBezTo>
                    <a:pt x="239305" y="124374"/>
                    <a:pt x="242051" y="123275"/>
                    <a:pt x="244250" y="121443"/>
                  </a:cubicBezTo>
                  <a:cubicBezTo>
                    <a:pt x="254044" y="113281"/>
                    <a:pt x="261125" y="100893"/>
                    <a:pt x="268062" y="90487"/>
                  </a:cubicBezTo>
                  <a:lnTo>
                    <a:pt x="272825" y="83343"/>
                  </a:lnTo>
                  <a:cubicBezTo>
                    <a:pt x="273619" y="80962"/>
                    <a:pt x="273814" y="78288"/>
                    <a:pt x="275206" y="76200"/>
                  </a:cubicBezTo>
                  <a:cubicBezTo>
                    <a:pt x="277074" y="73398"/>
                    <a:pt x="279692" y="71124"/>
                    <a:pt x="282350" y="69056"/>
                  </a:cubicBezTo>
                  <a:cubicBezTo>
                    <a:pt x="286868" y="65542"/>
                    <a:pt x="291875" y="62706"/>
                    <a:pt x="296637" y="59531"/>
                  </a:cubicBezTo>
                  <a:lnTo>
                    <a:pt x="303781" y="54768"/>
                  </a:lnTo>
                  <a:cubicBezTo>
                    <a:pt x="307958" y="51983"/>
                    <a:pt x="318069" y="50006"/>
                    <a:pt x="318069" y="50006"/>
                  </a:cubicBezTo>
                  <a:cubicBezTo>
                    <a:pt x="319956" y="47490"/>
                    <a:pt x="328581" y="35053"/>
                    <a:pt x="332356" y="33337"/>
                  </a:cubicBezTo>
                  <a:cubicBezTo>
                    <a:pt x="336862" y="31289"/>
                    <a:pt x="356409" y="27574"/>
                    <a:pt x="363312" y="26193"/>
                  </a:cubicBezTo>
                  <a:cubicBezTo>
                    <a:pt x="375218" y="28574"/>
                    <a:pt x="387512" y="29497"/>
                    <a:pt x="399031" y="33337"/>
                  </a:cubicBezTo>
                  <a:cubicBezTo>
                    <a:pt x="409676" y="36885"/>
                    <a:pt x="413063" y="43429"/>
                    <a:pt x="420462" y="50006"/>
                  </a:cubicBezTo>
                  <a:cubicBezTo>
                    <a:pt x="425096" y="54125"/>
                    <a:pt x="429736" y="58266"/>
                    <a:pt x="434750" y="61912"/>
                  </a:cubicBezTo>
                  <a:cubicBezTo>
                    <a:pt x="438493" y="64634"/>
                    <a:pt x="443074" y="66125"/>
                    <a:pt x="446656" y="69056"/>
                  </a:cubicBezTo>
                  <a:cubicBezTo>
                    <a:pt x="451869" y="73321"/>
                    <a:pt x="460944" y="83343"/>
                    <a:pt x="460944" y="83343"/>
                  </a:cubicBezTo>
                  <a:cubicBezTo>
                    <a:pt x="469002" y="99461"/>
                    <a:pt x="462024" y="87166"/>
                    <a:pt x="475231" y="104775"/>
                  </a:cubicBezTo>
                  <a:cubicBezTo>
                    <a:pt x="476948" y="107064"/>
                    <a:pt x="477492" y="110528"/>
                    <a:pt x="479994" y="111918"/>
                  </a:cubicBezTo>
                  <a:cubicBezTo>
                    <a:pt x="485045" y="114724"/>
                    <a:pt x="491106" y="115093"/>
                    <a:pt x="496662" y="116681"/>
                  </a:cubicBezTo>
                  <a:cubicBezTo>
                    <a:pt x="516981" y="137000"/>
                    <a:pt x="488892" y="109585"/>
                    <a:pt x="513331" y="130968"/>
                  </a:cubicBezTo>
                  <a:cubicBezTo>
                    <a:pt x="516710" y="133925"/>
                    <a:pt x="519447" y="137571"/>
                    <a:pt x="522856" y="140493"/>
                  </a:cubicBezTo>
                  <a:cubicBezTo>
                    <a:pt x="525029" y="142356"/>
                    <a:pt x="527671" y="143592"/>
                    <a:pt x="530000" y="145256"/>
                  </a:cubicBezTo>
                  <a:cubicBezTo>
                    <a:pt x="554677" y="162883"/>
                    <a:pt x="520975" y="140033"/>
                    <a:pt x="553812" y="161925"/>
                  </a:cubicBezTo>
                  <a:cubicBezTo>
                    <a:pt x="555901" y="163317"/>
                    <a:pt x="558762" y="163087"/>
                    <a:pt x="560956" y="164306"/>
                  </a:cubicBezTo>
                  <a:cubicBezTo>
                    <a:pt x="565960" y="167086"/>
                    <a:pt x="570481" y="170656"/>
                    <a:pt x="575244" y="173831"/>
                  </a:cubicBezTo>
                  <a:cubicBezTo>
                    <a:pt x="578198" y="175800"/>
                    <a:pt x="581687" y="176832"/>
                    <a:pt x="584769" y="178593"/>
                  </a:cubicBezTo>
                  <a:cubicBezTo>
                    <a:pt x="587254" y="180013"/>
                    <a:pt x="589171" y="182534"/>
                    <a:pt x="591912" y="183356"/>
                  </a:cubicBezTo>
                  <a:cubicBezTo>
                    <a:pt x="597288" y="184969"/>
                    <a:pt x="603025" y="184943"/>
                    <a:pt x="608581" y="185737"/>
                  </a:cubicBezTo>
                  <a:cubicBezTo>
                    <a:pt x="610962" y="186531"/>
                    <a:pt x="613275" y="187573"/>
                    <a:pt x="615725" y="188118"/>
                  </a:cubicBezTo>
                  <a:cubicBezTo>
                    <a:pt x="624565" y="190083"/>
                    <a:pt x="640808" y="191849"/>
                    <a:pt x="649062" y="192881"/>
                  </a:cubicBezTo>
                  <a:cubicBezTo>
                    <a:pt x="650924" y="192322"/>
                    <a:pt x="676321" y="186185"/>
                    <a:pt x="682400" y="180975"/>
                  </a:cubicBezTo>
                  <a:cubicBezTo>
                    <a:pt x="685413" y="178392"/>
                    <a:pt x="686874" y="174387"/>
                    <a:pt x="689544" y="171450"/>
                  </a:cubicBezTo>
                  <a:cubicBezTo>
                    <a:pt x="724687" y="132792"/>
                    <a:pt x="693682" y="166412"/>
                    <a:pt x="713356" y="150018"/>
                  </a:cubicBezTo>
                  <a:cubicBezTo>
                    <a:pt x="731692" y="134739"/>
                    <a:pt x="709906" y="149938"/>
                    <a:pt x="727644" y="138112"/>
                  </a:cubicBezTo>
                  <a:cubicBezTo>
                    <a:pt x="730025" y="134937"/>
                    <a:pt x="732274" y="131659"/>
                    <a:pt x="734787" y="128587"/>
                  </a:cubicBezTo>
                  <a:cubicBezTo>
                    <a:pt x="739421" y="122923"/>
                    <a:pt x="744771" y="117836"/>
                    <a:pt x="749075" y="111918"/>
                  </a:cubicBezTo>
                  <a:cubicBezTo>
                    <a:pt x="751163" y="109047"/>
                    <a:pt x="752076" y="105475"/>
                    <a:pt x="753837" y="102393"/>
                  </a:cubicBezTo>
                  <a:cubicBezTo>
                    <a:pt x="757337" y="96268"/>
                    <a:pt x="766954" y="84070"/>
                    <a:pt x="770506" y="80962"/>
                  </a:cubicBezTo>
                  <a:cubicBezTo>
                    <a:pt x="772395" y="79309"/>
                    <a:pt x="775269" y="79375"/>
                    <a:pt x="777650" y="78581"/>
                  </a:cubicBezTo>
                  <a:cubicBezTo>
                    <a:pt x="780031" y="76993"/>
                    <a:pt x="782770" y="75842"/>
                    <a:pt x="784794" y="73818"/>
                  </a:cubicBezTo>
                  <a:cubicBezTo>
                    <a:pt x="787600" y="71012"/>
                    <a:pt x="789324" y="67280"/>
                    <a:pt x="791937" y="64293"/>
                  </a:cubicBezTo>
                  <a:cubicBezTo>
                    <a:pt x="794894" y="60914"/>
                    <a:pt x="798287" y="57943"/>
                    <a:pt x="801462" y="54768"/>
                  </a:cubicBezTo>
                  <a:cubicBezTo>
                    <a:pt x="806683" y="33889"/>
                    <a:pt x="799480" y="54372"/>
                    <a:pt x="825275" y="28575"/>
                  </a:cubicBezTo>
                  <a:cubicBezTo>
                    <a:pt x="829244" y="24606"/>
                    <a:pt x="832751" y="20114"/>
                    <a:pt x="837181" y="16668"/>
                  </a:cubicBezTo>
                  <a:cubicBezTo>
                    <a:pt x="844904" y="10661"/>
                    <a:pt x="851530" y="11246"/>
                    <a:pt x="860994" y="9525"/>
                  </a:cubicBezTo>
                  <a:cubicBezTo>
                    <a:pt x="864976" y="8801"/>
                    <a:pt x="868931" y="7937"/>
                    <a:pt x="872900" y="7143"/>
                  </a:cubicBezTo>
                  <a:cubicBezTo>
                    <a:pt x="885600" y="7937"/>
                    <a:pt x="898500" y="7144"/>
                    <a:pt x="911000" y="9525"/>
                  </a:cubicBezTo>
                  <a:cubicBezTo>
                    <a:pt x="915546" y="10391"/>
                    <a:pt x="919055" y="14101"/>
                    <a:pt x="922906" y="16668"/>
                  </a:cubicBezTo>
                  <a:cubicBezTo>
                    <a:pt x="953138" y="36822"/>
                    <a:pt x="903628" y="5785"/>
                    <a:pt x="946719" y="38100"/>
                  </a:cubicBezTo>
                  <a:cubicBezTo>
                    <a:pt x="949894" y="40481"/>
                    <a:pt x="953318" y="42561"/>
                    <a:pt x="956244" y="45243"/>
                  </a:cubicBezTo>
                  <a:cubicBezTo>
                    <a:pt x="962864" y="51311"/>
                    <a:pt x="975294" y="64293"/>
                    <a:pt x="975294" y="64293"/>
                  </a:cubicBezTo>
                  <a:cubicBezTo>
                    <a:pt x="976881" y="67468"/>
                    <a:pt x="978658" y="70555"/>
                    <a:pt x="980056" y="73818"/>
                  </a:cubicBezTo>
                  <a:cubicBezTo>
                    <a:pt x="981045" y="76125"/>
                    <a:pt x="980477" y="79394"/>
                    <a:pt x="982437" y="80962"/>
                  </a:cubicBezTo>
                  <a:cubicBezTo>
                    <a:pt x="984993" y="83006"/>
                    <a:pt x="988787" y="82549"/>
                    <a:pt x="991962" y="83343"/>
                  </a:cubicBezTo>
                  <a:cubicBezTo>
                    <a:pt x="995137" y="85724"/>
                    <a:pt x="998550" y="87817"/>
                    <a:pt x="1001487" y="90487"/>
                  </a:cubicBezTo>
                  <a:cubicBezTo>
                    <a:pt x="1007301" y="95773"/>
                    <a:pt x="1011128" y="103642"/>
                    <a:pt x="1018156" y="107156"/>
                  </a:cubicBezTo>
                  <a:cubicBezTo>
                    <a:pt x="1053335" y="124744"/>
                    <a:pt x="1000127" y="97433"/>
                    <a:pt x="1037206" y="119062"/>
                  </a:cubicBezTo>
                  <a:cubicBezTo>
                    <a:pt x="1051404" y="127344"/>
                    <a:pt x="1052030" y="127179"/>
                    <a:pt x="1063400" y="130968"/>
                  </a:cubicBezTo>
                  <a:cubicBezTo>
                    <a:pt x="1077504" y="141546"/>
                    <a:pt x="1069623" y="135910"/>
                    <a:pt x="1087212" y="147637"/>
                  </a:cubicBezTo>
                  <a:cubicBezTo>
                    <a:pt x="1089301" y="149029"/>
                    <a:pt x="1092111" y="148895"/>
                    <a:pt x="1094356" y="150018"/>
                  </a:cubicBezTo>
                  <a:cubicBezTo>
                    <a:pt x="1098496" y="152088"/>
                    <a:pt x="1102357" y="154677"/>
                    <a:pt x="1106262" y="157162"/>
                  </a:cubicBezTo>
                  <a:cubicBezTo>
                    <a:pt x="1111091" y="160235"/>
                    <a:pt x="1115642" y="163742"/>
                    <a:pt x="1120550" y="166687"/>
                  </a:cubicBezTo>
                  <a:cubicBezTo>
                    <a:pt x="1123594" y="168513"/>
                    <a:pt x="1126993" y="169689"/>
                    <a:pt x="1130075" y="171450"/>
                  </a:cubicBezTo>
                  <a:cubicBezTo>
                    <a:pt x="1132560" y="172870"/>
                    <a:pt x="1134539" y="175207"/>
                    <a:pt x="1137219" y="176212"/>
                  </a:cubicBezTo>
                  <a:cubicBezTo>
                    <a:pt x="1141009" y="177633"/>
                    <a:pt x="1145174" y="177715"/>
                    <a:pt x="1149125" y="178593"/>
                  </a:cubicBezTo>
                  <a:cubicBezTo>
                    <a:pt x="1152320" y="179303"/>
                    <a:pt x="1155475" y="180181"/>
                    <a:pt x="1158650" y="180975"/>
                  </a:cubicBezTo>
                  <a:cubicBezTo>
                    <a:pt x="1177926" y="173264"/>
                    <a:pt x="1167136" y="178777"/>
                    <a:pt x="1189606" y="161925"/>
                  </a:cubicBezTo>
                  <a:cubicBezTo>
                    <a:pt x="1191896" y="160208"/>
                    <a:pt x="1194726" y="159186"/>
                    <a:pt x="1196750" y="157162"/>
                  </a:cubicBezTo>
                  <a:cubicBezTo>
                    <a:pt x="1201085" y="152827"/>
                    <a:pt x="1210696" y="136851"/>
                    <a:pt x="1213419" y="133350"/>
                  </a:cubicBezTo>
                  <a:cubicBezTo>
                    <a:pt x="1215486" y="130692"/>
                    <a:pt x="1218345" y="128740"/>
                    <a:pt x="1220562" y="126206"/>
                  </a:cubicBezTo>
                  <a:cubicBezTo>
                    <a:pt x="1223909" y="122381"/>
                    <a:pt x="1226740" y="118125"/>
                    <a:pt x="1230087" y="114300"/>
                  </a:cubicBezTo>
                  <a:cubicBezTo>
                    <a:pt x="1232305" y="111766"/>
                    <a:pt x="1235075" y="109743"/>
                    <a:pt x="1237231" y="107156"/>
                  </a:cubicBezTo>
                  <a:cubicBezTo>
                    <a:pt x="1239063" y="104957"/>
                    <a:pt x="1239759" y="101800"/>
                    <a:pt x="1241994" y="100012"/>
                  </a:cubicBezTo>
                  <a:cubicBezTo>
                    <a:pt x="1243954" y="98444"/>
                    <a:pt x="1246756" y="98425"/>
                    <a:pt x="1249137" y="97631"/>
                  </a:cubicBezTo>
                  <a:cubicBezTo>
                    <a:pt x="1264931" y="66044"/>
                    <a:pt x="1255895" y="76586"/>
                    <a:pt x="1270569" y="61912"/>
                  </a:cubicBezTo>
                  <a:cubicBezTo>
                    <a:pt x="1271363" y="58737"/>
                    <a:pt x="1271486" y="55314"/>
                    <a:pt x="1272950" y="52387"/>
                  </a:cubicBezTo>
                  <a:cubicBezTo>
                    <a:pt x="1273728" y="50830"/>
                    <a:pt x="1286632" y="31562"/>
                    <a:pt x="1289619" y="28575"/>
                  </a:cubicBezTo>
                  <a:cubicBezTo>
                    <a:pt x="1291643" y="26551"/>
                    <a:pt x="1294738" y="25836"/>
                    <a:pt x="1296762" y="23812"/>
                  </a:cubicBezTo>
                  <a:cubicBezTo>
                    <a:pt x="1299568" y="21006"/>
                    <a:pt x="1301323" y="17300"/>
                    <a:pt x="1303906" y="14287"/>
                  </a:cubicBezTo>
                  <a:cubicBezTo>
                    <a:pt x="1306098" y="11730"/>
                    <a:pt x="1308894" y="9730"/>
                    <a:pt x="1311050" y="7143"/>
                  </a:cubicBezTo>
                  <a:cubicBezTo>
                    <a:pt x="1312882" y="4945"/>
                    <a:pt x="1315812" y="0"/>
                    <a:pt x="1315812" y="0"/>
                  </a:cubicBezTo>
                </a:path>
              </a:pathLst>
            </a:custGeom>
            <a:ln w="53975">
              <a:solidFill>
                <a:srgbClr val="7A7AD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4" name="Freeform 73"/>
            <p:cNvSpPr/>
            <p:nvPr/>
          </p:nvSpPr>
          <p:spPr>
            <a:xfrm rot="180000" flipH="1" flipV="1">
              <a:off x="3735047" y="3244103"/>
              <a:ext cx="1676400" cy="213692"/>
            </a:xfrm>
            <a:custGeom>
              <a:avLst/>
              <a:gdLst>
                <a:gd name="connsiteX0" fmla="*/ 0 w 1357313"/>
                <a:gd name="connsiteY0" fmla="*/ 154781 h 204788"/>
                <a:gd name="connsiteX1" fmla="*/ 2382 w 1357313"/>
                <a:gd name="connsiteY1" fmla="*/ 147638 h 204788"/>
                <a:gd name="connsiteX2" fmla="*/ 21432 w 1357313"/>
                <a:gd name="connsiteY2" fmla="*/ 126206 h 204788"/>
                <a:gd name="connsiteX3" fmla="*/ 23813 w 1357313"/>
                <a:gd name="connsiteY3" fmla="*/ 119063 h 204788"/>
                <a:gd name="connsiteX4" fmla="*/ 42863 w 1357313"/>
                <a:gd name="connsiteY4" fmla="*/ 100013 h 204788"/>
                <a:gd name="connsiteX5" fmla="*/ 50007 w 1357313"/>
                <a:gd name="connsiteY5" fmla="*/ 92869 h 204788"/>
                <a:gd name="connsiteX6" fmla="*/ 59532 w 1357313"/>
                <a:gd name="connsiteY6" fmla="*/ 85725 h 204788"/>
                <a:gd name="connsiteX7" fmla="*/ 73819 w 1357313"/>
                <a:gd name="connsiteY7" fmla="*/ 69056 h 204788"/>
                <a:gd name="connsiteX8" fmla="*/ 90488 w 1357313"/>
                <a:gd name="connsiteY8" fmla="*/ 59531 h 204788"/>
                <a:gd name="connsiteX9" fmla="*/ 107157 w 1357313"/>
                <a:gd name="connsiteY9" fmla="*/ 50006 h 204788"/>
                <a:gd name="connsiteX10" fmla="*/ 123825 w 1357313"/>
                <a:gd name="connsiteY10" fmla="*/ 45244 h 204788"/>
                <a:gd name="connsiteX11" fmla="*/ 145257 w 1357313"/>
                <a:gd name="connsiteY11" fmla="*/ 47625 h 204788"/>
                <a:gd name="connsiteX12" fmla="*/ 166688 w 1357313"/>
                <a:gd name="connsiteY12" fmla="*/ 59531 h 204788"/>
                <a:gd name="connsiteX13" fmla="*/ 176213 w 1357313"/>
                <a:gd name="connsiteY13" fmla="*/ 64294 h 204788"/>
                <a:gd name="connsiteX14" fmla="*/ 209550 w 1357313"/>
                <a:gd name="connsiteY14" fmla="*/ 95250 h 204788"/>
                <a:gd name="connsiteX15" fmla="*/ 216694 w 1357313"/>
                <a:gd name="connsiteY15" fmla="*/ 102394 h 204788"/>
                <a:gd name="connsiteX16" fmla="*/ 235744 w 1357313"/>
                <a:gd name="connsiteY16" fmla="*/ 121444 h 204788"/>
                <a:gd name="connsiteX17" fmla="*/ 245269 w 1357313"/>
                <a:gd name="connsiteY17" fmla="*/ 130969 h 204788"/>
                <a:gd name="connsiteX18" fmla="*/ 266700 w 1357313"/>
                <a:gd name="connsiteY18" fmla="*/ 150019 h 204788"/>
                <a:gd name="connsiteX19" fmla="*/ 273844 w 1357313"/>
                <a:gd name="connsiteY19" fmla="*/ 154781 h 204788"/>
                <a:gd name="connsiteX20" fmla="*/ 283369 w 1357313"/>
                <a:gd name="connsiteY20" fmla="*/ 161925 h 204788"/>
                <a:gd name="connsiteX21" fmla="*/ 300038 w 1357313"/>
                <a:gd name="connsiteY21" fmla="*/ 178594 h 204788"/>
                <a:gd name="connsiteX22" fmla="*/ 314325 w 1357313"/>
                <a:gd name="connsiteY22" fmla="*/ 190500 h 204788"/>
                <a:gd name="connsiteX23" fmla="*/ 321469 w 1357313"/>
                <a:gd name="connsiteY23" fmla="*/ 192881 h 204788"/>
                <a:gd name="connsiteX24" fmla="*/ 345282 w 1357313"/>
                <a:gd name="connsiteY24" fmla="*/ 202406 h 204788"/>
                <a:gd name="connsiteX25" fmla="*/ 352425 w 1357313"/>
                <a:gd name="connsiteY25" fmla="*/ 204788 h 204788"/>
                <a:gd name="connsiteX26" fmla="*/ 381000 w 1357313"/>
                <a:gd name="connsiteY26" fmla="*/ 202406 h 204788"/>
                <a:gd name="connsiteX27" fmla="*/ 397669 w 1357313"/>
                <a:gd name="connsiteY27" fmla="*/ 197644 h 204788"/>
                <a:gd name="connsiteX28" fmla="*/ 407194 w 1357313"/>
                <a:gd name="connsiteY28" fmla="*/ 183356 h 204788"/>
                <a:gd name="connsiteX29" fmla="*/ 419100 w 1357313"/>
                <a:gd name="connsiteY29" fmla="*/ 157163 h 204788"/>
                <a:gd name="connsiteX30" fmla="*/ 440532 w 1357313"/>
                <a:gd name="connsiteY30" fmla="*/ 140494 h 204788"/>
                <a:gd name="connsiteX31" fmla="*/ 459582 w 1357313"/>
                <a:gd name="connsiteY31" fmla="*/ 121444 h 204788"/>
                <a:gd name="connsiteX32" fmla="*/ 464344 w 1357313"/>
                <a:gd name="connsiteY32" fmla="*/ 114300 h 204788"/>
                <a:gd name="connsiteX33" fmla="*/ 473869 w 1357313"/>
                <a:gd name="connsiteY33" fmla="*/ 109538 h 204788"/>
                <a:gd name="connsiteX34" fmla="*/ 495300 w 1357313"/>
                <a:gd name="connsiteY34" fmla="*/ 78581 h 204788"/>
                <a:gd name="connsiteX35" fmla="*/ 504825 w 1357313"/>
                <a:gd name="connsiteY35" fmla="*/ 64294 h 204788"/>
                <a:gd name="connsiteX36" fmla="*/ 519113 w 1357313"/>
                <a:gd name="connsiteY36" fmla="*/ 57150 h 204788"/>
                <a:gd name="connsiteX37" fmla="*/ 528638 w 1357313"/>
                <a:gd name="connsiteY37" fmla="*/ 52388 h 204788"/>
                <a:gd name="connsiteX38" fmla="*/ 538163 w 1357313"/>
                <a:gd name="connsiteY38" fmla="*/ 45244 h 204788"/>
                <a:gd name="connsiteX39" fmla="*/ 545307 w 1357313"/>
                <a:gd name="connsiteY39" fmla="*/ 38100 h 204788"/>
                <a:gd name="connsiteX40" fmla="*/ 552450 w 1357313"/>
                <a:gd name="connsiteY40" fmla="*/ 35719 h 204788"/>
                <a:gd name="connsiteX41" fmla="*/ 571500 w 1357313"/>
                <a:gd name="connsiteY41" fmla="*/ 23813 h 204788"/>
                <a:gd name="connsiteX42" fmla="*/ 578644 w 1357313"/>
                <a:gd name="connsiteY42" fmla="*/ 19050 h 204788"/>
                <a:gd name="connsiteX43" fmla="*/ 597694 w 1357313"/>
                <a:gd name="connsiteY43" fmla="*/ 7144 h 204788"/>
                <a:gd name="connsiteX44" fmla="*/ 631032 w 1357313"/>
                <a:gd name="connsiteY44" fmla="*/ 9525 h 204788"/>
                <a:gd name="connsiteX45" fmla="*/ 638175 w 1357313"/>
                <a:gd name="connsiteY45" fmla="*/ 11906 h 204788"/>
                <a:gd name="connsiteX46" fmla="*/ 659607 w 1357313"/>
                <a:gd name="connsiteY46" fmla="*/ 23813 h 204788"/>
                <a:gd name="connsiteX47" fmla="*/ 669132 w 1357313"/>
                <a:gd name="connsiteY47" fmla="*/ 33338 h 204788"/>
                <a:gd name="connsiteX48" fmla="*/ 681038 w 1357313"/>
                <a:gd name="connsiteY48" fmla="*/ 38100 h 204788"/>
                <a:gd name="connsiteX49" fmla="*/ 711994 w 1357313"/>
                <a:gd name="connsiteY49" fmla="*/ 66675 h 204788"/>
                <a:gd name="connsiteX50" fmla="*/ 721519 w 1357313"/>
                <a:gd name="connsiteY50" fmla="*/ 71438 h 204788"/>
                <a:gd name="connsiteX51" fmla="*/ 733425 w 1357313"/>
                <a:gd name="connsiteY51" fmla="*/ 90488 h 204788"/>
                <a:gd name="connsiteX52" fmla="*/ 738188 w 1357313"/>
                <a:gd name="connsiteY52" fmla="*/ 97631 h 204788"/>
                <a:gd name="connsiteX53" fmla="*/ 747713 w 1357313"/>
                <a:gd name="connsiteY53" fmla="*/ 104775 h 204788"/>
                <a:gd name="connsiteX54" fmla="*/ 764382 w 1357313"/>
                <a:gd name="connsiteY54" fmla="*/ 119063 h 204788"/>
                <a:gd name="connsiteX55" fmla="*/ 792957 w 1357313"/>
                <a:gd name="connsiteY55" fmla="*/ 145256 h 204788"/>
                <a:gd name="connsiteX56" fmla="*/ 816769 w 1357313"/>
                <a:gd name="connsiteY56" fmla="*/ 161925 h 204788"/>
                <a:gd name="connsiteX57" fmla="*/ 826294 w 1357313"/>
                <a:gd name="connsiteY57" fmla="*/ 166688 h 204788"/>
                <a:gd name="connsiteX58" fmla="*/ 835819 w 1357313"/>
                <a:gd name="connsiteY58" fmla="*/ 173831 h 204788"/>
                <a:gd name="connsiteX59" fmla="*/ 852488 w 1357313"/>
                <a:gd name="connsiteY59" fmla="*/ 180975 h 204788"/>
                <a:gd name="connsiteX60" fmla="*/ 866775 w 1357313"/>
                <a:gd name="connsiteY60" fmla="*/ 188119 h 204788"/>
                <a:gd name="connsiteX61" fmla="*/ 881063 w 1357313"/>
                <a:gd name="connsiteY61" fmla="*/ 195263 h 204788"/>
                <a:gd name="connsiteX62" fmla="*/ 892969 w 1357313"/>
                <a:gd name="connsiteY62" fmla="*/ 192881 h 204788"/>
                <a:gd name="connsiteX63" fmla="*/ 914400 w 1357313"/>
                <a:gd name="connsiteY63" fmla="*/ 178594 h 204788"/>
                <a:gd name="connsiteX64" fmla="*/ 928688 w 1357313"/>
                <a:gd name="connsiteY64" fmla="*/ 157163 h 204788"/>
                <a:gd name="connsiteX65" fmla="*/ 935832 w 1357313"/>
                <a:gd name="connsiteY65" fmla="*/ 152400 h 204788"/>
                <a:gd name="connsiteX66" fmla="*/ 945357 w 1357313"/>
                <a:gd name="connsiteY66" fmla="*/ 135731 h 204788"/>
                <a:gd name="connsiteX67" fmla="*/ 954882 w 1357313"/>
                <a:gd name="connsiteY67" fmla="*/ 126206 h 204788"/>
                <a:gd name="connsiteX68" fmla="*/ 957263 w 1357313"/>
                <a:gd name="connsiteY68" fmla="*/ 114300 h 204788"/>
                <a:gd name="connsiteX69" fmla="*/ 964407 w 1357313"/>
                <a:gd name="connsiteY69" fmla="*/ 109538 h 204788"/>
                <a:gd name="connsiteX70" fmla="*/ 969169 w 1357313"/>
                <a:gd name="connsiteY70" fmla="*/ 102394 h 204788"/>
                <a:gd name="connsiteX71" fmla="*/ 988219 w 1357313"/>
                <a:gd name="connsiteY71" fmla="*/ 83344 h 204788"/>
                <a:gd name="connsiteX72" fmla="*/ 1002507 w 1357313"/>
                <a:gd name="connsiteY72" fmla="*/ 66675 h 204788"/>
                <a:gd name="connsiteX73" fmla="*/ 1026319 w 1357313"/>
                <a:gd name="connsiteY73" fmla="*/ 50006 h 204788"/>
                <a:gd name="connsiteX74" fmla="*/ 1033463 w 1357313"/>
                <a:gd name="connsiteY74" fmla="*/ 42863 h 204788"/>
                <a:gd name="connsiteX75" fmla="*/ 1040607 w 1357313"/>
                <a:gd name="connsiteY75" fmla="*/ 38100 h 204788"/>
                <a:gd name="connsiteX76" fmla="*/ 1050132 w 1357313"/>
                <a:gd name="connsiteY76" fmla="*/ 28575 h 204788"/>
                <a:gd name="connsiteX77" fmla="*/ 1059657 w 1357313"/>
                <a:gd name="connsiteY77" fmla="*/ 23813 h 204788"/>
                <a:gd name="connsiteX78" fmla="*/ 1085850 w 1357313"/>
                <a:gd name="connsiteY78" fmla="*/ 2381 h 204788"/>
                <a:gd name="connsiteX79" fmla="*/ 1095375 w 1357313"/>
                <a:gd name="connsiteY79" fmla="*/ 0 h 204788"/>
                <a:gd name="connsiteX80" fmla="*/ 1131094 w 1357313"/>
                <a:gd name="connsiteY80" fmla="*/ 2381 h 204788"/>
                <a:gd name="connsiteX81" fmla="*/ 1143000 w 1357313"/>
                <a:gd name="connsiteY81" fmla="*/ 9525 h 204788"/>
                <a:gd name="connsiteX82" fmla="*/ 1152525 w 1357313"/>
                <a:gd name="connsiteY82" fmla="*/ 11906 h 204788"/>
                <a:gd name="connsiteX83" fmla="*/ 1162050 w 1357313"/>
                <a:gd name="connsiteY83" fmla="*/ 19050 h 204788"/>
                <a:gd name="connsiteX84" fmla="*/ 1176338 w 1357313"/>
                <a:gd name="connsiteY84" fmla="*/ 23813 h 204788"/>
                <a:gd name="connsiteX85" fmla="*/ 1202532 w 1357313"/>
                <a:gd name="connsiteY85" fmla="*/ 47625 h 204788"/>
                <a:gd name="connsiteX86" fmla="*/ 1223963 w 1357313"/>
                <a:gd name="connsiteY86" fmla="*/ 54769 h 204788"/>
                <a:gd name="connsiteX87" fmla="*/ 1238250 w 1357313"/>
                <a:gd name="connsiteY87" fmla="*/ 66675 h 204788"/>
                <a:gd name="connsiteX88" fmla="*/ 1245394 w 1357313"/>
                <a:gd name="connsiteY88" fmla="*/ 76200 h 204788"/>
                <a:gd name="connsiteX89" fmla="*/ 1273969 w 1357313"/>
                <a:gd name="connsiteY89" fmla="*/ 95250 h 204788"/>
                <a:gd name="connsiteX90" fmla="*/ 1283494 w 1357313"/>
                <a:gd name="connsiteY90" fmla="*/ 107156 h 204788"/>
                <a:gd name="connsiteX91" fmla="*/ 1293019 w 1357313"/>
                <a:gd name="connsiteY91" fmla="*/ 114300 h 204788"/>
                <a:gd name="connsiteX92" fmla="*/ 1300163 w 1357313"/>
                <a:gd name="connsiteY92" fmla="*/ 121444 h 204788"/>
                <a:gd name="connsiteX93" fmla="*/ 1307307 w 1357313"/>
                <a:gd name="connsiteY93" fmla="*/ 126206 h 204788"/>
                <a:gd name="connsiteX94" fmla="*/ 1316832 w 1357313"/>
                <a:gd name="connsiteY94" fmla="*/ 135731 h 204788"/>
                <a:gd name="connsiteX95" fmla="*/ 1323975 w 1357313"/>
                <a:gd name="connsiteY95" fmla="*/ 138113 h 204788"/>
                <a:gd name="connsiteX96" fmla="*/ 1331119 w 1357313"/>
                <a:gd name="connsiteY96" fmla="*/ 142875 h 204788"/>
                <a:gd name="connsiteX97" fmla="*/ 1354932 w 1357313"/>
                <a:gd name="connsiteY97" fmla="*/ 152400 h 204788"/>
                <a:gd name="connsiteX98" fmla="*/ 1357313 w 1357313"/>
                <a:gd name="connsiteY98" fmla="*/ 154781 h 204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313" h="204788">
                  <a:moveTo>
                    <a:pt x="0" y="154781"/>
                  </a:moveTo>
                  <a:cubicBezTo>
                    <a:pt x="794" y="152400"/>
                    <a:pt x="1052" y="149766"/>
                    <a:pt x="2382" y="147638"/>
                  </a:cubicBezTo>
                  <a:cubicBezTo>
                    <a:pt x="7522" y="139415"/>
                    <a:pt x="14665" y="132973"/>
                    <a:pt x="21432" y="126206"/>
                  </a:cubicBezTo>
                  <a:cubicBezTo>
                    <a:pt x="22226" y="123825"/>
                    <a:pt x="22224" y="121005"/>
                    <a:pt x="23813" y="119063"/>
                  </a:cubicBezTo>
                  <a:cubicBezTo>
                    <a:pt x="29500" y="112113"/>
                    <a:pt x="36513" y="106363"/>
                    <a:pt x="42863" y="100013"/>
                  </a:cubicBezTo>
                  <a:lnTo>
                    <a:pt x="50007" y="92869"/>
                  </a:lnTo>
                  <a:cubicBezTo>
                    <a:pt x="52813" y="90063"/>
                    <a:pt x="56726" y="88531"/>
                    <a:pt x="59532" y="85725"/>
                  </a:cubicBezTo>
                  <a:cubicBezTo>
                    <a:pt x="75294" y="69962"/>
                    <a:pt x="58270" y="82013"/>
                    <a:pt x="73819" y="69056"/>
                  </a:cubicBezTo>
                  <a:cubicBezTo>
                    <a:pt x="80143" y="63786"/>
                    <a:pt x="83084" y="63762"/>
                    <a:pt x="90488" y="59531"/>
                  </a:cubicBezTo>
                  <a:cubicBezTo>
                    <a:pt x="102440" y="52702"/>
                    <a:pt x="92773" y="56171"/>
                    <a:pt x="107157" y="50006"/>
                  </a:cubicBezTo>
                  <a:cubicBezTo>
                    <a:pt x="111939" y="47956"/>
                    <a:pt x="118992" y="46452"/>
                    <a:pt x="123825" y="45244"/>
                  </a:cubicBezTo>
                  <a:cubicBezTo>
                    <a:pt x="130969" y="46038"/>
                    <a:pt x="138253" y="46009"/>
                    <a:pt x="145257" y="47625"/>
                  </a:cubicBezTo>
                  <a:cubicBezTo>
                    <a:pt x="149160" y="48526"/>
                    <a:pt x="164465" y="58296"/>
                    <a:pt x="166688" y="59531"/>
                  </a:cubicBezTo>
                  <a:cubicBezTo>
                    <a:pt x="169791" y="61255"/>
                    <a:pt x="173203" y="62413"/>
                    <a:pt x="176213" y="64294"/>
                  </a:cubicBezTo>
                  <a:cubicBezTo>
                    <a:pt x="188550" y="72005"/>
                    <a:pt x="200378" y="86078"/>
                    <a:pt x="209550" y="95250"/>
                  </a:cubicBezTo>
                  <a:lnTo>
                    <a:pt x="216694" y="102394"/>
                  </a:lnTo>
                  <a:lnTo>
                    <a:pt x="235744" y="121444"/>
                  </a:lnTo>
                  <a:cubicBezTo>
                    <a:pt x="238919" y="124619"/>
                    <a:pt x="241533" y="128479"/>
                    <a:pt x="245269" y="130969"/>
                  </a:cubicBezTo>
                  <a:cubicBezTo>
                    <a:pt x="258017" y="139467"/>
                    <a:pt x="250389" y="133707"/>
                    <a:pt x="266700" y="150019"/>
                  </a:cubicBezTo>
                  <a:cubicBezTo>
                    <a:pt x="268724" y="152043"/>
                    <a:pt x="271515" y="153118"/>
                    <a:pt x="273844" y="154781"/>
                  </a:cubicBezTo>
                  <a:cubicBezTo>
                    <a:pt x="277074" y="157088"/>
                    <a:pt x="280432" y="159255"/>
                    <a:pt x="283369" y="161925"/>
                  </a:cubicBezTo>
                  <a:cubicBezTo>
                    <a:pt x="289183" y="167211"/>
                    <a:pt x="294482" y="173038"/>
                    <a:pt x="300038" y="178594"/>
                  </a:cubicBezTo>
                  <a:cubicBezTo>
                    <a:pt x="305304" y="183860"/>
                    <a:pt x="307695" y="187185"/>
                    <a:pt x="314325" y="190500"/>
                  </a:cubicBezTo>
                  <a:cubicBezTo>
                    <a:pt x="316570" y="191622"/>
                    <a:pt x="319162" y="191892"/>
                    <a:pt x="321469" y="192881"/>
                  </a:cubicBezTo>
                  <a:cubicBezTo>
                    <a:pt x="346011" y="203399"/>
                    <a:pt x="312739" y="191558"/>
                    <a:pt x="345282" y="202406"/>
                  </a:cubicBezTo>
                  <a:lnTo>
                    <a:pt x="352425" y="204788"/>
                  </a:lnTo>
                  <a:cubicBezTo>
                    <a:pt x="361950" y="203994"/>
                    <a:pt x="371516" y="203592"/>
                    <a:pt x="381000" y="202406"/>
                  </a:cubicBezTo>
                  <a:cubicBezTo>
                    <a:pt x="385784" y="201808"/>
                    <a:pt x="392924" y="199225"/>
                    <a:pt x="397669" y="197644"/>
                  </a:cubicBezTo>
                  <a:cubicBezTo>
                    <a:pt x="400844" y="192881"/>
                    <a:pt x="404453" y="188381"/>
                    <a:pt x="407194" y="183356"/>
                  </a:cubicBezTo>
                  <a:cubicBezTo>
                    <a:pt x="416505" y="166286"/>
                    <a:pt x="406843" y="175548"/>
                    <a:pt x="419100" y="157163"/>
                  </a:cubicBezTo>
                  <a:cubicBezTo>
                    <a:pt x="425803" y="147108"/>
                    <a:pt x="431070" y="149956"/>
                    <a:pt x="440532" y="140494"/>
                  </a:cubicBezTo>
                  <a:cubicBezTo>
                    <a:pt x="446882" y="134144"/>
                    <a:pt x="454601" y="128916"/>
                    <a:pt x="459582" y="121444"/>
                  </a:cubicBezTo>
                  <a:cubicBezTo>
                    <a:pt x="461169" y="119063"/>
                    <a:pt x="462145" y="116132"/>
                    <a:pt x="464344" y="114300"/>
                  </a:cubicBezTo>
                  <a:cubicBezTo>
                    <a:pt x="467071" y="112028"/>
                    <a:pt x="470694" y="111125"/>
                    <a:pt x="473869" y="109538"/>
                  </a:cubicBezTo>
                  <a:cubicBezTo>
                    <a:pt x="479464" y="92750"/>
                    <a:pt x="474682" y="104354"/>
                    <a:pt x="495300" y="78581"/>
                  </a:cubicBezTo>
                  <a:cubicBezTo>
                    <a:pt x="498876" y="74112"/>
                    <a:pt x="501056" y="68601"/>
                    <a:pt x="504825" y="64294"/>
                  </a:cubicBezTo>
                  <a:cubicBezTo>
                    <a:pt x="509402" y="59063"/>
                    <a:pt x="513336" y="59625"/>
                    <a:pt x="519113" y="57150"/>
                  </a:cubicBezTo>
                  <a:cubicBezTo>
                    <a:pt x="522376" y="55752"/>
                    <a:pt x="525628" y="54269"/>
                    <a:pt x="528638" y="52388"/>
                  </a:cubicBezTo>
                  <a:cubicBezTo>
                    <a:pt x="532004" y="50285"/>
                    <a:pt x="535150" y="47827"/>
                    <a:pt x="538163" y="45244"/>
                  </a:cubicBezTo>
                  <a:cubicBezTo>
                    <a:pt x="540720" y="43052"/>
                    <a:pt x="542505" y="39968"/>
                    <a:pt x="545307" y="38100"/>
                  </a:cubicBezTo>
                  <a:cubicBezTo>
                    <a:pt x="547395" y="36708"/>
                    <a:pt x="550069" y="36513"/>
                    <a:pt x="552450" y="35719"/>
                  </a:cubicBezTo>
                  <a:cubicBezTo>
                    <a:pt x="564986" y="23183"/>
                    <a:pt x="553460" y="32833"/>
                    <a:pt x="571500" y="23813"/>
                  </a:cubicBezTo>
                  <a:cubicBezTo>
                    <a:pt x="574060" y="22533"/>
                    <a:pt x="576159" y="20470"/>
                    <a:pt x="578644" y="19050"/>
                  </a:cubicBezTo>
                  <a:cubicBezTo>
                    <a:pt x="596951" y="8589"/>
                    <a:pt x="579479" y="20805"/>
                    <a:pt x="597694" y="7144"/>
                  </a:cubicBezTo>
                  <a:cubicBezTo>
                    <a:pt x="608807" y="7938"/>
                    <a:pt x="619967" y="8223"/>
                    <a:pt x="631032" y="9525"/>
                  </a:cubicBezTo>
                  <a:cubicBezTo>
                    <a:pt x="633525" y="9818"/>
                    <a:pt x="635882" y="10887"/>
                    <a:pt x="638175" y="11906"/>
                  </a:cubicBezTo>
                  <a:cubicBezTo>
                    <a:pt x="642818" y="13970"/>
                    <a:pt x="654593" y="19515"/>
                    <a:pt x="659607" y="23813"/>
                  </a:cubicBezTo>
                  <a:cubicBezTo>
                    <a:pt x="663016" y="26735"/>
                    <a:pt x="665396" y="30847"/>
                    <a:pt x="669132" y="33338"/>
                  </a:cubicBezTo>
                  <a:cubicBezTo>
                    <a:pt x="672688" y="35709"/>
                    <a:pt x="677069" y="36513"/>
                    <a:pt x="681038" y="38100"/>
                  </a:cubicBezTo>
                  <a:cubicBezTo>
                    <a:pt x="690336" y="47398"/>
                    <a:pt x="700256" y="59338"/>
                    <a:pt x="711994" y="66675"/>
                  </a:cubicBezTo>
                  <a:cubicBezTo>
                    <a:pt x="715004" y="68556"/>
                    <a:pt x="718344" y="69850"/>
                    <a:pt x="721519" y="71438"/>
                  </a:cubicBezTo>
                  <a:cubicBezTo>
                    <a:pt x="728976" y="86351"/>
                    <a:pt x="723124" y="76067"/>
                    <a:pt x="733425" y="90488"/>
                  </a:cubicBezTo>
                  <a:cubicBezTo>
                    <a:pt x="735088" y="92817"/>
                    <a:pt x="736164" y="95607"/>
                    <a:pt x="738188" y="97631"/>
                  </a:cubicBezTo>
                  <a:cubicBezTo>
                    <a:pt x="740994" y="100437"/>
                    <a:pt x="744726" y="102162"/>
                    <a:pt x="747713" y="104775"/>
                  </a:cubicBezTo>
                  <a:cubicBezTo>
                    <a:pt x="766191" y="120944"/>
                    <a:pt x="749085" y="108864"/>
                    <a:pt x="764382" y="119063"/>
                  </a:cubicBezTo>
                  <a:cubicBezTo>
                    <a:pt x="776792" y="135612"/>
                    <a:pt x="768763" y="126646"/>
                    <a:pt x="792957" y="145256"/>
                  </a:cubicBezTo>
                  <a:cubicBezTo>
                    <a:pt x="798505" y="149524"/>
                    <a:pt x="811519" y="159300"/>
                    <a:pt x="816769" y="161925"/>
                  </a:cubicBezTo>
                  <a:cubicBezTo>
                    <a:pt x="819944" y="163513"/>
                    <a:pt x="823284" y="164807"/>
                    <a:pt x="826294" y="166688"/>
                  </a:cubicBezTo>
                  <a:cubicBezTo>
                    <a:pt x="829659" y="168791"/>
                    <a:pt x="832454" y="171728"/>
                    <a:pt x="835819" y="173831"/>
                  </a:cubicBezTo>
                  <a:cubicBezTo>
                    <a:pt x="842548" y="178037"/>
                    <a:pt x="845541" y="178660"/>
                    <a:pt x="852488" y="180975"/>
                  </a:cubicBezTo>
                  <a:cubicBezTo>
                    <a:pt x="872954" y="194620"/>
                    <a:pt x="847066" y="178265"/>
                    <a:pt x="866775" y="188119"/>
                  </a:cubicBezTo>
                  <a:cubicBezTo>
                    <a:pt x="885244" y="197353"/>
                    <a:pt x="863102" y="189274"/>
                    <a:pt x="881063" y="195263"/>
                  </a:cubicBezTo>
                  <a:cubicBezTo>
                    <a:pt x="885032" y="194469"/>
                    <a:pt x="889349" y="194691"/>
                    <a:pt x="892969" y="192881"/>
                  </a:cubicBezTo>
                  <a:cubicBezTo>
                    <a:pt x="900648" y="189041"/>
                    <a:pt x="914400" y="178594"/>
                    <a:pt x="914400" y="178594"/>
                  </a:cubicBezTo>
                  <a:lnTo>
                    <a:pt x="928688" y="157163"/>
                  </a:lnTo>
                  <a:cubicBezTo>
                    <a:pt x="930276" y="154782"/>
                    <a:pt x="933451" y="153988"/>
                    <a:pt x="935832" y="152400"/>
                  </a:cubicBezTo>
                  <a:cubicBezTo>
                    <a:pt x="938536" y="146992"/>
                    <a:pt x="941316" y="140445"/>
                    <a:pt x="945357" y="135731"/>
                  </a:cubicBezTo>
                  <a:cubicBezTo>
                    <a:pt x="948279" y="132322"/>
                    <a:pt x="951707" y="129381"/>
                    <a:pt x="954882" y="126206"/>
                  </a:cubicBezTo>
                  <a:cubicBezTo>
                    <a:pt x="955676" y="122237"/>
                    <a:pt x="955255" y="117814"/>
                    <a:pt x="957263" y="114300"/>
                  </a:cubicBezTo>
                  <a:cubicBezTo>
                    <a:pt x="958683" y="111815"/>
                    <a:pt x="962383" y="111562"/>
                    <a:pt x="964407" y="109538"/>
                  </a:cubicBezTo>
                  <a:cubicBezTo>
                    <a:pt x="966431" y="107514"/>
                    <a:pt x="967244" y="104512"/>
                    <a:pt x="969169" y="102394"/>
                  </a:cubicBezTo>
                  <a:cubicBezTo>
                    <a:pt x="975210" y="95749"/>
                    <a:pt x="983237" y="90816"/>
                    <a:pt x="988219" y="83344"/>
                  </a:cubicBezTo>
                  <a:cubicBezTo>
                    <a:pt x="993369" y="75619"/>
                    <a:pt x="994258" y="73274"/>
                    <a:pt x="1002507" y="66675"/>
                  </a:cubicBezTo>
                  <a:cubicBezTo>
                    <a:pt x="1023026" y="50260"/>
                    <a:pt x="1010184" y="63835"/>
                    <a:pt x="1026319" y="50006"/>
                  </a:cubicBezTo>
                  <a:cubicBezTo>
                    <a:pt x="1028876" y="47815"/>
                    <a:pt x="1030876" y="45019"/>
                    <a:pt x="1033463" y="42863"/>
                  </a:cubicBezTo>
                  <a:cubicBezTo>
                    <a:pt x="1035662" y="41031"/>
                    <a:pt x="1038434" y="39963"/>
                    <a:pt x="1040607" y="38100"/>
                  </a:cubicBezTo>
                  <a:cubicBezTo>
                    <a:pt x="1044016" y="35178"/>
                    <a:pt x="1046540" y="31269"/>
                    <a:pt x="1050132" y="28575"/>
                  </a:cubicBezTo>
                  <a:cubicBezTo>
                    <a:pt x="1052972" y="26445"/>
                    <a:pt x="1056482" y="25400"/>
                    <a:pt x="1059657" y="23813"/>
                  </a:cubicBezTo>
                  <a:cubicBezTo>
                    <a:pt x="1075610" y="7859"/>
                    <a:pt x="1066893" y="15019"/>
                    <a:pt x="1085850" y="2381"/>
                  </a:cubicBezTo>
                  <a:cubicBezTo>
                    <a:pt x="1088573" y="566"/>
                    <a:pt x="1092200" y="794"/>
                    <a:pt x="1095375" y="0"/>
                  </a:cubicBezTo>
                  <a:cubicBezTo>
                    <a:pt x="1107281" y="794"/>
                    <a:pt x="1119393" y="41"/>
                    <a:pt x="1131094" y="2381"/>
                  </a:cubicBezTo>
                  <a:cubicBezTo>
                    <a:pt x="1135632" y="3289"/>
                    <a:pt x="1138771" y="7645"/>
                    <a:pt x="1143000" y="9525"/>
                  </a:cubicBezTo>
                  <a:cubicBezTo>
                    <a:pt x="1145991" y="10854"/>
                    <a:pt x="1149350" y="11112"/>
                    <a:pt x="1152525" y="11906"/>
                  </a:cubicBezTo>
                  <a:cubicBezTo>
                    <a:pt x="1155700" y="14287"/>
                    <a:pt x="1158500" y="17275"/>
                    <a:pt x="1162050" y="19050"/>
                  </a:cubicBezTo>
                  <a:cubicBezTo>
                    <a:pt x="1166540" y="21295"/>
                    <a:pt x="1176338" y="23813"/>
                    <a:pt x="1176338" y="23813"/>
                  </a:cubicBezTo>
                  <a:cubicBezTo>
                    <a:pt x="1183509" y="30984"/>
                    <a:pt x="1194005" y="42198"/>
                    <a:pt x="1202532" y="47625"/>
                  </a:cubicBezTo>
                  <a:cubicBezTo>
                    <a:pt x="1208337" y="51319"/>
                    <a:pt x="1217289" y="53101"/>
                    <a:pt x="1223963" y="54769"/>
                  </a:cubicBezTo>
                  <a:cubicBezTo>
                    <a:pt x="1228725" y="58738"/>
                    <a:pt x="1233867" y="62292"/>
                    <a:pt x="1238250" y="66675"/>
                  </a:cubicBezTo>
                  <a:cubicBezTo>
                    <a:pt x="1241056" y="69481"/>
                    <a:pt x="1242468" y="73518"/>
                    <a:pt x="1245394" y="76200"/>
                  </a:cubicBezTo>
                  <a:cubicBezTo>
                    <a:pt x="1263233" y="92553"/>
                    <a:pt x="1259785" y="90523"/>
                    <a:pt x="1273969" y="95250"/>
                  </a:cubicBezTo>
                  <a:cubicBezTo>
                    <a:pt x="1277144" y="99219"/>
                    <a:pt x="1279900" y="103562"/>
                    <a:pt x="1283494" y="107156"/>
                  </a:cubicBezTo>
                  <a:cubicBezTo>
                    <a:pt x="1286300" y="109962"/>
                    <a:pt x="1290006" y="111717"/>
                    <a:pt x="1293019" y="114300"/>
                  </a:cubicBezTo>
                  <a:cubicBezTo>
                    <a:pt x="1295576" y="116492"/>
                    <a:pt x="1297576" y="119288"/>
                    <a:pt x="1300163" y="121444"/>
                  </a:cubicBezTo>
                  <a:cubicBezTo>
                    <a:pt x="1302362" y="123276"/>
                    <a:pt x="1305134" y="124344"/>
                    <a:pt x="1307307" y="126206"/>
                  </a:cubicBezTo>
                  <a:cubicBezTo>
                    <a:pt x="1310716" y="129128"/>
                    <a:pt x="1313178" y="133121"/>
                    <a:pt x="1316832" y="135731"/>
                  </a:cubicBezTo>
                  <a:cubicBezTo>
                    <a:pt x="1318874" y="137190"/>
                    <a:pt x="1321730" y="136990"/>
                    <a:pt x="1323975" y="138113"/>
                  </a:cubicBezTo>
                  <a:cubicBezTo>
                    <a:pt x="1326535" y="139393"/>
                    <a:pt x="1328504" y="141713"/>
                    <a:pt x="1331119" y="142875"/>
                  </a:cubicBezTo>
                  <a:cubicBezTo>
                    <a:pt x="1348638" y="150661"/>
                    <a:pt x="1341013" y="144049"/>
                    <a:pt x="1354932" y="152400"/>
                  </a:cubicBezTo>
                  <a:cubicBezTo>
                    <a:pt x="1355894" y="152977"/>
                    <a:pt x="1356519" y="153987"/>
                    <a:pt x="1357313" y="154781"/>
                  </a:cubicBezTo>
                </a:path>
              </a:pathLst>
            </a:custGeom>
            <a:ln w="53975">
              <a:solidFill>
                <a:srgbClr val="7A7AD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1" name="Group 77"/>
            <p:cNvGrpSpPr/>
            <p:nvPr/>
          </p:nvGrpSpPr>
          <p:grpSpPr>
            <a:xfrm>
              <a:off x="2438400" y="3200400"/>
              <a:ext cx="2971800" cy="304800"/>
              <a:chOff x="2438400" y="2895600"/>
              <a:chExt cx="2971800" cy="304800"/>
            </a:xfrm>
          </p:grpSpPr>
          <p:sp>
            <p:nvSpPr>
              <p:cNvPr id="63" name="Rectangle 62"/>
              <p:cNvSpPr/>
              <p:nvPr/>
            </p:nvSpPr>
            <p:spPr>
              <a:xfrm>
                <a:off x="2438400" y="2895600"/>
                <a:ext cx="838200" cy="304800"/>
              </a:xfrm>
              <a:prstGeom prst="rect">
                <a:avLst/>
              </a:prstGeom>
              <a:solidFill>
                <a:srgbClr val="92D050">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953000" y="2895600"/>
                <a:ext cx="457200" cy="304800"/>
              </a:xfrm>
              <a:prstGeom prst="rect">
                <a:avLst/>
              </a:prstGeom>
              <a:solidFill>
                <a:srgbClr val="C00000">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95800" y="2895600"/>
                <a:ext cx="457200" cy="304800"/>
              </a:xfrm>
              <a:prstGeom prst="rect">
                <a:avLst/>
              </a:prstGeom>
              <a:solidFill>
                <a:schemeClr val="accent1">
                  <a:lumMod val="50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038600" y="2895600"/>
                <a:ext cx="457200" cy="304800"/>
              </a:xfrm>
              <a:prstGeom prst="rect">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3657600" y="2895600"/>
                <a:ext cx="381000" cy="304800"/>
              </a:xfrm>
              <a:prstGeom prst="rect">
                <a:avLst/>
              </a:prstGeom>
              <a:solidFill>
                <a:srgbClr val="7030A0">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3276600" y="2895600"/>
                <a:ext cx="381000" cy="304800"/>
              </a:xfrm>
              <a:prstGeom prst="rect">
                <a:avLst/>
              </a:prstGeom>
              <a:solidFill>
                <a:schemeClr val="accent1">
                  <a:lumMod val="50000"/>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9" name="TextBox 78"/>
          <p:cNvSpPr txBox="1"/>
          <p:nvPr/>
        </p:nvSpPr>
        <p:spPr>
          <a:xfrm>
            <a:off x="5867400" y="2209800"/>
            <a:ext cx="1295400" cy="369332"/>
          </a:xfrm>
          <a:prstGeom prst="rect">
            <a:avLst/>
          </a:prstGeom>
          <a:noFill/>
        </p:spPr>
        <p:txBody>
          <a:bodyPr wrap="square" rtlCol="0">
            <a:spAutoFit/>
          </a:bodyPr>
          <a:lstStyle/>
          <a:p>
            <a:r>
              <a:rPr lang="en-US" dirty="0" smtClean="0"/>
              <a:t>DNA</a:t>
            </a:r>
            <a:endParaRPr lang="en-US" dirty="0"/>
          </a:p>
        </p:txBody>
      </p:sp>
      <p:cxnSp>
        <p:nvCxnSpPr>
          <p:cNvPr id="81" name="Straight Connector 80"/>
          <p:cNvCxnSpPr/>
          <p:nvPr/>
        </p:nvCxnSpPr>
        <p:spPr>
          <a:xfrm>
            <a:off x="152400" y="2819400"/>
            <a:ext cx="8839200" cy="0"/>
          </a:xfrm>
          <a:prstGeom prst="line">
            <a:avLst/>
          </a:prstGeom>
          <a:ln w="28575">
            <a:solidFill>
              <a:schemeClr val="accent6"/>
            </a:solidFill>
            <a:prstDash val="dash"/>
          </a:ln>
        </p:spPr>
        <p:style>
          <a:lnRef idx="1">
            <a:schemeClr val="accent1"/>
          </a:lnRef>
          <a:fillRef idx="0">
            <a:schemeClr val="accent1"/>
          </a:fillRef>
          <a:effectRef idx="0">
            <a:schemeClr val="accent1"/>
          </a:effectRef>
          <a:fontRef idx="minor">
            <a:schemeClr val="tx1"/>
          </a:fontRef>
        </p:style>
      </p:cxnSp>
      <p:sp>
        <p:nvSpPr>
          <p:cNvPr id="84" name="TextBox 83"/>
          <p:cNvSpPr txBox="1"/>
          <p:nvPr/>
        </p:nvSpPr>
        <p:spPr>
          <a:xfrm>
            <a:off x="4800600" y="2819400"/>
            <a:ext cx="1752600" cy="369332"/>
          </a:xfrm>
          <a:prstGeom prst="rect">
            <a:avLst/>
          </a:prstGeom>
          <a:noFill/>
        </p:spPr>
        <p:txBody>
          <a:bodyPr wrap="square" rtlCol="0">
            <a:spAutoFit/>
          </a:bodyPr>
          <a:lstStyle/>
          <a:p>
            <a:r>
              <a:rPr lang="en-US" dirty="0" smtClean="0"/>
              <a:t>transcription</a:t>
            </a:r>
            <a:endParaRPr lang="en-US" dirty="0"/>
          </a:p>
        </p:txBody>
      </p:sp>
      <p:sp>
        <p:nvSpPr>
          <p:cNvPr id="85" name="TextBox 84"/>
          <p:cNvSpPr txBox="1"/>
          <p:nvPr/>
        </p:nvSpPr>
        <p:spPr>
          <a:xfrm>
            <a:off x="5867400" y="3200400"/>
            <a:ext cx="1295400" cy="369332"/>
          </a:xfrm>
          <a:prstGeom prst="rect">
            <a:avLst/>
          </a:prstGeom>
          <a:noFill/>
        </p:spPr>
        <p:txBody>
          <a:bodyPr wrap="square" rtlCol="0">
            <a:spAutoFit/>
          </a:bodyPr>
          <a:lstStyle/>
          <a:p>
            <a:r>
              <a:rPr lang="en-US" dirty="0" smtClean="0"/>
              <a:t>pre-mRNA</a:t>
            </a:r>
            <a:endParaRPr lang="en-US" dirty="0"/>
          </a:p>
        </p:txBody>
      </p:sp>
      <p:cxnSp>
        <p:nvCxnSpPr>
          <p:cNvPr id="87" name="Straight Arrow Connector 86"/>
          <p:cNvCxnSpPr/>
          <p:nvPr/>
        </p:nvCxnSpPr>
        <p:spPr>
          <a:xfrm rot="10800000" flipV="1">
            <a:off x="3124200" y="3886199"/>
            <a:ext cx="1371600" cy="609600"/>
          </a:xfrm>
          <a:prstGeom prst="straightConnector1">
            <a:avLst/>
          </a:prstGeom>
          <a:ln w="34925">
            <a:solidFill>
              <a:srgbClr val="7A7AD4"/>
            </a:solidFill>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a:off x="4495800" y="3886200"/>
            <a:ext cx="1447800" cy="457200"/>
          </a:xfrm>
          <a:prstGeom prst="straightConnector1">
            <a:avLst/>
          </a:prstGeom>
          <a:ln w="34925">
            <a:solidFill>
              <a:srgbClr val="7A7AD4"/>
            </a:solidFill>
            <a:tailEnd type="arrow"/>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3352800" y="3581400"/>
            <a:ext cx="2209800" cy="369332"/>
          </a:xfrm>
          <a:prstGeom prst="rect">
            <a:avLst/>
          </a:prstGeom>
          <a:noFill/>
        </p:spPr>
        <p:txBody>
          <a:bodyPr wrap="square" rtlCol="0">
            <a:spAutoFit/>
          </a:bodyPr>
          <a:lstStyle/>
          <a:p>
            <a:pPr algn="ctr"/>
            <a:r>
              <a:rPr lang="en-US" dirty="0" smtClean="0"/>
              <a:t>editing, splicing</a:t>
            </a:r>
            <a:endParaRPr lang="en-US" dirty="0"/>
          </a:p>
        </p:txBody>
      </p:sp>
      <p:sp>
        <p:nvSpPr>
          <p:cNvPr id="98" name="Rectangle 97"/>
          <p:cNvSpPr/>
          <p:nvPr/>
        </p:nvSpPr>
        <p:spPr>
          <a:xfrm>
            <a:off x="1981200" y="4038600"/>
            <a:ext cx="381000" cy="304800"/>
          </a:xfrm>
          <a:prstGeom prst="rect">
            <a:avLst/>
          </a:prstGeom>
          <a:solidFill>
            <a:srgbClr val="7030A0">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27"/>
          <p:cNvGrpSpPr/>
          <p:nvPr/>
        </p:nvGrpSpPr>
        <p:grpSpPr>
          <a:xfrm>
            <a:off x="457200" y="4572000"/>
            <a:ext cx="3230028" cy="381000"/>
            <a:chOff x="457200" y="4572000"/>
            <a:chExt cx="3230028" cy="381000"/>
          </a:xfrm>
        </p:grpSpPr>
        <p:sp>
          <p:nvSpPr>
            <p:cNvPr id="102" name="Freeform 101"/>
            <p:cNvSpPr/>
            <p:nvPr/>
          </p:nvSpPr>
          <p:spPr>
            <a:xfrm rot="180000">
              <a:off x="690408" y="4682488"/>
              <a:ext cx="1315812" cy="210511"/>
            </a:xfrm>
            <a:custGeom>
              <a:avLst/>
              <a:gdLst>
                <a:gd name="connsiteX0" fmla="*/ 1362 w 1315812"/>
                <a:gd name="connsiteY0" fmla="*/ 88106 h 210511"/>
                <a:gd name="connsiteX1" fmla="*/ 27556 w 1315812"/>
                <a:gd name="connsiteY1" fmla="*/ 119062 h 210511"/>
                <a:gd name="connsiteX2" fmla="*/ 37081 w 1315812"/>
                <a:gd name="connsiteY2" fmla="*/ 133350 h 210511"/>
                <a:gd name="connsiteX3" fmla="*/ 56131 w 1315812"/>
                <a:gd name="connsiteY3" fmla="*/ 152400 h 210511"/>
                <a:gd name="connsiteX4" fmla="*/ 60894 w 1315812"/>
                <a:gd name="connsiteY4" fmla="*/ 161925 h 210511"/>
                <a:gd name="connsiteX5" fmla="*/ 70419 w 1315812"/>
                <a:gd name="connsiteY5" fmla="*/ 173831 h 210511"/>
                <a:gd name="connsiteX6" fmla="*/ 77562 w 1315812"/>
                <a:gd name="connsiteY6" fmla="*/ 178593 h 210511"/>
                <a:gd name="connsiteX7" fmla="*/ 89469 w 1315812"/>
                <a:gd name="connsiteY7" fmla="*/ 188118 h 210511"/>
                <a:gd name="connsiteX8" fmla="*/ 110900 w 1315812"/>
                <a:gd name="connsiteY8" fmla="*/ 202406 h 210511"/>
                <a:gd name="connsiteX9" fmla="*/ 127569 w 1315812"/>
                <a:gd name="connsiteY9" fmla="*/ 209550 h 210511"/>
                <a:gd name="connsiteX10" fmla="*/ 160906 w 1315812"/>
                <a:gd name="connsiteY10" fmla="*/ 195262 h 210511"/>
                <a:gd name="connsiteX11" fmla="*/ 168050 w 1315812"/>
                <a:gd name="connsiteY11" fmla="*/ 190500 h 210511"/>
                <a:gd name="connsiteX12" fmla="*/ 179956 w 1315812"/>
                <a:gd name="connsiteY12" fmla="*/ 180975 h 210511"/>
                <a:gd name="connsiteX13" fmla="*/ 199006 w 1315812"/>
                <a:gd name="connsiteY13" fmla="*/ 157162 h 210511"/>
                <a:gd name="connsiteX14" fmla="*/ 220437 w 1315812"/>
                <a:gd name="connsiteY14" fmla="*/ 140493 h 210511"/>
                <a:gd name="connsiteX15" fmla="*/ 229962 w 1315812"/>
                <a:gd name="connsiteY15" fmla="*/ 133350 h 210511"/>
                <a:gd name="connsiteX16" fmla="*/ 237106 w 1315812"/>
                <a:gd name="connsiteY16" fmla="*/ 126206 h 210511"/>
                <a:gd name="connsiteX17" fmla="*/ 244250 w 1315812"/>
                <a:gd name="connsiteY17" fmla="*/ 121443 h 210511"/>
                <a:gd name="connsiteX18" fmla="*/ 268062 w 1315812"/>
                <a:gd name="connsiteY18" fmla="*/ 90487 h 210511"/>
                <a:gd name="connsiteX19" fmla="*/ 272825 w 1315812"/>
                <a:gd name="connsiteY19" fmla="*/ 83343 h 210511"/>
                <a:gd name="connsiteX20" fmla="*/ 275206 w 1315812"/>
                <a:gd name="connsiteY20" fmla="*/ 76200 h 210511"/>
                <a:gd name="connsiteX21" fmla="*/ 282350 w 1315812"/>
                <a:gd name="connsiteY21" fmla="*/ 69056 h 210511"/>
                <a:gd name="connsiteX22" fmla="*/ 296637 w 1315812"/>
                <a:gd name="connsiteY22" fmla="*/ 59531 h 210511"/>
                <a:gd name="connsiteX23" fmla="*/ 303781 w 1315812"/>
                <a:gd name="connsiteY23" fmla="*/ 54768 h 210511"/>
                <a:gd name="connsiteX24" fmla="*/ 318069 w 1315812"/>
                <a:gd name="connsiteY24" fmla="*/ 50006 h 210511"/>
                <a:gd name="connsiteX25" fmla="*/ 332356 w 1315812"/>
                <a:gd name="connsiteY25" fmla="*/ 33337 h 210511"/>
                <a:gd name="connsiteX26" fmla="*/ 363312 w 1315812"/>
                <a:gd name="connsiteY26" fmla="*/ 26193 h 210511"/>
                <a:gd name="connsiteX27" fmla="*/ 399031 w 1315812"/>
                <a:gd name="connsiteY27" fmla="*/ 33337 h 210511"/>
                <a:gd name="connsiteX28" fmla="*/ 420462 w 1315812"/>
                <a:gd name="connsiteY28" fmla="*/ 50006 h 210511"/>
                <a:gd name="connsiteX29" fmla="*/ 434750 w 1315812"/>
                <a:gd name="connsiteY29" fmla="*/ 61912 h 210511"/>
                <a:gd name="connsiteX30" fmla="*/ 446656 w 1315812"/>
                <a:gd name="connsiteY30" fmla="*/ 69056 h 210511"/>
                <a:gd name="connsiteX31" fmla="*/ 460944 w 1315812"/>
                <a:gd name="connsiteY31" fmla="*/ 83343 h 210511"/>
                <a:gd name="connsiteX32" fmla="*/ 475231 w 1315812"/>
                <a:gd name="connsiteY32" fmla="*/ 104775 h 210511"/>
                <a:gd name="connsiteX33" fmla="*/ 479994 w 1315812"/>
                <a:gd name="connsiteY33" fmla="*/ 111918 h 210511"/>
                <a:gd name="connsiteX34" fmla="*/ 496662 w 1315812"/>
                <a:gd name="connsiteY34" fmla="*/ 116681 h 210511"/>
                <a:gd name="connsiteX35" fmla="*/ 513331 w 1315812"/>
                <a:gd name="connsiteY35" fmla="*/ 130968 h 210511"/>
                <a:gd name="connsiteX36" fmla="*/ 522856 w 1315812"/>
                <a:gd name="connsiteY36" fmla="*/ 140493 h 210511"/>
                <a:gd name="connsiteX37" fmla="*/ 530000 w 1315812"/>
                <a:gd name="connsiteY37" fmla="*/ 145256 h 210511"/>
                <a:gd name="connsiteX38" fmla="*/ 553812 w 1315812"/>
                <a:gd name="connsiteY38" fmla="*/ 161925 h 210511"/>
                <a:gd name="connsiteX39" fmla="*/ 560956 w 1315812"/>
                <a:gd name="connsiteY39" fmla="*/ 164306 h 210511"/>
                <a:gd name="connsiteX40" fmla="*/ 575244 w 1315812"/>
                <a:gd name="connsiteY40" fmla="*/ 173831 h 210511"/>
                <a:gd name="connsiteX41" fmla="*/ 584769 w 1315812"/>
                <a:gd name="connsiteY41" fmla="*/ 178593 h 210511"/>
                <a:gd name="connsiteX42" fmla="*/ 591912 w 1315812"/>
                <a:gd name="connsiteY42" fmla="*/ 183356 h 210511"/>
                <a:gd name="connsiteX43" fmla="*/ 608581 w 1315812"/>
                <a:gd name="connsiteY43" fmla="*/ 185737 h 210511"/>
                <a:gd name="connsiteX44" fmla="*/ 615725 w 1315812"/>
                <a:gd name="connsiteY44" fmla="*/ 188118 h 210511"/>
                <a:gd name="connsiteX45" fmla="*/ 649062 w 1315812"/>
                <a:gd name="connsiteY45" fmla="*/ 192881 h 210511"/>
                <a:gd name="connsiteX46" fmla="*/ 682400 w 1315812"/>
                <a:gd name="connsiteY46" fmla="*/ 180975 h 210511"/>
                <a:gd name="connsiteX47" fmla="*/ 689544 w 1315812"/>
                <a:gd name="connsiteY47" fmla="*/ 171450 h 210511"/>
                <a:gd name="connsiteX48" fmla="*/ 713356 w 1315812"/>
                <a:gd name="connsiteY48" fmla="*/ 150018 h 210511"/>
                <a:gd name="connsiteX49" fmla="*/ 727644 w 1315812"/>
                <a:gd name="connsiteY49" fmla="*/ 138112 h 210511"/>
                <a:gd name="connsiteX50" fmla="*/ 734787 w 1315812"/>
                <a:gd name="connsiteY50" fmla="*/ 128587 h 210511"/>
                <a:gd name="connsiteX51" fmla="*/ 749075 w 1315812"/>
                <a:gd name="connsiteY51" fmla="*/ 111918 h 210511"/>
                <a:gd name="connsiteX52" fmla="*/ 753837 w 1315812"/>
                <a:gd name="connsiteY52" fmla="*/ 102393 h 210511"/>
                <a:gd name="connsiteX53" fmla="*/ 770506 w 1315812"/>
                <a:gd name="connsiteY53" fmla="*/ 80962 h 210511"/>
                <a:gd name="connsiteX54" fmla="*/ 777650 w 1315812"/>
                <a:gd name="connsiteY54" fmla="*/ 78581 h 210511"/>
                <a:gd name="connsiteX55" fmla="*/ 784794 w 1315812"/>
                <a:gd name="connsiteY55" fmla="*/ 73818 h 210511"/>
                <a:gd name="connsiteX56" fmla="*/ 791937 w 1315812"/>
                <a:gd name="connsiteY56" fmla="*/ 64293 h 210511"/>
                <a:gd name="connsiteX57" fmla="*/ 801462 w 1315812"/>
                <a:gd name="connsiteY57" fmla="*/ 54768 h 210511"/>
                <a:gd name="connsiteX58" fmla="*/ 825275 w 1315812"/>
                <a:gd name="connsiteY58" fmla="*/ 28575 h 210511"/>
                <a:gd name="connsiteX59" fmla="*/ 837181 w 1315812"/>
                <a:gd name="connsiteY59" fmla="*/ 16668 h 210511"/>
                <a:gd name="connsiteX60" fmla="*/ 860994 w 1315812"/>
                <a:gd name="connsiteY60" fmla="*/ 9525 h 210511"/>
                <a:gd name="connsiteX61" fmla="*/ 872900 w 1315812"/>
                <a:gd name="connsiteY61" fmla="*/ 7143 h 210511"/>
                <a:gd name="connsiteX62" fmla="*/ 911000 w 1315812"/>
                <a:gd name="connsiteY62" fmla="*/ 9525 h 210511"/>
                <a:gd name="connsiteX63" fmla="*/ 922906 w 1315812"/>
                <a:gd name="connsiteY63" fmla="*/ 16668 h 210511"/>
                <a:gd name="connsiteX64" fmla="*/ 946719 w 1315812"/>
                <a:gd name="connsiteY64" fmla="*/ 38100 h 210511"/>
                <a:gd name="connsiteX65" fmla="*/ 956244 w 1315812"/>
                <a:gd name="connsiteY65" fmla="*/ 45243 h 210511"/>
                <a:gd name="connsiteX66" fmla="*/ 975294 w 1315812"/>
                <a:gd name="connsiteY66" fmla="*/ 64293 h 210511"/>
                <a:gd name="connsiteX67" fmla="*/ 980056 w 1315812"/>
                <a:gd name="connsiteY67" fmla="*/ 73818 h 210511"/>
                <a:gd name="connsiteX68" fmla="*/ 982437 w 1315812"/>
                <a:gd name="connsiteY68" fmla="*/ 80962 h 210511"/>
                <a:gd name="connsiteX69" fmla="*/ 991962 w 1315812"/>
                <a:gd name="connsiteY69" fmla="*/ 83343 h 210511"/>
                <a:gd name="connsiteX70" fmla="*/ 1001487 w 1315812"/>
                <a:gd name="connsiteY70" fmla="*/ 90487 h 210511"/>
                <a:gd name="connsiteX71" fmla="*/ 1018156 w 1315812"/>
                <a:gd name="connsiteY71" fmla="*/ 107156 h 210511"/>
                <a:gd name="connsiteX72" fmla="*/ 1037206 w 1315812"/>
                <a:gd name="connsiteY72" fmla="*/ 119062 h 210511"/>
                <a:gd name="connsiteX73" fmla="*/ 1063400 w 1315812"/>
                <a:gd name="connsiteY73" fmla="*/ 130968 h 210511"/>
                <a:gd name="connsiteX74" fmla="*/ 1087212 w 1315812"/>
                <a:gd name="connsiteY74" fmla="*/ 147637 h 210511"/>
                <a:gd name="connsiteX75" fmla="*/ 1094356 w 1315812"/>
                <a:gd name="connsiteY75" fmla="*/ 150018 h 210511"/>
                <a:gd name="connsiteX76" fmla="*/ 1106262 w 1315812"/>
                <a:gd name="connsiteY76" fmla="*/ 157162 h 210511"/>
                <a:gd name="connsiteX77" fmla="*/ 1120550 w 1315812"/>
                <a:gd name="connsiteY77" fmla="*/ 166687 h 210511"/>
                <a:gd name="connsiteX78" fmla="*/ 1130075 w 1315812"/>
                <a:gd name="connsiteY78" fmla="*/ 171450 h 210511"/>
                <a:gd name="connsiteX79" fmla="*/ 1137219 w 1315812"/>
                <a:gd name="connsiteY79" fmla="*/ 176212 h 210511"/>
                <a:gd name="connsiteX80" fmla="*/ 1149125 w 1315812"/>
                <a:gd name="connsiteY80" fmla="*/ 178593 h 210511"/>
                <a:gd name="connsiteX81" fmla="*/ 1158650 w 1315812"/>
                <a:gd name="connsiteY81" fmla="*/ 180975 h 210511"/>
                <a:gd name="connsiteX82" fmla="*/ 1189606 w 1315812"/>
                <a:gd name="connsiteY82" fmla="*/ 161925 h 210511"/>
                <a:gd name="connsiteX83" fmla="*/ 1196750 w 1315812"/>
                <a:gd name="connsiteY83" fmla="*/ 157162 h 210511"/>
                <a:gd name="connsiteX84" fmla="*/ 1213419 w 1315812"/>
                <a:gd name="connsiteY84" fmla="*/ 133350 h 210511"/>
                <a:gd name="connsiteX85" fmla="*/ 1220562 w 1315812"/>
                <a:gd name="connsiteY85" fmla="*/ 126206 h 210511"/>
                <a:gd name="connsiteX86" fmla="*/ 1230087 w 1315812"/>
                <a:gd name="connsiteY86" fmla="*/ 114300 h 210511"/>
                <a:gd name="connsiteX87" fmla="*/ 1237231 w 1315812"/>
                <a:gd name="connsiteY87" fmla="*/ 107156 h 210511"/>
                <a:gd name="connsiteX88" fmla="*/ 1241994 w 1315812"/>
                <a:gd name="connsiteY88" fmla="*/ 100012 h 210511"/>
                <a:gd name="connsiteX89" fmla="*/ 1249137 w 1315812"/>
                <a:gd name="connsiteY89" fmla="*/ 97631 h 210511"/>
                <a:gd name="connsiteX90" fmla="*/ 1270569 w 1315812"/>
                <a:gd name="connsiteY90" fmla="*/ 61912 h 210511"/>
                <a:gd name="connsiteX91" fmla="*/ 1272950 w 1315812"/>
                <a:gd name="connsiteY91" fmla="*/ 52387 h 210511"/>
                <a:gd name="connsiteX92" fmla="*/ 1289619 w 1315812"/>
                <a:gd name="connsiteY92" fmla="*/ 28575 h 210511"/>
                <a:gd name="connsiteX93" fmla="*/ 1296762 w 1315812"/>
                <a:gd name="connsiteY93" fmla="*/ 23812 h 210511"/>
                <a:gd name="connsiteX94" fmla="*/ 1303906 w 1315812"/>
                <a:gd name="connsiteY94" fmla="*/ 14287 h 210511"/>
                <a:gd name="connsiteX95" fmla="*/ 1311050 w 1315812"/>
                <a:gd name="connsiteY95" fmla="*/ 7143 h 210511"/>
                <a:gd name="connsiteX96" fmla="*/ 1315812 w 1315812"/>
                <a:gd name="connsiteY96" fmla="*/ 0 h 210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315812" h="210511">
                  <a:moveTo>
                    <a:pt x="1362" y="88106"/>
                  </a:moveTo>
                  <a:cubicBezTo>
                    <a:pt x="7735" y="107220"/>
                    <a:pt x="0" y="87569"/>
                    <a:pt x="27556" y="119062"/>
                  </a:cubicBezTo>
                  <a:cubicBezTo>
                    <a:pt x="31325" y="123370"/>
                    <a:pt x="33356" y="129004"/>
                    <a:pt x="37081" y="133350"/>
                  </a:cubicBezTo>
                  <a:cubicBezTo>
                    <a:pt x="42925" y="140168"/>
                    <a:pt x="49781" y="146050"/>
                    <a:pt x="56131" y="152400"/>
                  </a:cubicBezTo>
                  <a:cubicBezTo>
                    <a:pt x="58641" y="154910"/>
                    <a:pt x="58925" y="158971"/>
                    <a:pt x="60894" y="161925"/>
                  </a:cubicBezTo>
                  <a:cubicBezTo>
                    <a:pt x="63713" y="166154"/>
                    <a:pt x="66825" y="170237"/>
                    <a:pt x="70419" y="173831"/>
                  </a:cubicBezTo>
                  <a:cubicBezTo>
                    <a:pt x="72442" y="175854"/>
                    <a:pt x="75273" y="176876"/>
                    <a:pt x="77562" y="178593"/>
                  </a:cubicBezTo>
                  <a:cubicBezTo>
                    <a:pt x="81628" y="181643"/>
                    <a:pt x="85691" y="184718"/>
                    <a:pt x="89469" y="188118"/>
                  </a:cubicBezTo>
                  <a:cubicBezTo>
                    <a:pt x="105878" y="202886"/>
                    <a:pt x="94653" y="198345"/>
                    <a:pt x="110900" y="202406"/>
                  </a:cubicBezTo>
                  <a:cubicBezTo>
                    <a:pt x="115471" y="205453"/>
                    <a:pt x="121324" y="210511"/>
                    <a:pt x="127569" y="209550"/>
                  </a:cubicBezTo>
                  <a:cubicBezTo>
                    <a:pt x="141970" y="207335"/>
                    <a:pt x="149563" y="202351"/>
                    <a:pt x="160906" y="195262"/>
                  </a:cubicBezTo>
                  <a:cubicBezTo>
                    <a:pt x="163333" y="193745"/>
                    <a:pt x="165760" y="192217"/>
                    <a:pt x="168050" y="190500"/>
                  </a:cubicBezTo>
                  <a:cubicBezTo>
                    <a:pt x="172116" y="187451"/>
                    <a:pt x="176556" y="184753"/>
                    <a:pt x="179956" y="180975"/>
                  </a:cubicBezTo>
                  <a:cubicBezTo>
                    <a:pt x="199562" y="159190"/>
                    <a:pt x="179479" y="173685"/>
                    <a:pt x="199006" y="157162"/>
                  </a:cubicBezTo>
                  <a:cubicBezTo>
                    <a:pt x="205915" y="151316"/>
                    <a:pt x="213264" y="146011"/>
                    <a:pt x="220437" y="140493"/>
                  </a:cubicBezTo>
                  <a:cubicBezTo>
                    <a:pt x="223583" y="138073"/>
                    <a:pt x="227156" y="136156"/>
                    <a:pt x="229962" y="133350"/>
                  </a:cubicBezTo>
                  <a:cubicBezTo>
                    <a:pt x="232343" y="130969"/>
                    <a:pt x="234519" y="128362"/>
                    <a:pt x="237106" y="126206"/>
                  </a:cubicBezTo>
                  <a:cubicBezTo>
                    <a:pt x="239305" y="124374"/>
                    <a:pt x="242051" y="123275"/>
                    <a:pt x="244250" y="121443"/>
                  </a:cubicBezTo>
                  <a:cubicBezTo>
                    <a:pt x="254044" y="113281"/>
                    <a:pt x="261125" y="100893"/>
                    <a:pt x="268062" y="90487"/>
                  </a:cubicBezTo>
                  <a:lnTo>
                    <a:pt x="272825" y="83343"/>
                  </a:lnTo>
                  <a:cubicBezTo>
                    <a:pt x="273619" y="80962"/>
                    <a:pt x="273814" y="78288"/>
                    <a:pt x="275206" y="76200"/>
                  </a:cubicBezTo>
                  <a:cubicBezTo>
                    <a:pt x="277074" y="73398"/>
                    <a:pt x="279692" y="71124"/>
                    <a:pt x="282350" y="69056"/>
                  </a:cubicBezTo>
                  <a:cubicBezTo>
                    <a:pt x="286868" y="65542"/>
                    <a:pt x="291875" y="62706"/>
                    <a:pt x="296637" y="59531"/>
                  </a:cubicBezTo>
                  <a:lnTo>
                    <a:pt x="303781" y="54768"/>
                  </a:lnTo>
                  <a:cubicBezTo>
                    <a:pt x="307958" y="51983"/>
                    <a:pt x="318069" y="50006"/>
                    <a:pt x="318069" y="50006"/>
                  </a:cubicBezTo>
                  <a:cubicBezTo>
                    <a:pt x="319956" y="47490"/>
                    <a:pt x="328581" y="35053"/>
                    <a:pt x="332356" y="33337"/>
                  </a:cubicBezTo>
                  <a:cubicBezTo>
                    <a:pt x="336862" y="31289"/>
                    <a:pt x="356409" y="27574"/>
                    <a:pt x="363312" y="26193"/>
                  </a:cubicBezTo>
                  <a:cubicBezTo>
                    <a:pt x="375218" y="28574"/>
                    <a:pt x="387512" y="29497"/>
                    <a:pt x="399031" y="33337"/>
                  </a:cubicBezTo>
                  <a:cubicBezTo>
                    <a:pt x="409676" y="36885"/>
                    <a:pt x="413063" y="43429"/>
                    <a:pt x="420462" y="50006"/>
                  </a:cubicBezTo>
                  <a:cubicBezTo>
                    <a:pt x="425096" y="54125"/>
                    <a:pt x="429736" y="58266"/>
                    <a:pt x="434750" y="61912"/>
                  </a:cubicBezTo>
                  <a:cubicBezTo>
                    <a:pt x="438493" y="64634"/>
                    <a:pt x="443074" y="66125"/>
                    <a:pt x="446656" y="69056"/>
                  </a:cubicBezTo>
                  <a:cubicBezTo>
                    <a:pt x="451869" y="73321"/>
                    <a:pt x="460944" y="83343"/>
                    <a:pt x="460944" y="83343"/>
                  </a:cubicBezTo>
                  <a:cubicBezTo>
                    <a:pt x="469002" y="99461"/>
                    <a:pt x="462024" y="87166"/>
                    <a:pt x="475231" y="104775"/>
                  </a:cubicBezTo>
                  <a:cubicBezTo>
                    <a:pt x="476948" y="107064"/>
                    <a:pt x="477492" y="110528"/>
                    <a:pt x="479994" y="111918"/>
                  </a:cubicBezTo>
                  <a:cubicBezTo>
                    <a:pt x="485045" y="114724"/>
                    <a:pt x="491106" y="115093"/>
                    <a:pt x="496662" y="116681"/>
                  </a:cubicBezTo>
                  <a:cubicBezTo>
                    <a:pt x="516981" y="137000"/>
                    <a:pt x="488892" y="109585"/>
                    <a:pt x="513331" y="130968"/>
                  </a:cubicBezTo>
                  <a:cubicBezTo>
                    <a:pt x="516710" y="133925"/>
                    <a:pt x="519447" y="137571"/>
                    <a:pt x="522856" y="140493"/>
                  </a:cubicBezTo>
                  <a:cubicBezTo>
                    <a:pt x="525029" y="142356"/>
                    <a:pt x="527671" y="143592"/>
                    <a:pt x="530000" y="145256"/>
                  </a:cubicBezTo>
                  <a:cubicBezTo>
                    <a:pt x="554677" y="162883"/>
                    <a:pt x="520975" y="140033"/>
                    <a:pt x="553812" y="161925"/>
                  </a:cubicBezTo>
                  <a:cubicBezTo>
                    <a:pt x="555901" y="163317"/>
                    <a:pt x="558762" y="163087"/>
                    <a:pt x="560956" y="164306"/>
                  </a:cubicBezTo>
                  <a:cubicBezTo>
                    <a:pt x="565960" y="167086"/>
                    <a:pt x="570481" y="170656"/>
                    <a:pt x="575244" y="173831"/>
                  </a:cubicBezTo>
                  <a:cubicBezTo>
                    <a:pt x="578198" y="175800"/>
                    <a:pt x="581687" y="176832"/>
                    <a:pt x="584769" y="178593"/>
                  </a:cubicBezTo>
                  <a:cubicBezTo>
                    <a:pt x="587254" y="180013"/>
                    <a:pt x="589171" y="182534"/>
                    <a:pt x="591912" y="183356"/>
                  </a:cubicBezTo>
                  <a:cubicBezTo>
                    <a:pt x="597288" y="184969"/>
                    <a:pt x="603025" y="184943"/>
                    <a:pt x="608581" y="185737"/>
                  </a:cubicBezTo>
                  <a:cubicBezTo>
                    <a:pt x="610962" y="186531"/>
                    <a:pt x="613275" y="187573"/>
                    <a:pt x="615725" y="188118"/>
                  </a:cubicBezTo>
                  <a:cubicBezTo>
                    <a:pt x="624565" y="190083"/>
                    <a:pt x="640808" y="191849"/>
                    <a:pt x="649062" y="192881"/>
                  </a:cubicBezTo>
                  <a:cubicBezTo>
                    <a:pt x="650924" y="192322"/>
                    <a:pt x="676321" y="186185"/>
                    <a:pt x="682400" y="180975"/>
                  </a:cubicBezTo>
                  <a:cubicBezTo>
                    <a:pt x="685413" y="178392"/>
                    <a:pt x="686874" y="174387"/>
                    <a:pt x="689544" y="171450"/>
                  </a:cubicBezTo>
                  <a:cubicBezTo>
                    <a:pt x="724687" y="132792"/>
                    <a:pt x="693682" y="166412"/>
                    <a:pt x="713356" y="150018"/>
                  </a:cubicBezTo>
                  <a:cubicBezTo>
                    <a:pt x="731692" y="134739"/>
                    <a:pt x="709906" y="149938"/>
                    <a:pt x="727644" y="138112"/>
                  </a:cubicBezTo>
                  <a:cubicBezTo>
                    <a:pt x="730025" y="134937"/>
                    <a:pt x="732274" y="131659"/>
                    <a:pt x="734787" y="128587"/>
                  </a:cubicBezTo>
                  <a:cubicBezTo>
                    <a:pt x="739421" y="122923"/>
                    <a:pt x="744771" y="117836"/>
                    <a:pt x="749075" y="111918"/>
                  </a:cubicBezTo>
                  <a:cubicBezTo>
                    <a:pt x="751163" y="109047"/>
                    <a:pt x="752076" y="105475"/>
                    <a:pt x="753837" y="102393"/>
                  </a:cubicBezTo>
                  <a:cubicBezTo>
                    <a:pt x="757337" y="96268"/>
                    <a:pt x="766954" y="84070"/>
                    <a:pt x="770506" y="80962"/>
                  </a:cubicBezTo>
                  <a:cubicBezTo>
                    <a:pt x="772395" y="79309"/>
                    <a:pt x="775269" y="79375"/>
                    <a:pt x="777650" y="78581"/>
                  </a:cubicBezTo>
                  <a:cubicBezTo>
                    <a:pt x="780031" y="76993"/>
                    <a:pt x="782770" y="75842"/>
                    <a:pt x="784794" y="73818"/>
                  </a:cubicBezTo>
                  <a:cubicBezTo>
                    <a:pt x="787600" y="71012"/>
                    <a:pt x="789324" y="67280"/>
                    <a:pt x="791937" y="64293"/>
                  </a:cubicBezTo>
                  <a:cubicBezTo>
                    <a:pt x="794894" y="60914"/>
                    <a:pt x="798287" y="57943"/>
                    <a:pt x="801462" y="54768"/>
                  </a:cubicBezTo>
                  <a:cubicBezTo>
                    <a:pt x="806683" y="33889"/>
                    <a:pt x="799480" y="54372"/>
                    <a:pt x="825275" y="28575"/>
                  </a:cubicBezTo>
                  <a:cubicBezTo>
                    <a:pt x="829244" y="24606"/>
                    <a:pt x="832751" y="20114"/>
                    <a:pt x="837181" y="16668"/>
                  </a:cubicBezTo>
                  <a:cubicBezTo>
                    <a:pt x="844904" y="10661"/>
                    <a:pt x="851530" y="11246"/>
                    <a:pt x="860994" y="9525"/>
                  </a:cubicBezTo>
                  <a:cubicBezTo>
                    <a:pt x="864976" y="8801"/>
                    <a:pt x="868931" y="7937"/>
                    <a:pt x="872900" y="7143"/>
                  </a:cubicBezTo>
                  <a:cubicBezTo>
                    <a:pt x="885600" y="7937"/>
                    <a:pt x="898500" y="7144"/>
                    <a:pt x="911000" y="9525"/>
                  </a:cubicBezTo>
                  <a:cubicBezTo>
                    <a:pt x="915546" y="10391"/>
                    <a:pt x="919055" y="14101"/>
                    <a:pt x="922906" y="16668"/>
                  </a:cubicBezTo>
                  <a:cubicBezTo>
                    <a:pt x="953138" y="36822"/>
                    <a:pt x="903628" y="5785"/>
                    <a:pt x="946719" y="38100"/>
                  </a:cubicBezTo>
                  <a:cubicBezTo>
                    <a:pt x="949894" y="40481"/>
                    <a:pt x="953318" y="42561"/>
                    <a:pt x="956244" y="45243"/>
                  </a:cubicBezTo>
                  <a:cubicBezTo>
                    <a:pt x="962864" y="51311"/>
                    <a:pt x="975294" y="64293"/>
                    <a:pt x="975294" y="64293"/>
                  </a:cubicBezTo>
                  <a:cubicBezTo>
                    <a:pt x="976881" y="67468"/>
                    <a:pt x="978658" y="70555"/>
                    <a:pt x="980056" y="73818"/>
                  </a:cubicBezTo>
                  <a:cubicBezTo>
                    <a:pt x="981045" y="76125"/>
                    <a:pt x="980477" y="79394"/>
                    <a:pt x="982437" y="80962"/>
                  </a:cubicBezTo>
                  <a:cubicBezTo>
                    <a:pt x="984993" y="83006"/>
                    <a:pt x="988787" y="82549"/>
                    <a:pt x="991962" y="83343"/>
                  </a:cubicBezTo>
                  <a:cubicBezTo>
                    <a:pt x="995137" y="85724"/>
                    <a:pt x="998550" y="87817"/>
                    <a:pt x="1001487" y="90487"/>
                  </a:cubicBezTo>
                  <a:cubicBezTo>
                    <a:pt x="1007301" y="95773"/>
                    <a:pt x="1011128" y="103642"/>
                    <a:pt x="1018156" y="107156"/>
                  </a:cubicBezTo>
                  <a:cubicBezTo>
                    <a:pt x="1053335" y="124744"/>
                    <a:pt x="1000127" y="97433"/>
                    <a:pt x="1037206" y="119062"/>
                  </a:cubicBezTo>
                  <a:cubicBezTo>
                    <a:pt x="1051404" y="127344"/>
                    <a:pt x="1052030" y="127179"/>
                    <a:pt x="1063400" y="130968"/>
                  </a:cubicBezTo>
                  <a:cubicBezTo>
                    <a:pt x="1077504" y="141546"/>
                    <a:pt x="1069623" y="135910"/>
                    <a:pt x="1087212" y="147637"/>
                  </a:cubicBezTo>
                  <a:cubicBezTo>
                    <a:pt x="1089301" y="149029"/>
                    <a:pt x="1092111" y="148895"/>
                    <a:pt x="1094356" y="150018"/>
                  </a:cubicBezTo>
                  <a:cubicBezTo>
                    <a:pt x="1098496" y="152088"/>
                    <a:pt x="1102357" y="154677"/>
                    <a:pt x="1106262" y="157162"/>
                  </a:cubicBezTo>
                  <a:cubicBezTo>
                    <a:pt x="1111091" y="160235"/>
                    <a:pt x="1115642" y="163742"/>
                    <a:pt x="1120550" y="166687"/>
                  </a:cubicBezTo>
                  <a:cubicBezTo>
                    <a:pt x="1123594" y="168513"/>
                    <a:pt x="1126993" y="169689"/>
                    <a:pt x="1130075" y="171450"/>
                  </a:cubicBezTo>
                  <a:cubicBezTo>
                    <a:pt x="1132560" y="172870"/>
                    <a:pt x="1134539" y="175207"/>
                    <a:pt x="1137219" y="176212"/>
                  </a:cubicBezTo>
                  <a:cubicBezTo>
                    <a:pt x="1141009" y="177633"/>
                    <a:pt x="1145174" y="177715"/>
                    <a:pt x="1149125" y="178593"/>
                  </a:cubicBezTo>
                  <a:cubicBezTo>
                    <a:pt x="1152320" y="179303"/>
                    <a:pt x="1155475" y="180181"/>
                    <a:pt x="1158650" y="180975"/>
                  </a:cubicBezTo>
                  <a:cubicBezTo>
                    <a:pt x="1177926" y="173264"/>
                    <a:pt x="1167136" y="178777"/>
                    <a:pt x="1189606" y="161925"/>
                  </a:cubicBezTo>
                  <a:cubicBezTo>
                    <a:pt x="1191896" y="160208"/>
                    <a:pt x="1194726" y="159186"/>
                    <a:pt x="1196750" y="157162"/>
                  </a:cubicBezTo>
                  <a:cubicBezTo>
                    <a:pt x="1201085" y="152827"/>
                    <a:pt x="1210696" y="136851"/>
                    <a:pt x="1213419" y="133350"/>
                  </a:cubicBezTo>
                  <a:cubicBezTo>
                    <a:pt x="1215486" y="130692"/>
                    <a:pt x="1218345" y="128740"/>
                    <a:pt x="1220562" y="126206"/>
                  </a:cubicBezTo>
                  <a:cubicBezTo>
                    <a:pt x="1223909" y="122381"/>
                    <a:pt x="1226740" y="118125"/>
                    <a:pt x="1230087" y="114300"/>
                  </a:cubicBezTo>
                  <a:cubicBezTo>
                    <a:pt x="1232305" y="111766"/>
                    <a:pt x="1235075" y="109743"/>
                    <a:pt x="1237231" y="107156"/>
                  </a:cubicBezTo>
                  <a:cubicBezTo>
                    <a:pt x="1239063" y="104957"/>
                    <a:pt x="1239759" y="101800"/>
                    <a:pt x="1241994" y="100012"/>
                  </a:cubicBezTo>
                  <a:cubicBezTo>
                    <a:pt x="1243954" y="98444"/>
                    <a:pt x="1246756" y="98425"/>
                    <a:pt x="1249137" y="97631"/>
                  </a:cubicBezTo>
                  <a:cubicBezTo>
                    <a:pt x="1264931" y="66044"/>
                    <a:pt x="1255895" y="76586"/>
                    <a:pt x="1270569" y="61912"/>
                  </a:cubicBezTo>
                  <a:cubicBezTo>
                    <a:pt x="1271363" y="58737"/>
                    <a:pt x="1271486" y="55314"/>
                    <a:pt x="1272950" y="52387"/>
                  </a:cubicBezTo>
                  <a:cubicBezTo>
                    <a:pt x="1273728" y="50830"/>
                    <a:pt x="1286632" y="31562"/>
                    <a:pt x="1289619" y="28575"/>
                  </a:cubicBezTo>
                  <a:cubicBezTo>
                    <a:pt x="1291643" y="26551"/>
                    <a:pt x="1294738" y="25836"/>
                    <a:pt x="1296762" y="23812"/>
                  </a:cubicBezTo>
                  <a:cubicBezTo>
                    <a:pt x="1299568" y="21006"/>
                    <a:pt x="1301323" y="17300"/>
                    <a:pt x="1303906" y="14287"/>
                  </a:cubicBezTo>
                  <a:cubicBezTo>
                    <a:pt x="1306098" y="11730"/>
                    <a:pt x="1308894" y="9730"/>
                    <a:pt x="1311050" y="7143"/>
                  </a:cubicBezTo>
                  <a:cubicBezTo>
                    <a:pt x="1312882" y="4945"/>
                    <a:pt x="1315812" y="0"/>
                    <a:pt x="1315812" y="0"/>
                  </a:cubicBezTo>
                </a:path>
              </a:pathLst>
            </a:custGeom>
            <a:ln w="53975">
              <a:solidFill>
                <a:srgbClr val="7A7AD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 name="Freeform 102"/>
            <p:cNvSpPr/>
            <p:nvPr/>
          </p:nvSpPr>
          <p:spPr>
            <a:xfrm rot="180000" flipH="1" flipV="1">
              <a:off x="2006384" y="4691921"/>
              <a:ext cx="1676400" cy="213692"/>
            </a:xfrm>
            <a:custGeom>
              <a:avLst/>
              <a:gdLst>
                <a:gd name="connsiteX0" fmla="*/ 0 w 1357313"/>
                <a:gd name="connsiteY0" fmla="*/ 154781 h 204788"/>
                <a:gd name="connsiteX1" fmla="*/ 2382 w 1357313"/>
                <a:gd name="connsiteY1" fmla="*/ 147638 h 204788"/>
                <a:gd name="connsiteX2" fmla="*/ 21432 w 1357313"/>
                <a:gd name="connsiteY2" fmla="*/ 126206 h 204788"/>
                <a:gd name="connsiteX3" fmla="*/ 23813 w 1357313"/>
                <a:gd name="connsiteY3" fmla="*/ 119063 h 204788"/>
                <a:gd name="connsiteX4" fmla="*/ 42863 w 1357313"/>
                <a:gd name="connsiteY4" fmla="*/ 100013 h 204788"/>
                <a:gd name="connsiteX5" fmla="*/ 50007 w 1357313"/>
                <a:gd name="connsiteY5" fmla="*/ 92869 h 204788"/>
                <a:gd name="connsiteX6" fmla="*/ 59532 w 1357313"/>
                <a:gd name="connsiteY6" fmla="*/ 85725 h 204788"/>
                <a:gd name="connsiteX7" fmla="*/ 73819 w 1357313"/>
                <a:gd name="connsiteY7" fmla="*/ 69056 h 204788"/>
                <a:gd name="connsiteX8" fmla="*/ 90488 w 1357313"/>
                <a:gd name="connsiteY8" fmla="*/ 59531 h 204788"/>
                <a:gd name="connsiteX9" fmla="*/ 107157 w 1357313"/>
                <a:gd name="connsiteY9" fmla="*/ 50006 h 204788"/>
                <a:gd name="connsiteX10" fmla="*/ 123825 w 1357313"/>
                <a:gd name="connsiteY10" fmla="*/ 45244 h 204788"/>
                <a:gd name="connsiteX11" fmla="*/ 145257 w 1357313"/>
                <a:gd name="connsiteY11" fmla="*/ 47625 h 204788"/>
                <a:gd name="connsiteX12" fmla="*/ 166688 w 1357313"/>
                <a:gd name="connsiteY12" fmla="*/ 59531 h 204788"/>
                <a:gd name="connsiteX13" fmla="*/ 176213 w 1357313"/>
                <a:gd name="connsiteY13" fmla="*/ 64294 h 204788"/>
                <a:gd name="connsiteX14" fmla="*/ 209550 w 1357313"/>
                <a:gd name="connsiteY14" fmla="*/ 95250 h 204788"/>
                <a:gd name="connsiteX15" fmla="*/ 216694 w 1357313"/>
                <a:gd name="connsiteY15" fmla="*/ 102394 h 204788"/>
                <a:gd name="connsiteX16" fmla="*/ 235744 w 1357313"/>
                <a:gd name="connsiteY16" fmla="*/ 121444 h 204788"/>
                <a:gd name="connsiteX17" fmla="*/ 245269 w 1357313"/>
                <a:gd name="connsiteY17" fmla="*/ 130969 h 204788"/>
                <a:gd name="connsiteX18" fmla="*/ 266700 w 1357313"/>
                <a:gd name="connsiteY18" fmla="*/ 150019 h 204788"/>
                <a:gd name="connsiteX19" fmla="*/ 273844 w 1357313"/>
                <a:gd name="connsiteY19" fmla="*/ 154781 h 204788"/>
                <a:gd name="connsiteX20" fmla="*/ 283369 w 1357313"/>
                <a:gd name="connsiteY20" fmla="*/ 161925 h 204788"/>
                <a:gd name="connsiteX21" fmla="*/ 300038 w 1357313"/>
                <a:gd name="connsiteY21" fmla="*/ 178594 h 204788"/>
                <a:gd name="connsiteX22" fmla="*/ 314325 w 1357313"/>
                <a:gd name="connsiteY22" fmla="*/ 190500 h 204788"/>
                <a:gd name="connsiteX23" fmla="*/ 321469 w 1357313"/>
                <a:gd name="connsiteY23" fmla="*/ 192881 h 204788"/>
                <a:gd name="connsiteX24" fmla="*/ 345282 w 1357313"/>
                <a:gd name="connsiteY24" fmla="*/ 202406 h 204788"/>
                <a:gd name="connsiteX25" fmla="*/ 352425 w 1357313"/>
                <a:gd name="connsiteY25" fmla="*/ 204788 h 204788"/>
                <a:gd name="connsiteX26" fmla="*/ 381000 w 1357313"/>
                <a:gd name="connsiteY26" fmla="*/ 202406 h 204788"/>
                <a:gd name="connsiteX27" fmla="*/ 397669 w 1357313"/>
                <a:gd name="connsiteY27" fmla="*/ 197644 h 204788"/>
                <a:gd name="connsiteX28" fmla="*/ 407194 w 1357313"/>
                <a:gd name="connsiteY28" fmla="*/ 183356 h 204788"/>
                <a:gd name="connsiteX29" fmla="*/ 419100 w 1357313"/>
                <a:gd name="connsiteY29" fmla="*/ 157163 h 204788"/>
                <a:gd name="connsiteX30" fmla="*/ 440532 w 1357313"/>
                <a:gd name="connsiteY30" fmla="*/ 140494 h 204788"/>
                <a:gd name="connsiteX31" fmla="*/ 459582 w 1357313"/>
                <a:gd name="connsiteY31" fmla="*/ 121444 h 204788"/>
                <a:gd name="connsiteX32" fmla="*/ 464344 w 1357313"/>
                <a:gd name="connsiteY32" fmla="*/ 114300 h 204788"/>
                <a:gd name="connsiteX33" fmla="*/ 473869 w 1357313"/>
                <a:gd name="connsiteY33" fmla="*/ 109538 h 204788"/>
                <a:gd name="connsiteX34" fmla="*/ 495300 w 1357313"/>
                <a:gd name="connsiteY34" fmla="*/ 78581 h 204788"/>
                <a:gd name="connsiteX35" fmla="*/ 504825 w 1357313"/>
                <a:gd name="connsiteY35" fmla="*/ 64294 h 204788"/>
                <a:gd name="connsiteX36" fmla="*/ 519113 w 1357313"/>
                <a:gd name="connsiteY36" fmla="*/ 57150 h 204788"/>
                <a:gd name="connsiteX37" fmla="*/ 528638 w 1357313"/>
                <a:gd name="connsiteY37" fmla="*/ 52388 h 204788"/>
                <a:gd name="connsiteX38" fmla="*/ 538163 w 1357313"/>
                <a:gd name="connsiteY38" fmla="*/ 45244 h 204788"/>
                <a:gd name="connsiteX39" fmla="*/ 545307 w 1357313"/>
                <a:gd name="connsiteY39" fmla="*/ 38100 h 204788"/>
                <a:gd name="connsiteX40" fmla="*/ 552450 w 1357313"/>
                <a:gd name="connsiteY40" fmla="*/ 35719 h 204788"/>
                <a:gd name="connsiteX41" fmla="*/ 571500 w 1357313"/>
                <a:gd name="connsiteY41" fmla="*/ 23813 h 204788"/>
                <a:gd name="connsiteX42" fmla="*/ 578644 w 1357313"/>
                <a:gd name="connsiteY42" fmla="*/ 19050 h 204788"/>
                <a:gd name="connsiteX43" fmla="*/ 597694 w 1357313"/>
                <a:gd name="connsiteY43" fmla="*/ 7144 h 204788"/>
                <a:gd name="connsiteX44" fmla="*/ 631032 w 1357313"/>
                <a:gd name="connsiteY44" fmla="*/ 9525 h 204788"/>
                <a:gd name="connsiteX45" fmla="*/ 638175 w 1357313"/>
                <a:gd name="connsiteY45" fmla="*/ 11906 h 204788"/>
                <a:gd name="connsiteX46" fmla="*/ 659607 w 1357313"/>
                <a:gd name="connsiteY46" fmla="*/ 23813 h 204788"/>
                <a:gd name="connsiteX47" fmla="*/ 669132 w 1357313"/>
                <a:gd name="connsiteY47" fmla="*/ 33338 h 204788"/>
                <a:gd name="connsiteX48" fmla="*/ 681038 w 1357313"/>
                <a:gd name="connsiteY48" fmla="*/ 38100 h 204788"/>
                <a:gd name="connsiteX49" fmla="*/ 711994 w 1357313"/>
                <a:gd name="connsiteY49" fmla="*/ 66675 h 204788"/>
                <a:gd name="connsiteX50" fmla="*/ 721519 w 1357313"/>
                <a:gd name="connsiteY50" fmla="*/ 71438 h 204788"/>
                <a:gd name="connsiteX51" fmla="*/ 733425 w 1357313"/>
                <a:gd name="connsiteY51" fmla="*/ 90488 h 204788"/>
                <a:gd name="connsiteX52" fmla="*/ 738188 w 1357313"/>
                <a:gd name="connsiteY52" fmla="*/ 97631 h 204788"/>
                <a:gd name="connsiteX53" fmla="*/ 747713 w 1357313"/>
                <a:gd name="connsiteY53" fmla="*/ 104775 h 204788"/>
                <a:gd name="connsiteX54" fmla="*/ 764382 w 1357313"/>
                <a:gd name="connsiteY54" fmla="*/ 119063 h 204788"/>
                <a:gd name="connsiteX55" fmla="*/ 792957 w 1357313"/>
                <a:gd name="connsiteY55" fmla="*/ 145256 h 204788"/>
                <a:gd name="connsiteX56" fmla="*/ 816769 w 1357313"/>
                <a:gd name="connsiteY56" fmla="*/ 161925 h 204788"/>
                <a:gd name="connsiteX57" fmla="*/ 826294 w 1357313"/>
                <a:gd name="connsiteY57" fmla="*/ 166688 h 204788"/>
                <a:gd name="connsiteX58" fmla="*/ 835819 w 1357313"/>
                <a:gd name="connsiteY58" fmla="*/ 173831 h 204788"/>
                <a:gd name="connsiteX59" fmla="*/ 852488 w 1357313"/>
                <a:gd name="connsiteY59" fmla="*/ 180975 h 204788"/>
                <a:gd name="connsiteX60" fmla="*/ 866775 w 1357313"/>
                <a:gd name="connsiteY60" fmla="*/ 188119 h 204788"/>
                <a:gd name="connsiteX61" fmla="*/ 881063 w 1357313"/>
                <a:gd name="connsiteY61" fmla="*/ 195263 h 204788"/>
                <a:gd name="connsiteX62" fmla="*/ 892969 w 1357313"/>
                <a:gd name="connsiteY62" fmla="*/ 192881 h 204788"/>
                <a:gd name="connsiteX63" fmla="*/ 914400 w 1357313"/>
                <a:gd name="connsiteY63" fmla="*/ 178594 h 204788"/>
                <a:gd name="connsiteX64" fmla="*/ 928688 w 1357313"/>
                <a:gd name="connsiteY64" fmla="*/ 157163 h 204788"/>
                <a:gd name="connsiteX65" fmla="*/ 935832 w 1357313"/>
                <a:gd name="connsiteY65" fmla="*/ 152400 h 204788"/>
                <a:gd name="connsiteX66" fmla="*/ 945357 w 1357313"/>
                <a:gd name="connsiteY66" fmla="*/ 135731 h 204788"/>
                <a:gd name="connsiteX67" fmla="*/ 954882 w 1357313"/>
                <a:gd name="connsiteY67" fmla="*/ 126206 h 204788"/>
                <a:gd name="connsiteX68" fmla="*/ 957263 w 1357313"/>
                <a:gd name="connsiteY68" fmla="*/ 114300 h 204788"/>
                <a:gd name="connsiteX69" fmla="*/ 964407 w 1357313"/>
                <a:gd name="connsiteY69" fmla="*/ 109538 h 204788"/>
                <a:gd name="connsiteX70" fmla="*/ 969169 w 1357313"/>
                <a:gd name="connsiteY70" fmla="*/ 102394 h 204788"/>
                <a:gd name="connsiteX71" fmla="*/ 988219 w 1357313"/>
                <a:gd name="connsiteY71" fmla="*/ 83344 h 204788"/>
                <a:gd name="connsiteX72" fmla="*/ 1002507 w 1357313"/>
                <a:gd name="connsiteY72" fmla="*/ 66675 h 204788"/>
                <a:gd name="connsiteX73" fmla="*/ 1026319 w 1357313"/>
                <a:gd name="connsiteY73" fmla="*/ 50006 h 204788"/>
                <a:gd name="connsiteX74" fmla="*/ 1033463 w 1357313"/>
                <a:gd name="connsiteY74" fmla="*/ 42863 h 204788"/>
                <a:gd name="connsiteX75" fmla="*/ 1040607 w 1357313"/>
                <a:gd name="connsiteY75" fmla="*/ 38100 h 204788"/>
                <a:gd name="connsiteX76" fmla="*/ 1050132 w 1357313"/>
                <a:gd name="connsiteY76" fmla="*/ 28575 h 204788"/>
                <a:gd name="connsiteX77" fmla="*/ 1059657 w 1357313"/>
                <a:gd name="connsiteY77" fmla="*/ 23813 h 204788"/>
                <a:gd name="connsiteX78" fmla="*/ 1085850 w 1357313"/>
                <a:gd name="connsiteY78" fmla="*/ 2381 h 204788"/>
                <a:gd name="connsiteX79" fmla="*/ 1095375 w 1357313"/>
                <a:gd name="connsiteY79" fmla="*/ 0 h 204788"/>
                <a:gd name="connsiteX80" fmla="*/ 1131094 w 1357313"/>
                <a:gd name="connsiteY80" fmla="*/ 2381 h 204788"/>
                <a:gd name="connsiteX81" fmla="*/ 1143000 w 1357313"/>
                <a:gd name="connsiteY81" fmla="*/ 9525 h 204788"/>
                <a:gd name="connsiteX82" fmla="*/ 1152525 w 1357313"/>
                <a:gd name="connsiteY82" fmla="*/ 11906 h 204788"/>
                <a:gd name="connsiteX83" fmla="*/ 1162050 w 1357313"/>
                <a:gd name="connsiteY83" fmla="*/ 19050 h 204788"/>
                <a:gd name="connsiteX84" fmla="*/ 1176338 w 1357313"/>
                <a:gd name="connsiteY84" fmla="*/ 23813 h 204788"/>
                <a:gd name="connsiteX85" fmla="*/ 1202532 w 1357313"/>
                <a:gd name="connsiteY85" fmla="*/ 47625 h 204788"/>
                <a:gd name="connsiteX86" fmla="*/ 1223963 w 1357313"/>
                <a:gd name="connsiteY86" fmla="*/ 54769 h 204788"/>
                <a:gd name="connsiteX87" fmla="*/ 1238250 w 1357313"/>
                <a:gd name="connsiteY87" fmla="*/ 66675 h 204788"/>
                <a:gd name="connsiteX88" fmla="*/ 1245394 w 1357313"/>
                <a:gd name="connsiteY88" fmla="*/ 76200 h 204788"/>
                <a:gd name="connsiteX89" fmla="*/ 1273969 w 1357313"/>
                <a:gd name="connsiteY89" fmla="*/ 95250 h 204788"/>
                <a:gd name="connsiteX90" fmla="*/ 1283494 w 1357313"/>
                <a:gd name="connsiteY90" fmla="*/ 107156 h 204788"/>
                <a:gd name="connsiteX91" fmla="*/ 1293019 w 1357313"/>
                <a:gd name="connsiteY91" fmla="*/ 114300 h 204788"/>
                <a:gd name="connsiteX92" fmla="*/ 1300163 w 1357313"/>
                <a:gd name="connsiteY92" fmla="*/ 121444 h 204788"/>
                <a:gd name="connsiteX93" fmla="*/ 1307307 w 1357313"/>
                <a:gd name="connsiteY93" fmla="*/ 126206 h 204788"/>
                <a:gd name="connsiteX94" fmla="*/ 1316832 w 1357313"/>
                <a:gd name="connsiteY94" fmla="*/ 135731 h 204788"/>
                <a:gd name="connsiteX95" fmla="*/ 1323975 w 1357313"/>
                <a:gd name="connsiteY95" fmla="*/ 138113 h 204788"/>
                <a:gd name="connsiteX96" fmla="*/ 1331119 w 1357313"/>
                <a:gd name="connsiteY96" fmla="*/ 142875 h 204788"/>
                <a:gd name="connsiteX97" fmla="*/ 1354932 w 1357313"/>
                <a:gd name="connsiteY97" fmla="*/ 152400 h 204788"/>
                <a:gd name="connsiteX98" fmla="*/ 1357313 w 1357313"/>
                <a:gd name="connsiteY98" fmla="*/ 154781 h 204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313" h="204788">
                  <a:moveTo>
                    <a:pt x="0" y="154781"/>
                  </a:moveTo>
                  <a:cubicBezTo>
                    <a:pt x="794" y="152400"/>
                    <a:pt x="1052" y="149766"/>
                    <a:pt x="2382" y="147638"/>
                  </a:cubicBezTo>
                  <a:cubicBezTo>
                    <a:pt x="7522" y="139415"/>
                    <a:pt x="14665" y="132973"/>
                    <a:pt x="21432" y="126206"/>
                  </a:cubicBezTo>
                  <a:cubicBezTo>
                    <a:pt x="22226" y="123825"/>
                    <a:pt x="22224" y="121005"/>
                    <a:pt x="23813" y="119063"/>
                  </a:cubicBezTo>
                  <a:cubicBezTo>
                    <a:pt x="29500" y="112113"/>
                    <a:pt x="36513" y="106363"/>
                    <a:pt x="42863" y="100013"/>
                  </a:cubicBezTo>
                  <a:lnTo>
                    <a:pt x="50007" y="92869"/>
                  </a:lnTo>
                  <a:cubicBezTo>
                    <a:pt x="52813" y="90063"/>
                    <a:pt x="56726" y="88531"/>
                    <a:pt x="59532" y="85725"/>
                  </a:cubicBezTo>
                  <a:cubicBezTo>
                    <a:pt x="75294" y="69962"/>
                    <a:pt x="58270" y="82013"/>
                    <a:pt x="73819" y="69056"/>
                  </a:cubicBezTo>
                  <a:cubicBezTo>
                    <a:pt x="80143" y="63786"/>
                    <a:pt x="83084" y="63762"/>
                    <a:pt x="90488" y="59531"/>
                  </a:cubicBezTo>
                  <a:cubicBezTo>
                    <a:pt x="102440" y="52702"/>
                    <a:pt x="92773" y="56171"/>
                    <a:pt x="107157" y="50006"/>
                  </a:cubicBezTo>
                  <a:cubicBezTo>
                    <a:pt x="111939" y="47956"/>
                    <a:pt x="118992" y="46452"/>
                    <a:pt x="123825" y="45244"/>
                  </a:cubicBezTo>
                  <a:cubicBezTo>
                    <a:pt x="130969" y="46038"/>
                    <a:pt x="138253" y="46009"/>
                    <a:pt x="145257" y="47625"/>
                  </a:cubicBezTo>
                  <a:cubicBezTo>
                    <a:pt x="149160" y="48526"/>
                    <a:pt x="164465" y="58296"/>
                    <a:pt x="166688" y="59531"/>
                  </a:cubicBezTo>
                  <a:cubicBezTo>
                    <a:pt x="169791" y="61255"/>
                    <a:pt x="173203" y="62413"/>
                    <a:pt x="176213" y="64294"/>
                  </a:cubicBezTo>
                  <a:cubicBezTo>
                    <a:pt x="188550" y="72005"/>
                    <a:pt x="200378" y="86078"/>
                    <a:pt x="209550" y="95250"/>
                  </a:cubicBezTo>
                  <a:lnTo>
                    <a:pt x="216694" y="102394"/>
                  </a:lnTo>
                  <a:lnTo>
                    <a:pt x="235744" y="121444"/>
                  </a:lnTo>
                  <a:cubicBezTo>
                    <a:pt x="238919" y="124619"/>
                    <a:pt x="241533" y="128479"/>
                    <a:pt x="245269" y="130969"/>
                  </a:cubicBezTo>
                  <a:cubicBezTo>
                    <a:pt x="258017" y="139467"/>
                    <a:pt x="250389" y="133707"/>
                    <a:pt x="266700" y="150019"/>
                  </a:cubicBezTo>
                  <a:cubicBezTo>
                    <a:pt x="268724" y="152043"/>
                    <a:pt x="271515" y="153118"/>
                    <a:pt x="273844" y="154781"/>
                  </a:cubicBezTo>
                  <a:cubicBezTo>
                    <a:pt x="277074" y="157088"/>
                    <a:pt x="280432" y="159255"/>
                    <a:pt x="283369" y="161925"/>
                  </a:cubicBezTo>
                  <a:cubicBezTo>
                    <a:pt x="289183" y="167211"/>
                    <a:pt x="294482" y="173038"/>
                    <a:pt x="300038" y="178594"/>
                  </a:cubicBezTo>
                  <a:cubicBezTo>
                    <a:pt x="305304" y="183860"/>
                    <a:pt x="307695" y="187185"/>
                    <a:pt x="314325" y="190500"/>
                  </a:cubicBezTo>
                  <a:cubicBezTo>
                    <a:pt x="316570" y="191622"/>
                    <a:pt x="319162" y="191892"/>
                    <a:pt x="321469" y="192881"/>
                  </a:cubicBezTo>
                  <a:cubicBezTo>
                    <a:pt x="346011" y="203399"/>
                    <a:pt x="312739" y="191558"/>
                    <a:pt x="345282" y="202406"/>
                  </a:cubicBezTo>
                  <a:lnTo>
                    <a:pt x="352425" y="204788"/>
                  </a:lnTo>
                  <a:cubicBezTo>
                    <a:pt x="361950" y="203994"/>
                    <a:pt x="371516" y="203592"/>
                    <a:pt x="381000" y="202406"/>
                  </a:cubicBezTo>
                  <a:cubicBezTo>
                    <a:pt x="385784" y="201808"/>
                    <a:pt x="392924" y="199225"/>
                    <a:pt x="397669" y="197644"/>
                  </a:cubicBezTo>
                  <a:cubicBezTo>
                    <a:pt x="400844" y="192881"/>
                    <a:pt x="404453" y="188381"/>
                    <a:pt x="407194" y="183356"/>
                  </a:cubicBezTo>
                  <a:cubicBezTo>
                    <a:pt x="416505" y="166286"/>
                    <a:pt x="406843" y="175548"/>
                    <a:pt x="419100" y="157163"/>
                  </a:cubicBezTo>
                  <a:cubicBezTo>
                    <a:pt x="425803" y="147108"/>
                    <a:pt x="431070" y="149956"/>
                    <a:pt x="440532" y="140494"/>
                  </a:cubicBezTo>
                  <a:cubicBezTo>
                    <a:pt x="446882" y="134144"/>
                    <a:pt x="454601" y="128916"/>
                    <a:pt x="459582" y="121444"/>
                  </a:cubicBezTo>
                  <a:cubicBezTo>
                    <a:pt x="461169" y="119063"/>
                    <a:pt x="462145" y="116132"/>
                    <a:pt x="464344" y="114300"/>
                  </a:cubicBezTo>
                  <a:cubicBezTo>
                    <a:pt x="467071" y="112028"/>
                    <a:pt x="470694" y="111125"/>
                    <a:pt x="473869" y="109538"/>
                  </a:cubicBezTo>
                  <a:cubicBezTo>
                    <a:pt x="479464" y="92750"/>
                    <a:pt x="474682" y="104354"/>
                    <a:pt x="495300" y="78581"/>
                  </a:cubicBezTo>
                  <a:cubicBezTo>
                    <a:pt x="498876" y="74112"/>
                    <a:pt x="501056" y="68601"/>
                    <a:pt x="504825" y="64294"/>
                  </a:cubicBezTo>
                  <a:cubicBezTo>
                    <a:pt x="509402" y="59063"/>
                    <a:pt x="513336" y="59625"/>
                    <a:pt x="519113" y="57150"/>
                  </a:cubicBezTo>
                  <a:cubicBezTo>
                    <a:pt x="522376" y="55752"/>
                    <a:pt x="525628" y="54269"/>
                    <a:pt x="528638" y="52388"/>
                  </a:cubicBezTo>
                  <a:cubicBezTo>
                    <a:pt x="532004" y="50285"/>
                    <a:pt x="535150" y="47827"/>
                    <a:pt x="538163" y="45244"/>
                  </a:cubicBezTo>
                  <a:cubicBezTo>
                    <a:pt x="540720" y="43052"/>
                    <a:pt x="542505" y="39968"/>
                    <a:pt x="545307" y="38100"/>
                  </a:cubicBezTo>
                  <a:cubicBezTo>
                    <a:pt x="547395" y="36708"/>
                    <a:pt x="550069" y="36513"/>
                    <a:pt x="552450" y="35719"/>
                  </a:cubicBezTo>
                  <a:cubicBezTo>
                    <a:pt x="564986" y="23183"/>
                    <a:pt x="553460" y="32833"/>
                    <a:pt x="571500" y="23813"/>
                  </a:cubicBezTo>
                  <a:cubicBezTo>
                    <a:pt x="574060" y="22533"/>
                    <a:pt x="576159" y="20470"/>
                    <a:pt x="578644" y="19050"/>
                  </a:cubicBezTo>
                  <a:cubicBezTo>
                    <a:pt x="596951" y="8589"/>
                    <a:pt x="579479" y="20805"/>
                    <a:pt x="597694" y="7144"/>
                  </a:cubicBezTo>
                  <a:cubicBezTo>
                    <a:pt x="608807" y="7938"/>
                    <a:pt x="619967" y="8223"/>
                    <a:pt x="631032" y="9525"/>
                  </a:cubicBezTo>
                  <a:cubicBezTo>
                    <a:pt x="633525" y="9818"/>
                    <a:pt x="635882" y="10887"/>
                    <a:pt x="638175" y="11906"/>
                  </a:cubicBezTo>
                  <a:cubicBezTo>
                    <a:pt x="642818" y="13970"/>
                    <a:pt x="654593" y="19515"/>
                    <a:pt x="659607" y="23813"/>
                  </a:cubicBezTo>
                  <a:cubicBezTo>
                    <a:pt x="663016" y="26735"/>
                    <a:pt x="665396" y="30847"/>
                    <a:pt x="669132" y="33338"/>
                  </a:cubicBezTo>
                  <a:cubicBezTo>
                    <a:pt x="672688" y="35709"/>
                    <a:pt x="677069" y="36513"/>
                    <a:pt x="681038" y="38100"/>
                  </a:cubicBezTo>
                  <a:cubicBezTo>
                    <a:pt x="690336" y="47398"/>
                    <a:pt x="700256" y="59338"/>
                    <a:pt x="711994" y="66675"/>
                  </a:cubicBezTo>
                  <a:cubicBezTo>
                    <a:pt x="715004" y="68556"/>
                    <a:pt x="718344" y="69850"/>
                    <a:pt x="721519" y="71438"/>
                  </a:cubicBezTo>
                  <a:cubicBezTo>
                    <a:pt x="728976" y="86351"/>
                    <a:pt x="723124" y="76067"/>
                    <a:pt x="733425" y="90488"/>
                  </a:cubicBezTo>
                  <a:cubicBezTo>
                    <a:pt x="735088" y="92817"/>
                    <a:pt x="736164" y="95607"/>
                    <a:pt x="738188" y="97631"/>
                  </a:cubicBezTo>
                  <a:cubicBezTo>
                    <a:pt x="740994" y="100437"/>
                    <a:pt x="744726" y="102162"/>
                    <a:pt x="747713" y="104775"/>
                  </a:cubicBezTo>
                  <a:cubicBezTo>
                    <a:pt x="766191" y="120944"/>
                    <a:pt x="749085" y="108864"/>
                    <a:pt x="764382" y="119063"/>
                  </a:cubicBezTo>
                  <a:cubicBezTo>
                    <a:pt x="776792" y="135612"/>
                    <a:pt x="768763" y="126646"/>
                    <a:pt x="792957" y="145256"/>
                  </a:cubicBezTo>
                  <a:cubicBezTo>
                    <a:pt x="798505" y="149524"/>
                    <a:pt x="811519" y="159300"/>
                    <a:pt x="816769" y="161925"/>
                  </a:cubicBezTo>
                  <a:cubicBezTo>
                    <a:pt x="819944" y="163513"/>
                    <a:pt x="823284" y="164807"/>
                    <a:pt x="826294" y="166688"/>
                  </a:cubicBezTo>
                  <a:cubicBezTo>
                    <a:pt x="829659" y="168791"/>
                    <a:pt x="832454" y="171728"/>
                    <a:pt x="835819" y="173831"/>
                  </a:cubicBezTo>
                  <a:cubicBezTo>
                    <a:pt x="842548" y="178037"/>
                    <a:pt x="845541" y="178660"/>
                    <a:pt x="852488" y="180975"/>
                  </a:cubicBezTo>
                  <a:cubicBezTo>
                    <a:pt x="872954" y="194620"/>
                    <a:pt x="847066" y="178265"/>
                    <a:pt x="866775" y="188119"/>
                  </a:cubicBezTo>
                  <a:cubicBezTo>
                    <a:pt x="885244" y="197353"/>
                    <a:pt x="863102" y="189274"/>
                    <a:pt x="881063" y="195263"/>
                  </a:cubicBezTo>
                  <a:cubicBezTo>
                    <a:pt x="885032" y="194469"/>
                    <a:pt x="889349" y="194691"/>
                    <a:pt x="892969" y="192881"/>
                  </a:cubicBezTo>
                  <a:cubicBezTo>
                    <a:pt x="900648" y="189041"/>
                    <a:pt x="914400" y="178594"/>
                    <a:pt x="914400" y="178594"/>
                  </a:cubicBezTo>
                  <a:lnTo>
                    <a:pt x="928688" y="157163"/>
                  </a:lnTo>
                  <a:cubicBezTo>
                    <a:pt x="930276" y="154782"/>
                    <a:pt x="933451" y="153988"/>
                    <a:pt x="935832" y="152400"/>
                  </a:cubicBezTo>
                  <a:cubicBezTo>
                    <a:pt x="938536" y="146992"/>
                    <a:pt x="941316" y="140445"/>
                    <a:pt x="945357" y="135731"/>
                  </a:cubicBezTo>
                  <a:cubicBezTo>
                    <a:pt x="948279" y="132322"/>
                    <a:pt x="951707" y="129381"/>
                    <a:pt x="954882" y="126206"/>
                  </a:cubicBezTo>
                  <a:cubicBezTo>
                    <a:pt x="955676" y="122237"/>
                    <a:pt x="955255" y="117814"/>
                    <a:pt x="957263" y="114300"/>
                  </a:cubicBezTo>
                  <a:cubicBezTo>
                    <a:pt x="958683" y="111815"/>
                    <a:pt x="962383" y="111562"/>
                    <a:pt x="964407" y="109538"/>
                  </a:cubicBezTo>
                  <a:cubicBezTo>
                    <a:pt x="966431" y="107514"/>
                    <a:pt x="967244" y="104512"/>
                    <a:pt x="969169" y="102394"/>
                  </a:cubicBezTo>
                  <a:cubicBezTo>
                    <a:pt x="975210" y="95749"/>
                    <a:pt x="983237" y="90816"/>
                    <a:pt x="988219" y="83344"/>
                  </a:cubicBezTo>
                  <a:cubicBezTo>
                    <a:pt x="993369" y="75619"/>
                    <a:pt x="994258" y="73274"/>
                    <a:pt x="1002507" y="66675"/>
                  </a:cubicBezTo>
                  <a:cubicBezTo>
                    <a:pt x="1023026" y="50260"/>
                    <a:pt x="1010184" y="63835"/>
                    <a:pt x="1026319" y="50006"/>
                  </a:cubicBezTo>
                  <a:cubicBezTo>
                    <a:pt x="1028876" y="47815"/>
                    <a:pt x="1030876" y="45019"/>
                    <a:pt x="1033463" y="42863"/>
                  </a:cubicBezTo>
                  <a:cubicBezTo>
                    <a:pt x="1035662" y="41031"/>
                    <a:pt x="1038434" y="39963"/>
                    <a:pt x="1040607" y="38100"/>
                  </a:cubicBezTo>
                  <a:cubicBezTo>
                    <a:pt x="1044016" y="35178"/>
                    <a:pt x="1046540" y="31269"/>
                    <a:pt x="1050132" y="28575"/>
                  </a:cubicBezTo>
                  <a:cubicBezTo>
                    <a:pt x="1052972" y="26445"/>
                    <a:pt x="1056482" y="25400"/>
                    <a:pt x="1059657" y="23813"/>
                  </a:cubicBezTo>
                  <a:cubicBezTo>
                    <a:pt x="1075610" y="7859"/>
                    <a:pt x="1066893" y="15019"/>
                    <a:pt x="1085850" y="2381"/>
                  </a:cubicBezTo>
                  <a:cubicBezTo>
                    <a:pt x="1088573" y="566"/>
                    <a:pt x="1092200" y="794"/>
                    <a:pt x="1095375" y="0"/>
                  </a:cubicBezTo>
                  <a:cubicBezTo>
                    <a:pt x="1107281" y="794"/>
                    <a:pt x="1119393" y="41"/>
                    <a:pt x="1131094" y="2381"/>
                  </a:cubicBezTo>
                  <a:cubicBezTo>
                    <a:pt x="1135632" y="3289"/>
                    <a:pt x="1138771" y="7645"/>
                    <a:pt x="1143000" y="9525"/>
                  </a:cubicBezTo>
                  <a:cubicBezTo>
                    <a:pt x="1145991" y="10854"/>
                    <a:pt x="1149350" y="11112"/>
                    <a:pt x="1152525" y="11906"/>
                  </a:cubicBezTo>
                  <a:cubicBezTo>
                    <a:pt x="1155700" y="14287"/>
                    <a:pt x="1158500" y="17275"/>
                    <a:pt x="1162050" y="19050"/>
                  </a:cubicBezTo>
                  <a:cubicBezTo>
                    <a:pt x="1166540" y="21295"/>
                    <a:pt x="1176338" y="23813"/>
                    <a:pt x="1176338" y="23813"/>
                  </a:cubicBezTo>
                  <a:cubicBezTo>
                    <a:pt x="1183509" y="30984"/>
                    <a:pt x="1194005" y="42198"/>
                    <a:pt x="1202532" y="47625"/>
                  </a:cubicBezTo>
                  <a:cubicBezTo>
                    <a:pt x="1208337" y="51319"/>
                    <a:pt x="1217289" y="53101"/>
                    <a:pt x="1223963" y="54769"/>
                  </a:cubicBezTo>
                  <a:cubicBezTo>
                    <a:pt x="1228725" y="58738"/>
                    <a:pt x="1233867" y="62292"/>
                    <a:pt x="1238250" y="66675"/>
                  </a:cubicBezTo>
                  <a:cubicBezTo>
                    <a:pt x="1241056" y="69481"/>
                    <a:pt x="1242468" y="73518"/>
                    <a:pt x="1245394" y="76200"/>
                  </a:cubicBezTo>
                  <a:cubicBezTo>
                    <a:pt x="1263233" y="92553"/>
                    <a:pt x="1259785" y="90523"/>
                    <a:pt x="1273969" y="95250"/>
                  </a:cubicBezTo>
                  <a:cubicBezTo>
                    <a:pt x="1277144" y="99219"/>
                    <a:pt x="1279900" y="103562"/>
                    <a:pt x="1283494" y="107156"/>
                  </a:cubicBezTo>
                  <a:cubicBezTo>
                    <a:pt x="1286300" y="109962"/>
                    <a:pt x="1290006" y="111717"/>
                    <a:pt x="1293019" y="114300"/>
                  </a:cubicBezTo>
                  <a:cubicBezTo>
                    <a:pt x="1295576" y="116492"/>
                    <a:pt x="1297576" y="119288"/>
                    <a:pt x="1300163" y="121444"/>
                  </a:cubicBezTo>
                  <a:cubicBezTo>
                    <a:pt x="1302362" y="123276"/>
                    <a:pt x="1305134" y="124344"/>
                    <a:pt x="1307307" y="126206"/>
                  </a:cubicBezTo>
                  <a:cubicBezTo>
                    <a:pt x="1310716" y="129128"/>
                    <a:pt x="1313178" y="133121"/>
                    <a:pt x="1316832" y="135731"/>
                  </a:cubicBezTo>
                  <a:cubicBezTo>
                    <a:pt x="1318874" y="137190"/>
                    <a:pt x="1321730" y="136990"/>
                    <a:pt x="1323975" y="138113"/>
                  </a:cubicBezTo>
                  <a:cubicBezTo>
                    <a:pt x="1326535" y="139393"/>
                    <a:pt x="1328504" y="141713"/>
                    <a:pt x="1331119" y="142875"/>
                  </a:cubicBezTo>
                  <a:cubicBezTo>
                    <a:pt x="1348638" y="150661"/>
                    <a:pt x="1341013" y="144049"/>
                    <a:pt x="1354932" y="152400"/>
                  </a:cubicBezTo>
                  <a:cubicBezTo>
                    <a:pt x="1355894" y="152977"/>
                    <a:pt x="1356519" y="153987"/>
                    <a:pt x="1357313" y="154781"/>
                  </a:cubicBezTo>
                </a:path>
              </a:pathLst>
            </a:custGeom>
            <a:ln w="53975">
              <a:solidFill>
                <a:srgbClr val="7A7AD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4" name="Rectangle 93"/>
            <p:cNvSpPr/>
            <p:nvPr/>
          </p:nvSpPr>
          <p:spPr>
            <a:xfrm>
              <a:off x="1096428" y="4648200"/>
              <a:ext cx="838200" cy="304800"/>
            </a:xfrm>
            <a:prstGeom prst="rect">
              <a:avLst/>
            </a:prstGeom>
            <a:solidFill>
              <a:srgbClr val="92D050">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3230028" y="4648200"/>
              <a:ext cx="457200" cy="304800"/>
            </a:xfrm>
            <a:prstGeom prst="rect">
              <a:avLst/>
            </a:prstGeom>
            <a:solidFill>
              <a:srgbClr val="C00000">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p:cNvSpPr/>
            <p:nvPr/>
          </p:nvSpPr>
          <p:spPr>
            <a:xfrm>
              <a:off x="2772828" y="4648200"/>
              <a:ext cx="457200" cy="304800"/>
            </a:xfrm>
            <a:prstGeom prst="rect">
              <a:avLst/>
            </a:prstGeom>
            <a:solidFill>
              <a:schemeClr val="accent1">
                <a:lumMod val="50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p:cNvSpPr/>
            <p:nvPr/>
          </p:nvSpPr>
          <p:spPr>
            <a:xfrm>
              <a:off x="2315628" y="4648200"/>
              <a:ext cx="457200" cy="304800"/>
            </a:xfrm>
            <a:prstGeom prst="rect">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p:cNvSpPr/>
            <p:nvPr/>
          </p:nvSpPr>
          <p:spPr>
            <a:xfrm>
              <a:off x="1934628" y="4648200"/>
              <a:ext cx="381000" cy="304800"/>
            </a:xfrm>
            <a:prstGeom prst="rect">
              <a:avLst/>
            </a:prstGeom>
            <a:solidFill>
              <a:schemeClr val="accent1">
                <a:lumMod val="50000"/>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457200" y="4572000"/>
              <a:ext cx="685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6"/>
          <p:cNvGrpSpPr/>
          <p:nvPr/>
        </p:nvGrpSpPr>
        <p:grpSpPr>
          <a:xfrm>
            <a:off x="5105400" y="4572000"/>
            <a:ext cx="3200400" cy="381000"/>
            <a:chOff x="2971800" y="5638800"/>
            <a:chExt cx="3200400" cy="381000"/>
          </a:xfrm>
        </p:grpSpPr>
        <p:sp>
          <p:nvSpPr>
            <p:cNvPr id="124" name="Freeform 123"/>
            <p:cNvSpPr/>
            <p:nvPr/>
          </p:nvSpPr>
          <p:spPr>
            <a:xfrm rot="180000">
              <a:off x="3128808" y="5749288"/>
              <a:ext cx="1315812" cy="210511"/>
            </a:xfrm>
            <a:custGeom>
              <a:avLst/>
              <a:gdLst>
                <a:gd name="connsiteX0" fmla="*/ 1362 w 1315812"/>
                <a:gd name="connsiteY0" fmla="*/ 88106 h 210511"/>
                <a:gd name="connsiteX1" fmla="*/ 27556 w 1315812"/>
                <a:gd name="connsiteY1" fmla="*/ 119062 h 210511"/>
                <a:gd name="connsiteX2" fmla="*/ 37081 w 1315812"/>
                <a:gd name="connsiteY2" fmla="*/ 133350 h 210511"/>
                <a:gd name="connsiteX3" fmla="*/ 56131 w 1315812"/>
                <a:gd name="connsiteY3" fmla="*/ 152400 h 210511"/>
                <a:gd name="connsiteX4" fmla="*/ 60894 w 1315812"/>
                <a:gd name="connsiteY4" fmla="*/ 161925 h 210511"/>
                <a:gd name="connsiteX5" fmla="*/ 70419 w 1315812"/>
                <a:gd name="connsiteY5" fmla="*/ 173831 h 210511"/>
                <a:gd name="connsiteX6" fmla="*/ 77562 w 1315812"/>
                <a:gd name="connsiteY6" fmla="*/ 178593 h 210511"/>
                <a:gd name="connsiteX7" fmla="*/ 89469 w 1315812"/>
                <a:gd name="connsiteY7" fmla="*/ 188118 h 210511"/>
                <a:gd name="connsiteX8" fmla="*/ 110900 w 1315812"/>
                <a:gd name="connsiteY8" fmla="*/ 202406 h 210511"/>
                <a:gd name="connsiteX9" fmla="*/ 127569 w 1315812"/>
                <a:gd name="connsiteY9" fmla="*/ 209550 h 210511"/>
                <a:gd name="connsiteX10" fmla="*/ 160906 w 1315812"/>
                <a:gd name="connsiteY10" fmla="*/ 195262 h 210511"/>
                <a:gd name="connsiteX11" fmla="*/ 168050 w 1315812"/>
                <a:gd name="connsiteY11" fmla="*/ 190500 h 210511"/>
                <a:gd name="connsiteX12" fmla="*/ 179956 w 1315812"/>
                <a:gd name="connsiteY12" fmla="*/ 180975 h 210511"/>
                <a:gd name="connsiteX13" fmla="*/ 199006 w 1315812"/>
                <a:gd name="connsiteY13" fmla="*/ 157162 h 210511"/>
                <a:gd name="connsiteX14" fmla="*/ 220437 w 1315812"/>
                <a:gd name="connsiteY14" fmla="*/ 140493 h 210511"/>
                <a:gd name="connsiteX15" fmla="*/ 229962 w 1315812"/>
                <a:gd name="connsiteY15" fmla="*/ 133350 h 210511"/>
                <a:gd name="connsiteX16" fmla="*/ 237106 w 1315812"/>
                <a:gd name="connsiteY16" fmla="*/ 126206 h 210511"/>
                <a:gd name="connsiteX17" fmla="*/ 244250 w 1315812"/>
                <a:gd name="connsiteY17" fmla="*/ 121443 h 210511"/>
                <a:gd name="connsiteX18" fmla="*/ 268062 w 1315812"/>
                <a:gd name="connsiteY18" fmla="*/ 90487 h 210511"/>
                <a:gd name="connsiteX19" fmla="*/ 272825 w 1315812"/>
                <a:gd name="connsiteY19" fmla="*/ 83343 h 210511"/>
                <a:gd name="connsiteX20" fmla="*/ 275206 w 1315812"/>
                <a:gd name="connsiteY20" fmla="*/ 76200 h 210511"/>
                <a:gd name="connsiteX21" fmla="*/ 282350 w 1315812"/>
                <a:gd name="connsiteY21" fmla="*/ 69056 h 210511"/>
                <a:gd name="connsiteX22" fmla="*/ 296637 w 1315812"/>
                <a:gd name="connsiteY22" fmla="*/ 59531 h 210511"/>
                <a:gd name="connsiteX23" fmla="*/ 303781 w 1315812"/>
                <a:gd name="connsiteY23" fmla="*/ 54768 h 210511"/>
                <a:gd name="connsiteX24" fmla="*/ 318069 w 1315812"/>
                <a:gd name="connsiteY24" fmla="*/ 50006 h 210511"/>
                <a:gd name="connsiteX25" fmla="*/ 332356 w 1315812"/>
                <a:gd name="connsiteY25" fmla="*/ 33337 h 210511"/>
                <a:gd name="connsiteX26" fmla="*/ 363312 w 1315812"/>
                <a:gd name="connsiteY26" fmla="*/ 26193 h 210511"/>
                <a:gd name="connsiteX27" fmla="*/ 399031 w 1315812"/>
                <a:gd name="connsiteY27" fmla="*/ 33337 h 210511"/>
                <a:gd name="connsiteX28" fmla="*/ 420462 w 1315812"/>
                <a:gd name="connsiteY28" fmla="*/ 50006 h 210511"/>
                <a:gd name="connsiteX29" fmla="*/ 434750 w 1315812"/>
                <a:gd name="connsiteY29" fmla="*/ 61912 h 210511"/>
                <a:gd name="connsiteX30" fmla="*/ 446656 w 1315812"/>
                <a:gd name="connsiteY30" fmla="*/ 69056 h 210511"/>
                <a:gd name="connsiteX31" fmla="*/ 460944 w 1315812"/>
                <a:gd name="connsiteY31" fmla="*/ 83343 h 210511"/>
                <a:gd name="connsiteX32" fmla="*/ 475231 w 1315812"/>
                <a:gd name="connsiteY32" fmla="*/ 104775 h 210511"/>
                <a:gd name="connsiteX33" fmla="*/ 479994 w 1315812"/>
                <a:gd name="connsiteY33" fmla="*/ 111918 h 210511"/>
                <a:gd name="connsiteX34" fmla="*/ 496662 w 1315812"/>
                <a:gd name="connsiteY34" fmla="*/ 116681 h 210511"/>
                <a:gd name="connsiteX35" fmla="*/ 513331 w 1315812"/>
                <a:gd name="connsiteY35" fmla="*/ 130968 h 210511"/>
                <a:gd name="connsiteX36" fmla="*/ 522856 w 1315812"/>
                <a:gd name="connsiteY36" fmla="*/ 140493 h 210511"/>
                <a:gd name="connsiteX37" fmla="*/ 530000 w 1315812"/>
                <a:gd name="connsiteY37" fmla="*/ 145256 h 210511"/>
                <a:gd name="connsiteX38" fmla="*/ 553812 w 1315812"/>
                <a:gd name="connsiteY38" fmla="*/ 161925 h 210511"/>
                <a:gd name="connsiteX39" fmla="*/ 560956 w 1315812"/>
                <a:gd name="connsiteY39" fmla="*/ 164306 h 210511"/>
                <a:gd name="connsiteX40" fmla="*/ 575244 w 1315812"/>
                <a:gd name="connsiteY40" fmla="*/ 173831 h 210511"/>
                <a:gd name="connsiteX41" fmla="*/ 584769 w 1315812"/>
                <a:gd name="connsiteY41" fmla="*/ 178593 h 210511"/>
                <a:gd name="connsiteX42" fmla="*/ 591912 w 1315812"/>
                <a:gd name="connsiteY42" fmla="*/ 183356 h 210511"/>
                <a:gd name="connsiteX43" fmla="*/ 608581 w 1315812"/>
                <a:gd name="connsiteY43" fmla="*/ 185737 h 210511"/>
                <a:gd name="connsiteX44" fmla="*/ 615725 w 1315812"/>
                <a:gd name="connsiteY44" fmla="*/ 188118 h 210511"/>
                <a:gd name="connsiteX45" fmla="*/ 649062 w 1315812"/>
                <a:gd name="connsiteY45" fmla="*/ 192881 h 210511"/>
                <a:gd name="connsiteX46" fmla="*/ 682400 w 1315812"/>
                <a:gd name="connsiteY46" fmla="*/ 180975 h 210511"/>
                <a:gd name="connsiteX47" fmla="*/ 689544 w 1315812"/>
                <a:gd name="connsiteY47" fmla="*/ 171450 h 210511"/>
                <a:gd name="connsiteX48" fmla="*/ 713356 w 1315812"/>
                <a:gd name="connsiteY48" fmla="*/ 150018 h 210511"/>
                <a:gd name="connsiteX49" fmla="*/ 727644 w 1315812"/>
                <a:gd name="connsiteY49" fmla="*/ 138112 h 210511"/>
                <a:gd name="connsiteX50" fmla="*/ 734787 w 1315812"/>
                <a:gd name="connsiteY50" fmla="*/ 128587 h 210511"/>
                <a:gd name="connsiteX51" fmla="*/ 749075 w 1315812"/>
                <a:gd name="connsiteY51" fmla="*/ 111918 h 210511"/>
                <a:gd name="connsiteX52" fmla="*/ 753837 w 1315812"/>
                <a:gd name="connsiteY52" fmla="*/ 102393 h 210511"/>
                <a:gd name="connsiteX53" fmla="*/ 770506 w 1315812"/>
                <a:gd name="connsiteY53" fmla="*/ 80962 h 210511"/>
                <a:gd name="connsiteX54" fmla="*/ 777650 w 1315812"/>
                <a:gd name="connsiteY54" fmla="*/ 78581 h 210511"/>
                <a:gd name="connsiteX55" fmla="*/ 784794 w 1315812"/>
                <a:gd name="connsiteY55" fmla="*/ 73818 h 210511"/>
                <a:gd name="connsiteX56" fmla="*/ 791937 w 1315812"/>
                <a:gd name="connsiteY56" fmla="*/ 64293 h 210511"/>
                <a:gd name="connsiteX57" fmla="*/ 801462 w 1315812"/>
                <a:gd name="connsiteY57" fmla="*/ 54768 h 210511"/>
                <a:gd name="connsiteX58" fmla="*/ 825275 w 1315812"/>
                <a:gd name="connsiteY58" fmla="*/ 28575 h 210511"/>
                <a:gd name="connsiteX59" fmla="*/ 837181 w 1315812"/>
                <a:gd name="connsiteY59" fmla="*/ 16668 h 210511"/>
                <a:gd name="connsiteX60" fmla="*/ 860994 w 1315812"/>
                <a:gd name="connsiteY60" fmla="*/ 9525 h 210511"/>
                <a:gd name="connsiteX61" fmla="*/ 872900 w 1315812"/>
                <a:gd name="connsiteY61" fmla="*/ 7143 h 210511"/>
                <a:gd name="connsiteX62" fmla="*/ 911000 w 1315812"/>
                <a:gd name="connsiteY62" fmla="*/ 9525 h 210511"/>
                <a:gd name="connsiteX63" fmla="*/ 922906 w 1315812"/>
                <a:gd name="connsiteY63" fmla="*/ 16668 h 210511"/>
                <a:gd name="connsiteX64" fmla="*/ 946719 w 1315812"/>
                <a:gd name="connsiteY64" fmla="*/ 38100 h 210511"/>
                <a:gd name="connsiteX65" fmla="*/ 956244 w 1315812"/>
                <a:gd name="connsiteY65" fmla="*/ 45243 h 210511"/>
                <a:gd name="connsiteX66" fmla="*/ 975294 w 1315812"/>
                <a:gd name="connsiteY66" fmla="*/ 64293 h 210511"/>
                <a:gd name="connsiteX67" fmla="*/ 980056 w 1315812"/>
                <a:gd name="connsiteY67" fmla="*/ 73818 h 210511"/>
                <a:gd name="connsiteX68" fmla="*/ 982437 w 1315812"/>
                <a:gd name="connsiteY68" fmla="*/ 80962 h 210511"/>
                <a:gd name="connsiteX69" fmla="*/ 991962 w 1315812"/>
                <a:gd name="connsiteY69" fmla="*/ 83343 h 210511"/>
                <a:gd name="connsiteX70" fmla="*/ 1001487 w 1315812"/>
                <a:gd name="connsiteY70" fmla="*/ 90487 h 210511"/>
                <a:gd name="connsiteX71" fmla="*/ 1018156 w 1315812"/>
                <a:gd name="connsiteY71" fmla="*/ 107156 h 210511"/>
                <a:gd name="connsiteX72" fmla="*/ 1037206 w 1315812"/>
                <a:gd name="connsiteY72" fmla="*/ 119062 h 210511"/>
                <a:gd name="connsiteX73" fmla="*/ 1063400 w 1315812"/>
                <a:gd name="connsiteY73" fmla="*/ 130968 h 210511"/>
                <a:gd name="connsiteX74" fmla="*/ 1087212 w 1315812"/>
                <a:gd name="connsiteY74" fmla="*/ 147637 h 210511"/>
                <a:gd name="connsiteX75" fmla="*/ 1094356 w 1315812"/>
                <a:gd name="connsiteY75" fmla="*/ 150018 h 210511"/>
                <a:gd name="connsiteX76" fmla="*/ 1106262 w 1315812"/>
                <a:gd name="connsiteY76" fmla="*/ 157162 h 210511"/>
                <a:gd name="connsiteX77" fmla="*/ 1120550 w 1315812"/>
                <a:gd name="connsiteY77" fmla="*/ 166687 h 210511"/>
                <a:gd name="connsiteX78" fmla="*/ 1130075 w 1315812"/>
                <a:gd name="connsiteY78" fmla="*/ 171450 h 210511"/>
                <a:gd name="connsiteX79" fmla="*/ 1137219 w 1315812"/>
                <a:gd name="connsiteY79" fmla="*/ 176212 h 210511"/>
                <a:gd name="connsiteX80" fmla="*/ 1149125 w 1315812"/>
                <a:gd name="connsiteY80" fmla="*/ 178593 h 210511"/>
                <a:gd name="connsiteX81" fmla="*/ 1158650 w 1315812"/>
                <a:gd name="connsiteY81" fmla="*/ 180975 h 210511"/>
                <a:gd name="connsiteX82" fmla="*/ 1189606 w 1315812"/>
                <a:gd name="connsiteY82" fmla="*/ 161925 h 210511"/>
                <a:gd name="connsiteX83" fmla="*/ 1196750 w 1315812"/>
                <a:gd name="connsiteY83" fmla="*/ 157162 h 210511"/>
                <a:gd name="connsiteX84" fmla="*/ 1213419 w 1315812"/>
                <a:gd name="connsiteY84" fmla="*/ 133350 h 210511"/>
                <a:gd name="connsiteX85" fmla="*/ 1220562 w 1315812"/>
                <a:gd name="connsiteY85" fmla="*/ 126206 h 210511"/>
                <a:gd name="connsiteX86" fmla="*/ 1230087 w 1315812"/>
                <a:gd name="connsiteY86" fmla="*/ 114300 h 210511"/>
                <a:gd name="connsiteX87" fmla="*/ 1237231 w 1315812"/>
                <a:gd name="connsiteY87" fmla="*/ 107156 h 210511"/>
                <a:gd name="connsiteX88" fmla="*/ 1241994 w 1315812"/>
                <a:gd name="connsiteY88" fmla="*/ 100012 h 210511"/>
                <a:gd name="connsiteX89" fmla="*/ 1249137 w 1315812"/>
                <a:gd name="connsiteY89" fmla="*/ 97631 h 210511"/>
                <a:gd name="connsiteX90" fmla="*/ 1270569 w 1315812"/>
                <a:gd name="connsiteY90" fmla="*/ 61912 h 210511"/>
                <a:gd name="connsiteX91" fmla="*/ 1272950 w 1315812"/>
                <a:gd name="connsiteY91" fmla="*/ 52387 h 210511"/>
                <a:gd name="connsiteX92" fmla="*/ 1289619 w 1315812"/>
                <a:gd name="connsiteY92" fmla="*/ 28575 h 210511"/>
                <a:gd name="connsiteX93" fmla="*/ 1296762 w 1315812"/>
                <a:gd name="connsiteY93" fmla="*/ 23812 h 210511"/>
                <a:gd name="connsiteX94" fmla="*/ 1303906 w 1315812"/>
                <a:gd name="connsiteY94" fmla="*/ 14287 h 210511"/>
                <a:gd name="connsiteX95" fmla="*/ 1311050 w 1315812"/>
                <a:gd name="connsiteY95" fmla="*/ 7143 h 210511"/>
                <a:gd name="connsiteX96" fmla="*/ 1315812 w 1315812"/>
                <a:gd name="connsiteY96" fmla="*/ 0 h 210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315812" h="210511">
                  <a:moveTo>
                    <a:pt x="1362" y="88106"/>
                  </a:moveTo>
                  <a:cubicBezTo>
                    <a:pt x="7735" y="107220"/>
                    <a:pt x="0" y="87569"/>
                    <a:pt x="27556" y="119062"/>
                  </a:cubicBezTo>
                  <a:cubicBezTo>
                    <a:pt x="31325" y="123370"/>
                    <a:pt x="33356" y="129004"/>
                    <a:pt x="37081" y="133350"/>
                  </a:cubicBezTo>
                  <a:cubicBezTo>
                    <a:pt x="42925" y="140168"/>
                    <a:pt x="49781" y="146050"/>
                    <a:pt x="56131" y="152400"/>
                  </a:cubicBezTo>
                  <a:cubicBezTo>
                    <a:pt x="58641" y="154910"/>
                    <a:pt x="58925" y="158971"/>
                    <a:pt x="60894" y="161925"/>
                  </a:cubicBezTo>
                  <a:cubicBezTo>
                    <a:pt x="63713" y="166154"/>
                    <a:pt x="66825" y="170237"/>
                    <a:pt x="70419" y="173831"/>
                  </a:cubicBezTo>
                  <a:cubicBezTo>
                    <a:pt x="72442" y="175854"/>
                    <a:pt x="75273" y="176876"/>
                    <a:pt x="77562" y="178593"/>
                  </a:cubicBezTo>
                  <a:cubicBezTo>
                    <a:pt x="81628" y="181643"/>
                    <a:pt x="85691" y="184718"/>
                    <a:pt x="89469" y="188118"/>
                  </a:cubicBezTo>
                  <a:cubicBezTo>
                    <a:pt x="105878" y="202886"/>
                    <a:pt x="94653" y="198345"/>
                    <a:pt x="110900" y="202406"/>
                  </a:cubicBezTo>
                  <a:cubicBezTo>
                    <a:pt x="115471" y="205453"/>
                    <a:pt x="121324" y="210511"/>
                    <a:pt x="127569" y="209550"/>
                  </a:cubicBezTo>
                  <a:cubicBezTo>
                    <a:pt x="141970" y="207335"/>
                    <a:pt x="149563" y="202351"/>
                    <a:pt x="160906" y="195262"/>
                  </a:cubicBezTo>
                  <a:cubicBezTo>
                    <a:pt x="163333" y="193745"/>
                    <a:pt x="165760" y="192217"/>
                    <a:pt x="168050" y="190500"/>
                  </a:cubicBezTo>
                  <a:cubicBezTo>
                    <a:pt x="172116" y="187451"/>
                    <a:pt x="176556" y="184753"/>
                    <a:pt x="179956" y="180975"/>
                  </a:cubicBezTo>
                  <a:cubicBezTo>
                    <a:pt x="199562" y="159190"/>
                    <a:pt x="179479" y="173685"/>
                    <a:pt x="199006" y="157162"/>
                  </a:cubicBezTo>
                  <a:cubicBezTo>
                    <a:pt x="205915" y="151316"/>
                    <a:pt x="213264" y="146011"/>
                    <a:pt x="220437" y="140493"/>
                  </a:cubicBezTo>
                  <a:cubicBezTo>
                    <a:pt x="223583" y="138073"/>
                    <a:pt x="227156" y="136156"/>
                    <a:pt x="229962" y="133350"/>
                  </a:cubicBezTo>
                  <a:cubicBezTo>
                    <a:pt x="232343" y="130969"/>
                    <a:pt x="234519" y="128362"/>
                    <a:pt x="237106" y="126206"/>
                  </a:cubicBezTo>
                  <a:cubicBezTo>
                    <a:pt x="239305" y="124374"/>
                    <a:pt x="242051" y="123275"/>
                    <a:pt x="244250" y="121443"/>
                  </a:cubicBezTo>
                  <a:cubicBezTo>
                    <a:pt x="254044" y="113281"/>
                    <a:pt x="261125" y="100893"/>
                    <a:pt x="268062" y="90487"/>
                  </a:cubicBezTo>
                  <a:lnTo>
                    <a:pt x="272825" y="83343"/>
                  </a:lnTo>
                  <a:cubicBezTo>
                    <a:pt x="273619" y="80962"/>
                    <a:pt x="273814" y="78288"/>
                    <a:pt x="275206" y="76200"/>
                  </a:cubicBezTo>
                  <a:cubicBezTo>
                    <a:pt x="277074" y="73398"/>
                    <a:pt x="279692" y="71124"/>
                    <a:pt x="282350" y="69056"/>
                  </a:cubicBezTo>
                  <a:cubicBezTo>
                    <a:pt x="286868" y="65542"/>
                    <a:pt x="291875" y="62706"/>
                    <a:pt x="296637" y="59531"/>
                  </a:cubicBezTo>
                  <a:lnTo>
                    <a:pt x="303781" y="54768"/>
                  </a:lnTo>
                  <a:cubicBezTo>
                    <a:pt x="307958" y="51983"/>
                    <a:pt x="318069" y="50006"/>
                    <a:pt x="318069" y="50006"/>
                  </a:cubicBezTo>
                  <a:cubicBezTo>
                    <a:pt x="319956" y="47490"/>
                    <a:pt x="328581" y="35053"/>
                    <a:pt x="332356" y="33337"/>
                  </a:cubicBezTo>
                  <a:cubicBezTo>
                    <a:pt x="336862" y="31289"/>
                    <a:pt x="356409" y="27574"/>
                    <a:pt x="363312" y="26193"/>
                  </a:cubicBezTo>
                  <a:cubicBezTo>
                    <a:pt x="375218" y="28574"/>
                    <a:pt x="387512" y="29497"/>
                    <a:pt x="399031" y="33337"/>
                  </a:cubicBezTo>
                  <a:cubicBezTo>
                    <a:pt x="409676" y="36885"/>
                    <a:pt x="413063" y="43429"/>
                    <a:pt x="420462" y="50006"/>
                  </a:cubicBezTo>
                  <a:cubicBezTo>
                    <a:pt x="425096" y="54125"/>
                    <a:pt x="429736" y="58266"/>
                    <a:pt x="434750" y="61912"/>
                  </a:cubicBezTo>
                  <a:cubicBezTo>
                    <a:pt x="438493" y="64634"/>
                    <a:pt x="443074" y="66125"/>
                    <a:pt x="446656" y="69056"/>
                  </a:cubicBezTo>
                  <a:cubicBezTo>
                    <a:pt x="451869" y="73321"/>
                    <a:pt x="460944" y="83343"/>
                    <a:pt x="460944" y="83343"/>
                  </a:cubicBezTo>
                  <a:cubicBezTo>
                    <a:pt x="469002" y="99461"/>
                    <a:pt x="462024" y="87166"/>
                    <a:pt x="475231" y="104775"/>
                  </a:cubicBezTo>
                  <a:cubicBezTo>
                    <a:pt x="476948" y="107064"/>
                    <a:pt x="477492" y="110528"/>
                    <a:pt x="479994" y="111918"/>
                  </a:cubicBezTo>
                  <a:cubicBezTo>
                    <a:pt x="485045" y="114724"/>
                    <a:pt x="491106" y="115093"/>
                    <a:pt x="496662" y="116681"/>
                  </a:cubicBezTo>
                  <a:cubicBezTo>
                    <a:pt x="516981" y="137000"/>
                    <a:pt x="488892" y="109585"/>
                    <a:pt x="513331" y="130968"/>
                  </a:cubicBezTo>
                  <a:cubicBezTo>
                    <a:pt x="516710" y="133925"/>
                    <a:pt x="519447" y="137571"/>
                    <a:pt x="522856" y="140493"/>
                  </a:cubicBezTo>
                  <a:cubicBezTo>
                    <a:pt x="525029" y="142356"/>
                    <a:pt x="527671" y="143592"/>
                    <a:pt x="530000" y="145256"/>
                  </a:cubicBezTo>
                  <a:cubicBezTo>
                    <a:pt x="554677" y="162883"/>
                    <a:pt x="520975" y="140033"/>
                    <a:pt x="553812" y="161925"/>
                  </a:cubicBezTo>
                  <a:cubicBezTo>
                    <a:pt x="555901" y="163317"/>
                    <a:pt x="558762" y="163087"/>
                    <a:pt x="560956" y="164306"/>
                  </a:cubicBezTo>
                  <a:cubicBezTo>
                    <a:pt x="565960" y="167086"/>
                    <a:pt x="570481" y="170656"/>
                    <a:pt x="575244" y="173831"/>
                  </a:cubicBezTo>
                  <a:cubicBezTo>
                    <a:pt x="578198" y="175800"/>
                    <a:pt x="581687" y="176832"/>
                    <a:pt x="584769" y="178593"/>
                  </a:cubicBezTo>
                  <a:cubicBezTo>
                    <a:pt x="587254" y="180013"/>
                    <a:pt x="589171" y="182534"/>
                    <a:pt x="591912" y="183356"/>
                  </a:cubicBezTo>
                  <a:cubicBezTo>
                    <a:pt x="597288" y="184969"/>
                    <a:pt x="603025" y="184943"/>
                    <a:pt x="608581" y="185737"/>
                  </a:cubicBezTo>
                  <a:cubicBezTo>
                    <a:pt x="610962" y="186531"/>
                    <a:pt x="613275" y="187573"/>
                    <a:pt x="615725" y="188118"/>
                  </a:cubicBezTo>
                  <a:cubicBezTo>
                    <a:pt x="624565" y="190083"/>
                    <a:pt x="640808" y="191849"/>
                    <a:pt x="649062" y="192881"/>
                  </a:cubicBezTo>
                  <a:cubicBezTo>
                    <a:pt x="650924" y="192322"/>
                    <a:pt x="676321" y="186185"/>
                    <a:pt x="682400" y="180975"/>
                  </a:cubicBezTo>
                  <a:cubicBezTo>
                    <a:pt x="685413" y="178392"/>
                    <a:pt x="686874" y="174387"/>
                    <a:pt x="689544" y="171450"/>
                  </a:cubicBezTo>
                  <a:cubicBezTo>
                    <a:pt x="724687" y="132792"/>
                    <a:pt x="693682" y="166412"/>
                    <a:pt x="713356" y="150018"/>
                  </a:cubicBezTo>
                  <a:cubicBezTo>
                    <a:pt x="731692" y="134739"/>
                    <a:pt x="709906" y="149938"/>
                    <a:pt x="727644" y="138112"/>
                  </a:cubicBezTo>
                  <a:cubicBezTo>
                    <a:pt x="730025" y="134937"/>
                    <a:pt x="732274" y="131659"/>
                    <a:pt x="734787" y="128587"/>
                  </a:cubicBezTo>
                  <a:cubicBezTo>
                    <a:pt x="739421" y="122923"/>
                    <a:pt x="744771" y="117836"/>
                    <a:pt x="749075" y="111918"/>
                  </a:cubicBezTo>
                  <a:cubicBezTo>
                    <a:pt x="751163" y="109047"/>
                    <a:pt x="752076" y="105475"/>
                    <a:pt x="753837" y="102393"/>
                  </a:cubicBezTo>
                  <a:cubicBezTo>
                    <a:pt x="757337" y="96268"/>
                    <a:pt x="766954" y="84070"/>
                    <a:pt x="770506" y="80962"/>
                  </a:cubicBezTo>
                  <a:cubicBezTo>
                    <a:pt x="772395" y="79309"/>
                    <a:pt x="775269" y="79375"/>
                    <a:pt x="777650" y="78581"/>
                  </a:cubicBezTo>
                  <a:cubicBezTo>
                    <a:pt x="780031" y="76993"/>
                    <a:pt x="782770" y="75842"/>
                    <a:pt x="784794" y="73818"/>
                  </a:cubicBezTo>
                  <a:cubicBezTo>
                    <a:pt x="787600" y="71012"/>
                    <a:pt x="789324" y="67280"/>
                    <a:pt x="791937" y="64293"/>
                  </a:cubicBezTo>
                  <a:cubicBezTo>
                    <a:pt x="794894" y="60914"/>
                    <a:pt x="798287" y="57943"/>
                    <a:pt x="801462" y="54768"/>
                  </a:cubicBezTo>
                  <a:cubicBezTo>
                    <a:pt x="806683" y="33889"/>
                    <a:pt x="799480" y="54372"/>
                    <a:pt x="825275" y="28575"/>
                  </a:cubicBezTo>
                  <a:cubicBezTo>
                    <a:pt x="829244" y="24606"/>
                    <a:pt x="832751" y="20114"/>
                    <a:pt x="837181" y="16668"/>
                  </a:cubicBezTo>
                  <a:cubicBezTo>
                    <a:pt x="844904" y="10661"/>
                    <a:pt x="851530" y="11246"/>
                    <a:pt x="860994" y="9525"/>
                  </a:cubicBezTo>
                  <a:cubicBezTo>
                    <a:pt x="864976" y="8801"/>
                    <a:pt x="868931" y="7937"/>
                    <a:pt x="872900" y="7143"/>
                  </a:cubicBezTo>
                  <a:cubicBezTo>
                    <a:pt x="885600" y="7937"/>
                    <a:pt x="898500" y="7144"/>
                    <a:pt x="911000" y="9525"/>
                  </a:cubicBezTo>
                  <a:cubicBezTo>
                    <a:pt x="915546" y="10391"/>
                    <a:pt x="919055" y="14101"/>
                    <a:pt x="922906" y="16668"/>
                  </a:cubicBezTo>
                  <a:cubicBezTo>
                    <a:pt x="953138" y="36822"/>
                    <a:pt x="903628" y="5785"/>
                    <a:pt x="946719" y="38100"/>
                  </a:cubicBezTo>
                  <a:cubicBezTo>
                    <a:pt x="949894" y="40481"/>
                    <a:pt x="953318" y="42561"/>
                    <a:pt x="956244" y="45243"/>
                  </a:cubicBezTo>
                  <a:cubicBezTo>
                    <a:pt x="962864" y="51311"/>
                    <a:pt x="975294" y="64293"/>
                    <a:pt x="975294" y="64293"/>
                  </a:cubicBezTo>
                  <a:cubicBezTo>
                    <a:pt x="976881" y="67468"/>
                    <a:pt x="978658" y="70555"/>
                    <a:pt x="980056" y="73818"/>
                  </a:cubicBezTo>
                  <a:cubicBezTo>
                    <a:pt x="981045" y="76125"/>
                    <a:pt x="980477" y="79394"/>
                    <a:pt x="982437" y="80962"/>
                  </a:cubicBezTo>
                  <a:cubicBezTo>
                    <a:pt x="984993" y="83006"/>
                    <a:pt x="988787" y="82549"/>
                    <a:pt x="991962" y="83343"/>
                  </a:cubicBezTo>
                  <a:cubicBezTo>
                    <a:pt x="995137" y="85724"/>
                    <a:pt x="998550" y="87817"/>
                    <a:pt x="1001487" y="90487"/>
                  </a:cubicBezTo>
                  <a:cubicBezTo>
                    <a:pt x="1007301" y="95773"/>
                    <a:pt x="1011128" y="103642"/>
                    <a:pt x="1018156" y="107156"/>
                  </a:cubicBezTo>
                  <a:cubicBezTo>
                    <a:pt x="1053335" y="124744"/>
                    <a:pt x="1000127" y="97433"/>
                    <a:pt x="1037206" y="119062"/>
                  </a:cubicBezTo>
                  <a:cubicBezTo>
                    <a:pt x="1051404" y="127344"/>
                    <a:pt x="1052030" y="127179"/>
                    <a:pt x="1063400" y="130968"/>
                  </a:cubicBezTo>
                  <a:cubicBezTo>
                    <a:pt x="1077504" y="141546"/>
                    <a:pt x="1069623" y="135910"/>
                    <a:pt x="1087212" y="147637"/>
                  </a:cubicBezTo>
                  <a:cubicBezTo>
                    <a:pt x="1089301" y="149029"/>
                    <a:pt x="1092111" y="148895"/>
                    <a:pt x="1094356" y="150018"/>
                  </a:cubicBezTo>
                  <a:cubicBezTo>
                    <a:pt x="1098496" y="152088"/>
                    <a:pt x="1102357" y="154677"/>
                    <a:pt x="1106262" y="157162"/>
                  </a:cubicBezTo>
                  <a:cubicBezTo>
                    <a:pt x="1111091" y="160235"/>
                    <a:pt x="1115642" y="163742"/>
                    <a:pt x="1120550" y="166687"/>
                  </a:cubicBezTo>
                  <a:cubicBezTo>
                    <a:pt x="1123594" y="168513"/>
                    <a:pt x="1126993" y="169689"/>
                    <a:pt x="1130075" y="171450"/>
                  </a:cubicBezTo>
                  <a:cubicBezTo>
                    <a:pt x="1132560" y="172870"/>
                    <a:pt x="1134539" y="175207"/>
                    <a:pt x="1137219" y="176212"/>
                  </a:cubicBezTo>
                  <a:cubicBezTo>
                    <a:pt x="1141009" y="177633"/>
                    <a:pt x="1145174" y="177715"/>
                    <a:pt x="1149125" y="178593"/>
                  </a:cubicBezTo>
                  <a:cubicBezTo>
                    <a:pt x="1152320" y="179303"/>
                    <a:pt x="1155475" y="180181"/>
                    <a:pt x="1158650" y="180975"/>
                  </a:cubicBezTo>
                  <a:cubicBezTo>
                    <a:pt x="1177926" y="173264"/>
                    <a:pt x="1167136" y="178777"/>
                    <a:pt x="1189606" y="161925"/>
                  </a:cubicBezTo>
                  <a:cubicBezTo>
                    <a:pt x="1191896" y="160208"/>
                    <a:pt x="1194726" y="159186"/>
                    <a:pt x="1196750" y="157162"/>
                  </a:cubicBezTo>
                  <a:cubicBezTo>
                    <a:pt x="1201085" y="152827"/>
                    <a:pt x="1210696" y="136851"/>
                    <a:pt x="1213419" y="133350"/>
                  </a:cubicBezTo>
                  <a:cubicBezTo>
                    <a:pt x="1215486" y="130692"/>
                    <a:pt x="1218345" y="128740"/>
                    <a:pt x="1220562" y="126206"/>
                  </a:cubicBezTo>
                  <a:cubicBezTo>
                    <a:pt x="1223909" y="122381"/>
                    <a:pt x="1226740" y="118125"/>
                    <a:pt x="1230087" y="114300"/>
                  </a:cubicBezTo>
                  <a:cubicBezTo>
                    <a:pt x="1232305" y="111766"/>
                    <a:pt x="1235075" y="109743"/>
                    <a:pt x="1237231" y="107156"/>
                  </a:cubicBezTo>
                  <a:cubicBezTo>
                    <a:pt x="1239063" y="104957"/>
                    <a:pt x="1239759" y="101800"/>
                    <a:pt x="1241994" y="100012"/>
                  </a:cubicBezTo>
                  <a:cubicBezTo>
                    <a:pt x="1243954" y="98444"/>
                    <a:pt x="1246756" y="98425"/>
                    <a:pt x="1249137" y="97631"/>
                  </a:cubicBezTo>
                  <a:cubicBezTo>
                    <a:pt x="1264931" y="66044"/>
                    <a:pt x="1255895" y="76586"/>
                    <a:pt x="1270569" y="61912"/>
                  </a:cubicBezTo>
                  <a:cubicBezTo>
                    <a:pt x="1271363" y="58737"/>
                    <a:pt x="1271486" y="55314"/>
                    <a:pt x="1272950" y="52387"/>
                  </a:cubicBezTo>
                  <a:cubicBezTo>
                    <a:pt x="1273728" y="50830"/>
                    <a:pt x="1286632" y="31562"/>
                    <a:pt x="1289619" y="28575"/>
                  </a:cubicBezTo>
                  <a:cubicBezTo>
                    <a:pt x="1291643" y="26551"/>
                    <a:pt x="1294738" y="25836"/>
                    <a:pt x="1296762" y="23812"/>
                  </a:cubicBezTo>
                  <a:cubicBezTo>
                    <a:pt x="1299568" y="21006"/>
                    <a:pt x="1301323" y="17300"/>
                    <a:pt x="1303906" y="14287"/>
                  </a:cubicBezTo>
                  <a:cubicBezTo>
                    <a:pt x="1306098" y="11730"/>
                    <a:pt x="1308894" y="9730"/>
                    <a:pt x="1311050" y="7143"/>
                  </a:cubicBezTo>
                  <a:cubicBezTo>
                    <a:pt x="1312882" y="4945"/>
                    <a:pt x="1315812" y="0"/>
                    <a:pt x="1315812" y="0"/>
                  </a:cubicBezTo>
                </a:path>
              </a:pathLst>
            </a:custGeom>
            <a:ln w="53975">
              <a:solidFill>
                <a:srgbClr val="7A7AD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5" name="Freeform 124"/>
            <p:cNvSpPr/>
            <p:nvPr/>
          </p:nvSpPr>
          <p:spPr>
            <a:xfrm rot="180000" flipH="1" flipV="1">
              <a:off x="4444784" y="5758721"/>
              <a:ext cx="1676400" cy="213692"/>
            </a:xfrm>
            <a:custGeom>
              <a:avLst/>
              <a:gdLst>
                <a:gd name="connsiteX0" fmla="*/ 0 w 1357313"/>
                <a:gd name="connsiteY0" fmla="*/ 154781 h 204788"/>
                <a:gd name="connsiteX1" fmla="*/ 2382 w 1357313"/>
                <a:gd name="connsiteY1" fmla="*/ 147638 h 204788"/>
                <a:gd name="connsiteX2" fmla="*/ 21432 w 1357313"/>
                <a:gd name="connsiteY2" fmla="*/ 126206 h 204788"/>
                <a:gd name="connsiteX3" fmla="*/ 23813 w 1357313"/>
                <a:gd name="connsiteY3" fmla="*/ 119063 h 204788"/>
                <a:gd name="connsiteX4" fmla="*/ 42863 w 1357313"/>
                <a:gd name="connsiteY4" fmla="*/ 100013 h 204788"/>
                <a:gd name="connsiteX5" fmla="*/ 50007 w 1357313"/>
                <a:gd name="connsiteY5" fmla="*/ 92869 h 204788"/>
                <a:gd name="connsiteX6" fmla="*/ 59532 w 1357313"/>
                <a:gd name="connsiteY6" fmla="*/ 85725 h 204788"/>
                <a:gd name="connsiteX7" fmla="*/ 73819 w 1357313"/>
                <a:gd name="connsiteY7" fmla="*/ 69056 h 204788"/>
                <a:gd name="connsiteX8" fmla="*/ 90488 w 1357313"/>
                <a:gd name="connsiteY8" fmla="*/ 59531 h 204788"/>
                <a:gd name="connsiteX9" fmla="*/ 107157 w 1357313"/>
                <a:gd name="connsiteY9" fmla="*/ 50006 h 204788"/>
                <a:gd name="connsiteX10" fmla="*/ 123825 w 1357313"/>
                <a:gd name="connsiteY10" fmla="*/ 45244 h 204788"/>
                <a:gd name="connsiteX11" fmla="*/ 145257 w 1357313"/>
                <a:gd name="connsiteY11" fmla="*/ 47625 h 204788"/>
                <a:gd name="connsiteX12" fmla="*/ 166688 w 1357313"/>
                <a:gd name="connsiteY12" fmla="*/ 59531 h 204788"/>
                <a:gd name="connsiteX13" fmla="*/ 176213 w 1357313"/>
                <a:gd name="connsiteY13" fmla="*/ 64294 h 204788"/>
                <a:gd name="connsiteX14" fmla="*/ 209550 w 1357313"/>
                <a:gd name="connsiteY14" fmla="*/ 95250 h 204788"/>
                <a:gd name="connsiteX15" fmla="*/ 216694 w 1357313"/>
                <a:gd name="connsiteY15" fmla="*/ 102394 h 204788"/>
                <a:gd name="connsiteX16" fmla="*/ 235744 w 1357313"/>
                <a:gd name="connsiteY16" fmla="*/ 121444 h 204788"/>
                <a:gd name="connsiteX17" fmla="*/ 245269 w 1357313"/>
                <a:gd name="connsiteY17" fmla="*/ 130969 h 204788"/>
                <a:gd name="connsiteX18" fmla="*/ 266700 w 1357313"/>
                <a:gd name="connsiteY18" fmla="*/ 150019 h 204788"/>
                <a:gd name="connsiteX19" fmla="*/ 273844 w 1357313"/>
                <a:gd name="connsiteY19" fmla="*/ 154781 h 204788"/>
                <a:gd name="connsiteX20" fmla="*/ 283369 w 1357313"/>
                <a:gd name="connsiteY20" fmla="*/ 161925 h 204788"/>
                <a:gd name="connsiteX21" fmla="*/ 300038 w 1357313"/>
                <a:gd name="connsiteY21" fmla="*/ 178594 h 204788"/>
                <a:gd name="connsiteX22" fmla="*/ 314325 w 1357313"/>
                <a:gd name="connsiteY22" fmla="*/ 190500 h 204788"/>
                <a:gd name="connsiteX23" fmla="*/ 321469 w 1357313"/>
                <a:gd name="connsiteY23" fmla="*/ 192881 h 204788"/>
                <a:gd name="connsiteX24" fmla="*/ 345282 w 1357313"/>
                <a:gd name="connsiteY24" fmla="*/ 202406 h 204788"/>
                <a:gd name="connsiteX25" fmla="*/ 352425 w 1357313"/>
                <a:gd name="connsiteY25" fmla="*/ 204788 h 204788"/>
                <a:gd name="connsiteX26" fmla="*/ 381000 w 1357313"/>
                <a:gd name="connsiteY26" fmla="*/ 202406 h 204788"/>
                <a:gd name="connsiteX27" fmla="*/ 397669 w 1357313"/>
                <a:gd name="connsiteY27" fmla="*/ 197644 h 204788"/>
                <a:gd name="connsiteX28" fmla="*/ 407194 w 1357313"/>
                <a:gd name="connsiteY28" fmla="*/ 183356 h 204788"/>
                <a:gd name="connsiteX29" fmla="*/ 419100 w 1357313"/>
                <a:gd name="connsiteY29" fmla="*/ 157163 h 204788"/>
                <a:gd name="connsiteX30" fmla="*/ 440532 w 1357313"/>
                <a:gd name="connsiteY30" fmla="*/ 140494 h 204788"/>
                <a:gd name="connsiteX31" fmla="*/ 459582 w 1357313"/>
                <a:gd name="connsiteY31" fmla="*/ 121444 h 204788"/>
                <a:gd name="connsiteX32" fmla="*/ 464344 w 1357313"/>
                <a:gd name="connsiteY32" fmla="*/ 114300 h 204788"/>
                <a:gd name="connsiteX33" fmla="*/ 473869 w 1357313"/>
                <a:gd name="connsiteY33" fmla="*/ 109538 h 204788"/>
                <a:gd name="connsiteX34" fmla="*/ 495300 w 1357313"/>
                <a:gd name="connsiteY34" fmla="*/ 78581 h 204788"/>
                <a:gd name="connsiteX35" fmla="*/ 504825 w 1357313"/>
                <a:gd name="connsiteY35" fmla="*/ 64294 h 204788"/>
                <a:gd name="connsiteX36" fmla="*/ 519113 w 1357313"/>
                <a:gd name="connsiteY36" fmla="*/ 57150 h 204788"/>
                <a:gd name="connsiteX37" fmla="*/ 528638 w 1357313"/>
                <a:gd name="connsiteY37" fmla="*/ 52388 h 204788"/>
                <a:gd name="connsiteX38" fmla="*/ 538163 w 1357313"/>
                <a:gd name="connsiteY38" fmla="*/ 45244 h 204788"/>
                <a:gd name="connsiteX39" fmla="*/ 545307 w 1357313"/>
                <a:gd name="connsiteY39" fmla="*/ 38100 h 204788"/>
                <a:gd name="connsiteX40" fmla="*/ 552450 w 1357313"/>
                <a:gd name="connsiteY40" fmla="*/ 35719 h 204788"/>
                <a:gd name="connsiteX41" fmla="*/ 571500 w 1357313"/>
                <a:gd name="connsiteY41" fmla="*/ 23813 h 204788"/>
                <a:gd name="connsiteX42" fmla="*/ 578644 w 1357313"/>
                <a:gd name="connsiteY42" fmla="*/ 19050 h 204788"/>
                <a:gd name="connsiteX43" fmla="*/ 597694 w 1357313"/>
                <a:gd name="connsiteY43" fmla="*/ 7144 h 204788"/>
                <a:gd name="connsiteX44" fmla="*/ 631032 w 1357313"/>
                <a:gd name="connsiteY44" fmla="*/ 9525 h 204788"/>
                <a:gd name="connsiteX45" fmla="*/ 638175 w 1357313"/>
                <a:gd name="connsiteY45" fmla="*/ 11906 h 204788"/>
                <a:gd name="connsiteX46" fmla="*/ 659607 w 1357313"/>
                <a:gd name="connsiteY46" fmla="*/ 23813 h 204788"/>
                <a:gd name="connsiteX47" fmla="*/ 669132 w 1357313"/>
                <a:gd name="connsiteY47" fmla="*/ 33338 h 204788"/>
                <a:gd name="connsiteX48" fmla="*/ 681038 w 1357313"/>
                <a:gd name="connsiteY48" fmla="*/ 38100 h 204788"/>
                <a:gd name="connsiteX49" fmla="*/ 711994 w 1357313"/>
                <a:gd name="connsiteY49" fmla="*/ 66675 h 204788"/>
                <a:gd name="connsiteX50" fmla="*/ 721519 w 1357313"/>
                <a:gd name="connsiteY50" fmla="*/ 71438 h 204788"/>
                <a:gd name="connsiteX51" fmla="*/ 733425 w 1357313"/>
                <a:gd name="connsiteY51" fmla="*/ 90488 h 204788"/>
                <a:gd name="connsiteX52" fmla="*/ 738188 w 1357313"/>
                <a:gd name="connsiteY52" fmla="*/ 97631 h 204788"/>
                <a:gd name="connsiteX53" fmla="*/ 747713 w 1357313"/>
                <a:gd name="connsiteY53" fmla="*/ 104775 h 204788"/>
                <a:gd name="connsiteX54" fmla="*/ 764382 w 1357313"/>
                <a:gd name="connsiteY54" fmla="*/ 119063 h 204788"/>
                <a:gd name="connsiteX55" fmla="*/ 792957 w 1357313"/>
                <a:gd name="connsiteY55" fmla="*/ 145256 h 204788"/>
                <a:gd name="connsiteX56" fmla="*/ 816769 w 1357313"/>
                <a:gd name="connsiteY56" fmla="*/ 161925 h 204788"/>
                <a:gd name="connsiteX57" fmla="*/ 826294 w 1357313"/>
                <a:gd name="connsiteY57" fmla="*/ 166688 h 204788"/>
                <a:gd name="connsiteX58" fmla="*/ 835819 w 1357313"/>
                <a:gd name="connsiteY58" fmla="*/ 173831 h 204788"/>
                <a:gd name="connsiteX59" fmla="*/ 852488 w 1357313"/>
                <a:gd name="connsiteY59" fmla="*/ 180975 h 204788"/>
                <a:gd name="connsiteX60" fmla="*/ 866775 w 1357313"/>
                <a:gd name="connsiteY60" fmla="*/ 188119 h 204788"/>
                <a:gd name="connsiteX61" fmla="*/ 881063 w 1357313"/>
                <a:gd name="connsiteY61" fmla="*/ 195263 h 204788"/>
                <a:gd name="connsiteX62" fmla="*/ 892969 w 1357313"/>
                <a:gd name="connsiteY62" fmla="*/ 192881 h 204788"/>
                <a:gd name="connsiteX63" fmla="*/ 914400 w 1357313"/>
                <a:gd name="connsiteY63" fmla="*/ 178594 h 204788"/>
                <a:gd name="connsiteX64" fmla="*/ 928688 w 1357313"/>
                <a:gd name="connsiteY64" fmla="*/ 157163 h 204788"/>
                <a:gd name="connsiteX65" fmla="*/ 935832 w 1357313"/>
                <a:gd name="connsiteY65" fmla="*/ 152400 h 204788"/>
                <a:gd name="connsiteX66" fmla="*/ 945357 w 1357313"/>
                <a:gd name="connsiteY66" fmla="*/ 135731 h 204788"/>
                <a:gd name="connsiteX67" fmla="*/ 954882 w 1357313"/>
                <a:gd name="connsiteY67" fmla="*/ 126206 h 204788"/>
                <a:gd name="connsiteX68" fmla="*/ 957263 w 1357313"/>
                <a:gd name="connsiteY68" fmla="*/ 114300 h 204788"/>
                <a:gd name="connsiteX69" fmla="*/ 964407 w 1357313"/>
                <a:gd name="connsiteY69" fmla="*/ 109538 h 204788"/>
                <a:gd name="connsiteX70" fmla="*/ 969169 w 1357313"/>
                <a:gd name="connsiteY70" fmla="*/ 102394 h 204788"/>
                <a:gd name="connsiteX71" fmla="*/ 988219 w 1357313"/>
                <a:gd name="connsiteY71" fmla="*/ 83344 h 204788"/>
                <a:gd name="connsiteX72" fmla="*/ 1002507 w 1357313"/>
                <a:gd name="connsiteY72" fmla="*/ 66675 h 204788"/>
                <a:gd name="connsiteX73" fmla="*/ 1026319 w 1357313"/>
                <a:gd name="connsiteY73" fmla="*/ 50006 h 204788"/>
                <a:gd name="connsiteX74" fmla="*/ 1033463 w 1357313"/>
                <a:gd name="connsiteY74" fmla="*/ 42863 h 204788"/>
                <a:gd name="connsiteX75" fmla="*/ 1040607 w 1357313"/>
                <a:gd name="connsiteY75" fmla="*/ 38100 h 204788"/>
                <a:gd name="connsiteX76" fmla="*/ 1050132 w 1357313"/>
                <a:gd name="connsiteY76" fmla="*/ 28575 h 204788"/>
                <a:gd name="connsiteX77" fmla="*/ 1059657 w 1357313"/>
                <a:gd name="connsiteY77" fmla="*/ 23813 h 204788"/>
                <a:gd name="connsiteX78" fmla="*/ 1085850 w 1357313"/>
                <a:gd name="connsiteY78" fmla="*/ 2381 h 204788"/>
                <a:gd name="connsiteX79" fmla="*/ 1095375 w 1357313"/>
                <a:gd name="connsiteY79" fmla="*/ 0 h 204788"/>
                <a:gd name="connsiteX80" fmla="*/ 1131094 w 1357313"/>
                <a:gd name="connsiteY80" fmla="*/ 2381 h 204788"/>
                <a:gd name="connsiteX81" fmla="*/ 1143000 w 1357313"/>
                <a:gd name="connsiteY81" fmla="*/ 9525 h 204788"/>
                <a:gd name="connsiteX82" fmla="*/ 1152525 w 1357313"/>
                <a:gd name="connsiteY82" fmla="*/ 11906 h 204788"/>
                <a:gd name="connsiteX83" fmla="*/ 1162050 w 1357313"/>
                <a:gd name="connsiteY83" fmla="*/ 19050 h 204788"/>
                <a:gd name="connsiteX84" fmla="*/ 1176338 w 1357313"/>
                <a:gd name="connsiteY84" fmla="*/ 23813 h 204788"/>
                <a:gd name="connsiteX85" fmla="*/ 1202532 w 1357313"/>
                <a:gd name="connsiteY85" fmla="*/ 47625 h 204788"/>
                <a:gd name="connsiteX86" fmla="*/ 1223963 w 1357313"/>
                <a:gd name="connsiteY86" fmla="*/ 54769 h 204788"/>
                <a:gd name="connsiteX87" fmla="*/ 1238250 w 1357313"/>
                <a:gd name="connsiteY87" fmla="*/ 66675 h 204788"/>
                <a:gd name="connsiteX88" fmla="*/ 1245394 w 1357313"/>
                <a:gd name="connsiteY88" fmla="*/ 76200 h 204788"/>
                <a:gd name="connsiteX89" fmla="*/ 1273969 w 1357313"/>
                <a:gd name="connsiteY89" fmla="*/ 95250 h 204788"/>
                <a:gd name="connsiteX90" fmla="*/ 1283494 w 1357313"/>
                <a:gd name="connsiteY90" fmla="*/ 107156 h 204788"/>
                <a:gd name="connsiteX91" fmla="*/ 1293019 w 1357313"/>
                <a:gd name="connsiteY91" fmla="*/ 114300 h 204788"/>
                <a:gd name="connsiteX92" fmla="*/ 1300163 w 1357313"/>
                <a:gd name="connsiteY92" fmla="*/ 121444 h 204788"/>
                <a:gd name="connsiteX93" fmla="*/ 1307307 w 1357313"/>
                <a:gd name="connsiteY93" fmla="*/ 126206 h 204788"/>
                <a:gd name="connsiteX94" fmla="*/ 1316832 w 1357313"/>
                <a:gd name="connsiteY94" fmla="*/ 135731 h 204788"/>
                <a:gd name="connsiteX95" fmla="*/ 1323975 w 1357313"/>
                <a:gd name="connsiteY95" fmla="*/ 138113 h 204788"/>
                <a:gd name="connsiteX96" fmla="*/ 1331119 w 1357313"/>
                <a:gd name="connsiteY96" fmla="*/ 142875 h 204788"/>
                <a:gd name="connsiteX97" fmla="*/ 1354932 w 1357313"/>
                <a:gd name="connsiteY97" fmla="*/ 152400 h 204788"/>
                <a:gd name="connsiteX98" fmla="*/ 1357313 w 1357313"/>
                <a:gd name="connsiteY98" fmla="*/ 154781 h 204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313" h="204788">
                  <a:moveTo>
                    <a:pt x="0" y="154781"/>
                  </a:moveTo>
                  <a:cubicBezTo>
                    <a:pt x="794" y="152400"/>
                    <a:pt x="1052" y="149766"/>
                    <a:pt x="2382" y="147638"/>
                  </a:cubicBezTo>
                  <a:cubicBezTo>
                    <a:pt x="7522" y="139415"/>
                    <a:pt x="14665" y="132973"/>
                    <a:pt x="21432" y="126206"/>
                  </a:cubicBezTo>
                  <a:cubicBezTo>
                    <a:pt x="22226" y="123825"/>
                    <a:pt x="22224" y="121005"/>
                    <a:pt x="23813" y="119063"/>
                  </a:cubicBezTo>
                  <a:cubicBezTo>
                    <a:pt x="29500" y="112113"/>
                    <a:pt x="36513" y="106363"/>
                    <a:pt x="42863" y="100013"/>
                  </a:cubicBezTo>
                  <a:lnTo>
                    <a:pt x="50007" y="92869"/>
                  </a:lnTo>
                  <a:cubicBezTo>
                    <a:pt x="52813" y="90063"/>
                    <a:pt x="56726" y="88531"/>
                    <a:pt x="59532" y="85725"/>
                  </a:cubicBezTo>
                  <a:cubicBezTo>
                    <a:pt x="75294" y="69962"/>
                    <a:pt x="58270" y="82013"/>
                    <a:pt x="73819" y="69056"/>
                  </a:cubicBezTo>
                  <a:cubicBezTo>
                    <a:pt x="80143" y="63786"/>
                    <a:pt x="83084" y="63762"/>
                    <a:pt x="90488" y="59531"/>
                  </a:cubicBezTo>
                  <a:cubicBezTo>
                    <a:pt x="102440" y="52702"/>
                    <a:pt x="92773" y="56171"/>
                    <a:pt x="107157" y="50006"/>
                  </a:cubicBezTo>
                  <a:cubicBezTo>
                    <a:pt x="111939" y="47956"/>
                    <a:pt x="118992" y="46452"/>
                    <a:pt x="123825" y="45244"/>
                  </a:cubicBezTo>
                  <a:cubicBezTo>
                    <a:pt x="130969" y="46038"/>
                    <a:pt x="138253" y="46009"/>
                    <a:pt x="145257" y="47625"/>
                  </a:cubicBezTo>
                  <a:cubicBezTo>
                    <a:pt x="149160" y="48526"/>
                    <a:pt x="164465" y="58296"/>
                    <a:pt x="166688" y="59531"/>
                  </a:cubicBezTo>
                  <a:cubicBezTo>
                    <a:pt x="169791" y="61255"/>
                    <a:pt x="173203" y="62413"/>
                    <a:pt x="176213" y="64294"/>
                  </a:cubicBezTo>
                  <a:cubicBezTo>
                    <a:pt x="188550" y="72005"/>
                    <a:pt x="200378" y="86078"/>
                    <a:pt x="209550" y="95250"/>
                  </a:cubicBezTo>
                  <a:lnTo>
                    <a:pt x="216694" y="102394"/>
                  </a:lnTo>
                  <a:lnTo>
                    <a:pt x="235744" y="121444"/>
                  </a:lnTo>
                  <a:cubicBezTo>
                    <a:pt x="238919" y="124619"/>
                    <a:pt x="241533" y="128479"/>
                    <a:pt x="245269" y="130969"/>
                  </a:cubicBezTo>
                  <a:cubicBezTo>
                    <a:pt x="258017" y="139467"/>
                    <a:pt x="250389" y="133707"/>
                    <a:pt x="266700" y="150019"/>
                  </a:cubicBezTo>
                  <a:cubicBezTo>
                    <a:pt x="268724" y="152043"/>
                    <a:pt x="271515" y="153118"/>
                    <a:pt x="273844" y="154781"/>
                  </a:cubicBezTo>
                  <a:cubicBezTo>
                    <a:pt x="277074" y="157088"/>
                    <a:pt x="280432" y="159255"/>
                    <a:pt x="283369" y="161925"/>
                  </a:cubicBezTo>
                  <a:cubicBezTo>
                    <a:pt x="289183" y="167211"/>
                    <a:pt x="294482" y="173038"/>
                    <a:pt x="300038" y="178594"/>
                  </a:cubicBezTo>
                  <a:cubicBezTo>
                    <a:pt x="305304" y="183860"/>
                    <a:pt x="307695" y="187185"/>
                    <a:pt x="314325" y="190500"/>
                  </a:cubicBezTo>
                  <a:cubicBezTo>
                    <a:pt x="316570" y="191622"/>
                    <a:pt x="319162" y="191892"/>
                    <a:pt x="321469" y="192881"/>
                  </a:cubicBezTo>
                  <a:cubicBezTo>
                    <a:pt x="346011" y="203399"/>
                    <a:pt x="312739" y="191558"/>
                    <a:pt x="345282" y="202406"/>
                  </a:cubicBezTo>
                  <a:lnTo>
                    <a:pt x="352425" y="204788"/>
                  </a:lnTo>
                  <a:cubicBezTo>
                    <a:pt x="361950" y="203994"/>
                    <a:pt x="371516" y="203592"/>
                    <a:pt x="381000" y="202406"/>
                  </a:cubicBezTo>
                  <a:cubicBezTo>
                    <a:pt x="385784" y="201808"/>
                    <a:pt x="392924" y="199225"/>
                    <a:pt x="397669" y="197644"/>
                  </a:cubicBezTo>
                  <a:cubicBezTo>
                    <a:pt x="400844" y="192881"/>
                    <a:pt x="404453" y="188381"/>
                    <a:pt x="407194" y="183356"/>
                  </a:cubicBezTo>
                  <a:cubicBezTo>
                    <a:pt x="416505" y="166286"/>
                    <a:pt x="406843" y="175548"/>
                    <a:pt x="419100" y="157163"/>
                  </a:cubicBezTo>
                  <a:cubicBezTo>
                    <a:pt x="425803" y="147108"/>
                    <a:pt x="431070" y="149956"/>
                    <a:pt x="440532" y="140494"/>
                  </a:cubicBezTo>
                  <a:cubicBezTo>
                    <a:pt x="446882" y="134144"/>
                    <a:pt x="454601" y="128916"/>
                    <a:pt x="459582" y="121444"/>
                  </a:cubicBezTo>
                  <a:cubicBezTo>
                    <a:pt x="461169" y="119063"/>
                    <a:pt x="462145" y="116132"/>
                    <a:pt x="464344" y="114300"/>
                  </a:cubicBezTo>
                  <a:cubicBezTo>
                    <a:pt x="467071" y="112028"/>
                    <a:pt x="470694" y="111125"/>
                    <a:pt x="473869" y="109538"/>
                  </a:cubicBezTo>
                  <a:cubicBezTo>
                    <a:pt x="479464" y="92750"/>
                    <a:pt x="474682" y="104354"/>
                    <a:pt x="495300" y="78581"/>
                  </a:cubicBezTo>
                  <a:cubicBezTo>
                    <a:pt x="498876" y="74112"/>
                    <a:pt x="501056" y="68601"/>
                    <a:pt x="504825" y="64294"/>
                  </a:cubicBezTo>
                  <a:cubicBezTo>
                    <a:pt x="509402" y="59063"/>
                    <a:pt x="513336" y="59625"/>
                    <a:pt x="519113" y="57150"/>
                  </a:cubicBezTo>
                  <a:cubicBezTo>
                    <a:pt x="522376" y="55752"/>
                    <a:pt x="525628" y="54269"/>
                    <a:pt x="528638" y="52388"/>
                  </a:cubicBezTo>
                  <a:cubicBezTo>
                    <a:pt x="532004" y="50285"/>
                    <a:pt x="535150" y="47827"/>
                    <a:pt x="538163" y="45244"/>
                  </a:cubicBezTo>
                  <a:cubicBezTo>
                    <a:pt x="540720" y="43052"/>
                    <a:pt x="542505" y="39968"/>
                    <a:pt x="545307" y="38100"/>
                  </a:cubicBezTo>
                  <a:cubicBezTo>
                    <a:pt x="547395" y="36708"/>
                    <a:pt x="550069" y="36513"/>
                    <a:pt x="552450" y="35719"/>
                  </a:cubicBezTo>
                  <a:cubicBezTo>
                    <a:pt x="564986" y="23183"/>
                    <a:pt x="553460" y="32833"/>
                    <a:pt x="571500" y="23813"/>
                  </a:cubicBezTo>
                  <a:cubicBezTo>
                    <a:pt x="574060" y="22533"/>
                    <a:pt x="576159" y="20470"/>
                    <a:pt x="578644" y="19050"/>
                  </a:cubicBezTo>
                  <a:cubicBezTo>
                    <a:pt x="596951" y="8589"/>
                    <a:pt x="579479" y="20805"/>
                    <a:pt x="597694" y="7144"/>
                  </a:cubicBezTo>
                  <a:cubicBezTo>
                    <a:pt x="608807" y="7938"/>
                    <a:pt x="619967" y="8223"/>
                    <a:pt x="631032" y="9525"/>
                  </a:cubicBezTo>
                  <a:cubicBezTo>
                    <a:pt x="633525" y="9818"/>
                    <a:pt x="635882" y="10887"/>
                    <a:pt x="638175" y="11906"/>
                  </a:cubicBezTo>
                  <a:cubicBezTo>
                    <a:pt x="642818" y="13970"/>
                    <a:pt x="654593" y="19515"/>
                    <a:pt x="659607" y="23813"/>
                  </a:cubicBezTo>
                  <a:cubicBezTo>
                    <a:pt x="663016" y="26735"/>
                    <a:pt x="665396" y="30847"/>
                    <a:pt x="669132" y="33338"/>
                  </a:cubicBezTo>
                  <a:cubicBezTo>
                    <a:pt x="672688" y="35709"/>
                    <a:pt x="677069" y="36513"/>
                    <a:pt x="681038" y="38100"/>
                  </a:cubicBezTo>
                  <a:cubicBezTo>
                    <a:pt x="690336" y="47398"/>
                    <a:pt x="700256" y="59338"/>
                    <a:pt x="711994" y="66675"/>
                  </a:cubicBezTo>
                  <a:cubicBezTo>
                    <a:pt x="715004" y="68556"/>
                    <a:pt x="718344" y="69850"/>
                    <a:pt x="721519" y="71438"/>
                  </a:cubicBezTo>
                  <a:cubicBezTo>
                    <a:pt x="728976" y="86351"/>
                    <a:pt x="723124" y="76067"/>
                    <a:pt x="733425" y="90488"/>
                  </a:cubicBezTo>
                  <a:cubicBezTo>
                    <a:pt x="735088" y="92817"/>
                    <a:pt x="736164" y="95607"/>
                    <a:pt x="738188" y="97631"/>
                  </a:cubicBezTo>
                  <a:cubicBezTo>
                    <a:pt x="740994" y="100437"/>
                    <a:pt x="744726" y="102162"/>
                    <a:pt x="747713" y="104775"/>
                  </a:cubicBezTo>
                  <a:cubicBezTo>
                    <a:pt x="766191" y="120944"/>
                    <a:pt x="749085" y="108864"/>
                    <a:pt x="764382" y="119063"/>
                  </a:cubicBezTo>
                  <a:cubicBezTo>
                    <a:pt x="776792" y="135612"/>
                    <a:pt x="768763" y="126646"/>
                    <a:pt x="792957" y="145256"/>
                  </a:cubicBezTo>
                  <a:cubicBezTo>
                    <a:pt x="798505" y="149524"/>
                    <a:pt x="811519" y="159300"/>
                    <a:pt x="816769" y="161925"/>
                  </a:cubicBezTo>
                  <a:cubicBezTo>
                    <a:pt x="819944" y="163513"/>
                    <a:pt x="823284" y="164807"/>
                    <a:pt x="826294" y="166688"/>
                  </a:cubicBezTo>
                  <a:cubicBezTo>
                    <a:pt x="829659" y="168791"/>
                    <a:pt x="832454" y="171728"/>
                    <a:pt x="835819" y="173831"/>
                  </a:cubicBezTo>
                  <a:cubicBezTo>
                    <a:pt x="842548" y="178037"/>
                    <a:pt x="845541" y="178660"/>
                    <a:pt x="852488" y="180975"/>
                  </a:cubicBezTo>
                  <a:cubicBezTo>
                    <a:pt x="872954" y="194620"/>
                    <a:pt x="847066" y="178265"/>
                    <a:pt x="866775" y="188119"/>
                  </a:cubicBezTo>
                  <a:cubicBezTo>
                    <a:pt x="885244" y="197353"/>
                    <a:pt x="863102" y="189274"/>
                    <a:pt x="881063" y="195263"/>
                  </a:cubicBezTo>
                  <a:cubicBezTo>
                    <a:pt x="885032" y="194469"/>
                    <a:pt x="889349" y="194691"/>
                    <a:pt x="892969" y="192881"/>
                  </a:cubicBezTo>
                  <a:cubicBezTo>
                    <a:pt x="900648" y="189041"/>
                    <a:pt x="914400" y="178594"/>
                    <a:pt x="914400" y="178594"/>
                  </a:cubicBezTo>
                  <a:lnTo>
                    <a:pt x="928688" y="157163"/>
                  </a:lnTo>
                  <a:cubicBezTo>
                    <a:pt x="930276" y="154782"/>
                    <a:pt x="933451" y="153988"/>
                    <a:pt x="935832" y="152400"/>
                  </a:cubicBezTo>
                  <a:cubicBezTo>
                    <a:pt x="938536" y="146992"/>
                    <a:pt x="941316" y="140445"/>
                    <a:pt x="945357" y="135731"/>
                  </a:cubicBezTo>
                  <a:cubicBezTo>
                    <a:pt x="948279" y="132322"/>
                    <a:pt x="951707" y="129381"/>
                    <a:pt x="954882" y="126206"/>
                  </a:cubicBezTo>
                  <a:cubicBezTo>
                    <a:pt x="955676" y="122237"/>
                    <a:pt x="955255" y="117814"/>
                    <a:pt x="957263" y="114300"/>
                  </a:cubicBezTo>
                  <a:cubicBezTo>
                    <a:pt x="958683" y="111815"/>
                    <a:pt x="962383" y="111562"/>
                    <a:pt x="964407" y="109538"/>
                  </a:cubicBezTo>
                  <a:cubicBezTo>
                    <a:pt x="966431" y="107514"/>
                    <a:pt x="967244" y="104512"/>
                    <a:pt x="969169" y="102394"/>
                  </a:cubicBezTo>
                  <a:cubicBezTo>
                    <a:pt x="975210" y="95749"/>
                    <a:pt x="983237" y="90816"/>
                    <a:pt x="988219" y="83344"/>
                  </a:cubicBezTo>
                  <a:cubicBezTo>
                    <a:pt x="993369" y="75619"/>
                    <a:pt x="994258" y="73274"/>
                    <a:pt x="1002507" y="66675"/>
                  </a:cubicBezTo>
                  <a:cubicBezTo>
                    <a:pt x="1023026" y="50260"/>
                    <a:pt x="1010184" y="63835"/>
                    <a:pt x="1026319" y="50006"/>
                  </a:cubicBezTo>
                  <a:cubicBezTo>
                    <a:pt x="1028876" y="47815"/>
                    <a:pt x="1030876" y="45019"/>
                    <a:pt x="1033463" y="42863"/>
                  </a:cubicBezTo>
                  <a:cubicBezTo>
                    <a:pt x="1035662" y="41031"/>
                    <a:pt x="1038434" y="39963"/>
                    <a:pt x="1040607" y="38100"/>
                  </a:cubicBezTo>
                  <a:cubicBezTo>
                    <a:pt x="1044016" y="35178"/>
                    <a:pt x="1046540" y="31269"/>
                    <a:pt x="1050132" y="28575"/>
                  </a:cubicBezTo>
                  <a:cubicBezTo>
                    <a:pt x="1052972" y="26445"/>
                    <a:pt x="1056482" y="25400"/>
                    <a:pt x="1059657" y="23813"/>
                  </a:cubicBezTo>
                  <a:cubicBezTo>
                    <a:pt x="1075610" y="7859"/>
                    <a:pt x="1066893" y="15019"/>
                    <a:pt x="1085850" y="2381"/>
                  </a:cubicBezTo>
                  <a:cubicBezTo>
                    <a:pt x="1088573" y="566"/>
                    <a:pt x="1092200" y="794"/>
                    <a:pt x="1095375" y="0"/>
                  </a:cubicBezTo>
                  <a:cubicBezTo>
                    <a:pt x="1107281" y="794"/>
                    <a:pt x="1119393" y="41"/>
                    <a:pt x="1131094" y="2381"/>
                  </a:cubicBezTo>
                  <a:cubicBezTo>
                    <a:pt x="1135632" y="3289"/>
                    <a:pt x="1138771" y="7645"/>
                    <a:pt x="1143000" y="9525"/>
                  </a:cubicBezTo>
                  <a:cubicBezTo>
                    <a:pt x="1145991" y="10854"/>
                    <a:pt x="1149350" y="11112"/>
                    <a:pt x="1152525" y="11906"/>
                  </a:cubicBezTo>
                  <a:cubicBezTo>
                    <a:pt x="1155700" y="14287"/>
                    <a:pt x="1158500" y="17275"/>
                    <a:pt x="1162050" y="19050"/>
                  </a:cubicBezTo>
                  <a:cubicBezTo>
                    <a:pt x="1166540" y="21295"/>
                    <a:pt x="1176338" y="23813"/>
                    <a:pt x="1176338" y="23813"/>
                  </a:cubicBezTo>
                  <a:cubicBezTo>
                    <a:pt x="1183509" y="30984"/>
                    <a:pt x="1194005" y="42198"/>
                    <a:pt x="1202532" y="47625"/>
                  </a:cubicBezTo>
                  <a:cubicBezTo>
                    <a:pt x="1208337" y="51319"/>
                    <a:pt x="1217289" y="53101"/>
                    <a:pt x="1223963" y="54769"/>
                  </a:cubicBezTo>
                  <a:cubicBezTo>
                    <a:pt x="1228725" y="58738"/>
                    <a:pt x="1233867" y="62292"/>
                    <a:pt x="1238250" y="66675"/>
                  </a:cubicBezTo>
                  <a:cubicBezTo>
                    <a:pt x="1241056" y="69481"/>
                    <a:pt x="1242468" y="73518"/>
                    <a:pt x="1245394" y="76200"/>
                  </a:cubicBezTo>
                  <a:cubicBezTo>
                    <a:pt x="1263233" y="92553"/>
                    <a:pt x="1259785" y="90523"/>
                    <a:pt x="1273969" y="95250"/>
                  </a:cubicBezTo>
                  <a:cubicBezTo>
                    <a:pt x="1277144" y="99219"/>
                    <a:pt x="1279900" y="103562"/>
                    <a:pt x="1283494" y="107156"/>
                  </a:cubicBezTo>
                  <a:cubicBezTo>
                    <a:pt x="1286300" y="109962"/>
                    <a:pt x="1290006" y="111717"/>
                    <a:pt x="1293019" y="114300"/>
                  </a:cubicBezTo>
                  <a:cubicBezTo>
                    <a:pt x="1295576" y="116492"/>
                    <a:pt x="1297576" y="119288"/>
                    <a:pt x="1300163" y="121444"/>
                  </a:cubicBezTo>
                  <a:cubicBezTo>
                    <a:pt x="1302362" y="123276"/>
                    <a:pt x="1305134" y="124344"/>
                    <a:pt x="1307307" y="126206"/>
                  </a:cubicBezTo>
                  <a:cubicBezTo>
                    <a:pt x="1310716" y="129128"/>
                    <a:pt x="1313178" y="133121"/>
                    <a:pt x="1316832" y="135731"/>
                  </a:cubicBezTo>
                  <a:cubicBezTo>
                    <a:pt x="1318874" y="137190"/>
                    <a:pt x="1321730" y="136990"/>
                    <a:pt x="1323975" y="138113"/>
                  </a:cubicBezTo>
                  <a:cubicBezTo>
                    <a:pt x="1326535" y="139393"/>
                    <a:pt x="1328504" y="141713"/>
                    <a:pt x="1331119" y="142875"/>
                  </a:cubicBezTo>
                  <a:cubicBezTo>
                    <a:pt x="1348638" y="150661"/>
                    <a:pt x="1341013" y="144049"/>
                    <a:pt x="1354932" y="152400"/>
                  </a:cubicBezTo>
                  <a:cubicBezTo>
                    <a:pt x="1355894" y="152977"/>
                    <a:pt x="1356519" y="153987"/>
                    <a:pt x="1357313" y="154781"/>
                  </a:cubicBezTo>
                </a:path>
              </a:pathLst>
            </a:custGeom>
            <a:ln w="53975">
              <a:solidFill>
                <a:srgbClr val="7A7AD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5" name="Rectangle 104"/>
            <p:cNvSpPr/>
            <p:nvPr/>
          </p:nvSpPr>
          <p:spPr>
            <a:xfrm>
              <a:off x="3657600" y="5715000"/>
              <a:ext cx="838200" cy="304800"/>
            </a:xfrm>
            <a:prstGeom prst="rect">
              <a:avLst/>
            </a:prstGeom>
            <a:solidFill>
              <a:srgbClr val="92D050">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5715000" y="5715000"/>
              <a:ext cx="457200" cy="304800"/>
            </a:xfrm>
            <a:prstGeom prst="rect">
              <a:avLst/>
            </a:prstGeom>
            <a:solidFill>
              <a:srgbClr val="C00000">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p:cNvSpPr/>
            <p:nvPr/>
          </p:nvSpPr>
          <p:spPr>
            <a:xfrm>
              <a:off x="5257800" y="5715000"/>
              <a:ext cx="457200" cy="304800"/>
            </a:xfrm>
            <a:prstGeom prst="rect">
              <a:avLst/>
            </a:prstGeom>
            <a:solidFill>
              <a:schemeClr val="accent1">
                <a:lumMod val="50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4876800" y="5715000"/>
              <a:ext cx="381000" cy="304800"/>
            </a:xfrm>
            <a:prstGeom prst="rect">
              <a:avLst/>
            </a:prstGeom>
            <a:solidFill>
              <a:srgbClr val="7030A0">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p:cNvSpPr/>
            <p:nvPr/>
          </p:nvSpPr>
          <p:spPr>
            <a:xfrm>
              <a:off x="4495800" y="5715000"/>
              <a:ext cx="381000" cy="304800"/>
            </a:xfrm>
            <a:prstGeom prst="rect">
              <a:avLst/>
            </a:prstGeom>
            <a:solidFill>
              <a:schemeClr val="accent1">
                <a:lumMod val="50000"/>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p:cNvSpPr/>
            <p:nvPr/>
          </p:nvSpPr>
          <p:spPr>
            <a:xfrm>
              <a:off x="2971800" y="5638800"/>
              <a:ext cx="685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8" name="Down Arrow 137"/>
          <p:cNvSpPr/>
          <p:nvPr/>
        </p:nvSpPr>
        <p:spPr>
          <a:xfrm>
            <a:off x="4191000" y="2667000"/>
            <a:ext cx="457200" cy="457200"/>
          </a:xfrm>
          <a:prstGeom prst="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TextBox 138"/>
          <p:cNvSpPr txBox="1"/>
          <p:nvPr/>
        </p:nvSpPr>
        <p:spPr>
          <a:xfrm>
            <a:off x="4038600" y="4648200"/>
            <a:ext cx="1295400" cy="369332"/>
          </a:xfrm>
          <a:prstGeom prst="rect">
            <a:avLst/>
          </a:prstGeom>
          <a:noFill/>
        </p:spPr>
        <p:txBody>
          <a:bodyPr wrap="square" rtlCol="0">
            <a:spAutoFit/>
          </a:bodyPr>
          <a:lstStyle/>
          <a:p>
            <a:r>
              <a:rPr lang="en-US" dirty="0" smtClean="0"/>
              <a:t>mRNA</a:t>
            </a:r>
            <a:endParaRPr lang="en-US" dirty="0"/>
          </a:p>
        </p:txBody>
      </p:sp>
      <p:sp>
        <p:nvSpPr>
          <p:cNvPr id="141" name="TextBox 140"/>
          <p:cNvSpPr txBox="1"/>
          <p:nvPr/>
        </p:nvSpPr>
        <p:spPr>
          <a:xfrm>
            <a:off x="4648200" y="5334000"/>
            <a:ext cx="1752600" cy="369332"/>
          </a:xfrm>
          <a:prstGeom prst="rect">
            <a:avLst/>
          </a:prstGeom>
          <a:noFill/>
        </p:spPr>
        <p:txBody>
          <a:bodyPr wrap="square" rtlCol="0">
            <a:spAutoFit/>
          </a:bodyPr>
          <a:lstStyle/>
          <a:p>
            <a:r>
              <a:rPr lang="en-US" dirty="0" smtClean="0"/>
              <a:t>translation</a:t>
            </a:r>
            <a:endParaRPr lang="en-US" dirty="0"/>
          </a:p>
        </p:txBody>
      </p:sp>
      <p:grpSp>
        <p:nvGrpSpPr>
          <p:cNvPr id="15" name="Group 151"/>
          <p:cNvGrpSpPr/>
          <p:nvPr/>
        </p:nvGrpSpPr>
        <p:grpSpPr>
          <a:xfrm>
            <a:off x="2514600" y="5486400"/>
            <a:ext cx="838200" cy="457200"/>
            <a:chOff x="1828800" y="5410200"/>
            <a:chExt cx="838200" cy="457200"/>
          </a:xfrm>
        </p:grpSpPr>
        <p:sp>
          <p:nvSpPr>
            <p:cNvPr id="147" name="Moon 146"/>
            <p:cNvSpPr/>
            <p:nvPr/>
          </p:nvSpPr>
          <p:spPr>
            <a:xfrm>
              <a:off x="1828800" y="5410200"/>
              <a:ext cx="381000" cy="457200"/>
            </a:xfrm>
            <a:prstGeom prst="moon">
              <a:avLst/>
            </a:prstGeom>
            <a:solidFill>
              <a:schemeClr val="accent1">
                <a:lumMod val="50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Moon 148"/>
            <p:cNvSpPr/>
            <p:nvPr/>
          </p:nvSpPr>
          <p:spPr>
            <a:xfrm flipH="1">
              <a:off x="2209800" y="5410200"/>
              <a:ext cx="457200" cy="457200"/>
            </a:xfrm>
            <a:prstGeom prst="moon">
              <a:avLst/>
            </a:prstGeom>
            <a:solidFill>
              <a:schemeClr val="accent1">
                <a:lumMod val="50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p:cNvSpPr/>
            <p:nvPr/>
          </p:nvSpPr>
          <p:spPr>
            <a:xfrm>
              <a:off x="1981200" y="5486400"/>
              <a:ext cx="457200" cy="304800"/>
            </a:xfrm>
            <a:prstGeom prst="ellipse">
              <a:avLst/>
            </a:prstGeom>
            <a:solidFill>
              <a:srgbClr val="FFCC66">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2"/>
          <p:cNvGrpSpPr/>
          <p:nvPr/>
        </p:nvGrpSpPr>
        <p:grpSpPr>
          <a:xfrm>
            <a:off x="5943600" y="5486400"/>
            <a:ext cx="838200" cy="457200"/>
            <a:chOff x="1828800" y="5410200"/>
            <a:chExt cx="838200" cy="457200"/>
          </a:xfrm>
        </p:grpSpPr>
        <p:sp>
          <p:nvSpPr>
            <p:cNvPr id="155" name="Moon 154"/>
            <p:cNvSpPr/>
            <p:nvPr/>
          </p:nvSpPr>
          <p:spPr>
            <a:xfrm>
              <a:off x="1828800" y="5410200"/>
              <a:ext cx="381000" cy="457200"/>
            </a:xfrm>
            <a:prstGeom prst="moon">
              <a:avLst/>
            </a:prstGeom>
            <a:solidFill>
              <a:schemeClr val="accent1">
                <a:lumMod val="50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Moon 155"/>
            <p:cNvSpPr/>
            <p:nvPr/>
          </p:nvSpPr>
          <p:spPr>
            <a:xfrm flipH="1">
              <a:off x="2209800" y="5410200"/>
              <a:ext cx="457200" cy="457200"/>
            </a:xfrm>
            <a:prstGeom prst="moon">
              <a:avLst/>
            </a:prstGeom>
            <a:solidFill>
              <a:schemeClr val="accent1">
                <a:lumMod val="50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p:cNvSpPr/>
            <p:nvPr/>
          </p:nvSpPr>
          <p:spPr>
            <a:xfrm>
              <a:off x="1981200" y="5486400"/>
              <a:ext cx="457200" cy="304800"/>
            </a:xfrm>
            <a:prstGeom prst="ellipse">
              <a:avLst/>
            </a:prstGeom>
            <a:solidFill>
              <a:srgbClr val="7030A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59" name="Straight Connector 158"/>
          <p:cNvCxnSpPr/>
          <p:nvPr/>
        </p:nvCxnSpPr>
        <p:spPr>
          <a:xfrm>
            <a:off x="0" y="5334000"/>
            <a:ext cx="9144000" cy="0"/>
          </a:xfrm>
          <a:prstGeom prst="line">
            <a:avLst/>
          </a:prstGeom>
          <a:ln w="28575">
            <a:solidFill>
              <a:schemeClr val="accent6"/>
            </a:solidFill>
            <a:prstDash val="dash"/>
          </a:ln>
        </p:spPr>
        <p:style>
          <a:lnRef idx="1">
            <a:schemeClr val="accent1"/>
          </a:lnRef>
          <a:fillRef idx="0">
            <a:schemeClr val="accent1"/>
          </a:fillRef>
          <a:effectRef idx="0">
            <a:schemeClr val="accent1"/>
          </a:effectRef>
          <a:fontRef idx="minor">
            <a:schemeClr val="tx1"/>
          </a:fontRef>
        </p:style>
      </p:cxnSp>
      <p:sp>
        <p:nvSpPr>
          <p:cNvPr id="160" name="Down Arrow 159"/>
          <p:cNvSpPr/>
          <p:nvPr/>
        </p:nvSpPr>
        <p:spPr>
          <a:xfrm>
            <a:off x="4267200" y="5181600"/>
            <a:ext cx="457200" cy="457200"/>
          </a:xfrm>
          <a:prstGeom prst="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2209800" y="6031468"/>
            <a:ext cx="1752600" cy="369332"/>
          </a:xfrm>
          <a:prstGeom prst="rect">
            <a:avLst/>
          </a:prstGeom>
          <a:noFill/>
        </p:spPr>
        <p:txBody>
          <a:bodyPr wrap="square" rtlCol="0">
            <a:spAutoFit/>
          </a:bodyPr>
          <a:lstStyle/>
          <a:p>
            <a:r>
              <a:rPr lang="en-US" dirty="0" smtClean="0"/>
              <a:t>Brain protein</a:t>
            </a:r>
            <a:endParaRPr lang="en-US" dirty="0"/>
          </a:p>
        </p:txBody>
      </p:sp>
      <p:sp>
        <p:nvSpPr>
          <p:cNvPr id="162" name="TextBox 161"/>
          <p:cNvSpPr txBox="1"/>
          <p:nvPr/>
        </p:nvSpPr>
        <p:spPr>
          <a:xfrm>
            <a:off x="5638800" y="6019800"/>
            <a:ext cx="1752600" cy="369332"/>
          </a:xfrm>
          <a:prstGeom prst="rect">
            <a:avLst/>
          </a:prstGeom>
          <a:noFill/>
        </p:spPr>
        <p:txBody>
          <a:bodyPr wrap="square" rtlCol="0">
            <a:spAutoFit/>
          </a:bodyPr>
          <a:lstStyle/>
          <a:p>
            <a:r>
              <a:rPr lang="en-US" dirty="0" smtClean="0"/>
              <a:t>Liver protein</a:t>
            </a:r>
            <a:endParaRPr lang="en-US" dirty="0"/>
          </a:p>
        </p:txBody>
      </p:sp>
      <p:grpSp>
        <p:nvGrpSpPr>
          <p:cNvPr id="17" name="Group 111"/>
          <p:cNvGrpSpPr/>
          <p:nvPr/>
        </p:nvGrpSpPr>
        <p:grpSpPr>
          <a:xfrm>
            <a:off x="838200" y="6019800"/>
            <a:ext cx="838200" cy="696260"/>
            <a:chOff x="838200" y="6019800"/>
            <a:chExt cx="838200" cy="696260"/>
          </a:xfrm>
        </p:grpSpPr>
        <p:sp>
          <p:nvSpPr>
            <p:cNvPr id="163" name="Cloud Callout 162"/>
            <p:cNvSpPr/>
            <p:nvPr/>
          </p:nvSpPr>
          <p:spPr>
            <a:xfrm>
              <a:off x="838200" y="6019800"/>
              <a:ext cx="838200" cy="533400"/>
            </a:xfrm>
            <a:prstGeom prst="cloudCallout">
              <a:avLst/>
            </a:prstGeom>
            <a:solidFill>
              <a:srgbClr val="FFCC66">
                <a:alpha val="80000"/>
              </a:srgbClr>
            </a:solidFill>
            <a:ln>
              <a:solidFill>
                <a:srgbClr val="FF7C80">
                  <a:alpha val="54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166"/>
            <p:cNvSpPr/>
            <p:nvPr/>
          </p:nvSpPr>
          <p:spPr>
            <a:xfrm>
              <a:off x="1143000" y="6172200"/>
              <a:ext cx="152400" cy="80943"/>
            </a:xfrm>
            <a:custGeom>
              <a:avLst/>
              <a:gdLst>
                <a:gd name="connsiteX0" fmla="*/ 0 w 152400"/>
                <a:gd name="connsiteY0" fmla="*/ 26514 h 80943"/>
                <a:gd name="connsiteX1" fmla="*/ 130628 w 152400"/>
                <a:gd name="connsiteY1" fmla="*/ 26514 h 80943"/>
                <a:gd name="connsiteX2" fmla="*/ 141514 w 152400"/>
                <a:gd name="connsiteY2" fmla="*/ 59172 h 80943"/>
                <a:gd name="connsiteX3" fmla="*/ 152400 w 152400"/>
                <a:gd name="connsiteY3" fmla="*/ 80943 h 80943"/>
              </a:gdLst>
              <a:ahLst/>
              <a:cxnLst>
                <a:cxn ang="0">
                  <a:pos x="connsiteX0" y="connsiteY0"/>
                </a:cxn>
                <a:cxn ang="0">
                  <a:pos x="connsiteX1" y="connsiteY1"/>
                </a:cxn>
                <a:cxn ang="0">
                  <a:pos x="connsiteX2" y="connsiteY2"/>
                </a:cxn>
                <a:cxn ang="0">
                  <a:pos x="connsiteX3" y="connsiteY3"/>
                </a:cxn>
              </a:cxnLst>
              <a:rect l="l" t="t" r="r" b="b"/>
              <a:pathLst>
                <a:path w="152400" h="80943">
                  <a:moveTo>
                    <a:pt x="0" y="26514"/>
                  </a:moveTo>
                  <a:cubicBezTo>
                    <a:pt x="48782" y="10254"/>
                    <a:pt x="64342" y="0"/>
                    <a:pt x="130628" y="26514"/>
                  </a:cubicBezTo>
                  <a:cubicBezTo>
                    <a:pt x="141282" y="30776"/>
                    <a:pt x="137252" y="48518"/>
                    <a:pt x="141514" y="59172"/>
                  </a:cubicBezTo>
                  <a:cubicBezTo>
                    <a:pt x="144527" y="66705"/>
                    <a:pt x="148771" y="73686"/>
                    <a:pt x="152400" y="80943"/>
                  </a:cubicBezTo>
                </a:path>
              </a:pathLst>
            </a:custGeom>
            <a:ln w="22225">
              <a:solidFill>
                <a:srgbClr val="FF7C80">
                  <a:alpha val="63000"/>
                </a:srgb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8" name="Freeform 167"/>
            <p:cNvSpPr/>
            <p:nvPr/>
          </p:nvSpPr>
          <p:spPr>
            <a:xfrm>
              <a:off x="1143000" y="6400800"/>
              <a:ext cx="152400" cy="80943"/>
            </a:xfrm>
            <a:custGeom>
              <a:avLst/>
              <a:gdLst>
                <a:gd name="connsiteX0" fmla="*/ 0 w 152400"/>
                <a:gd name="connsiteY0" fmla="*/ 26514 h 80943"/>
                <a:gd name="connsiteX1" fmla="*/ 130628 w 152400"/>
                <a:gd name="connsiteY1" fmla="*/ 26514 h 80943"/>
                <a:gd name="connsiteX2" fmla="*/ 141514 w 152400"/>
                <a:gd name="connsiteY2" fmla="*/ 59172 h 80943"/>
                <a:gd name="connsiteX3" fmla="*/ 152400 w 152400"/>
                <a:gd name="connsiteY3" fmla="*/ 80943 h 80943"/>
              </a:gdLst>
              <a:ahLst/>
              <a:cxnLst>
                <a:cxn ang="0">
                  <a:pos x="connsiteX0" y="connsiteY0"/>
                </a:cxn>
                <a:cxn ang="0">
                  <a:pos x="connsiteX1" y="connsiteY1"/>
                </a:cxn>
                <a:cxn ang="0">
                  <a:pos x="connsiteX2" y="connsiteY2"/>
                </a:cxn>
                <a:cxn ang="0">
                  <a:pos x="connsiteX3" y="connsiteY3"/>
                </a:cxn>
              </a:cxnLst>
              <a:rect l="l" t="t" r="r" b="b"/>
              <a:pathLst>
                <a:path w="152400" h="80943">
                  <a:moveTo>
                    <a:pt x="0" y="26514"/>
                  </a:moveTo>
                  <a:cubicBezTo>
                    <a:pt x="48782" y="10254"/>
                    <a:pt x="64342" y="0"/>
                    <a:pt x="130628" y="26514"/>
                  </a:cubicBezTo>
                  <a:cubicBezTo>
                    <a:pt x="141282" y="30776"/>
                    <a:pt x="137252" y="48518"/>
                    <a:pt x="141514" y="59172"/>
                  </a:cubicBezTo>
                  <a:cubicBezTo>
                    <a:pt x="144527" y="66705"/>
                    <a:pt x="148771" y="73686"/>
                    <a:pt x="152400" y="80943"/>
                  </a:cubicBezTo>
                </a:path>
              </a:pathLst>
            </a:custGeom>
            <a:ln w="22225">
              <a:solidFill>
                <a:srgbClr val="FF7C80">
                  <a:alpha val="63000"/>
                </a:srgb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9" name="Freeform 168"/>
            <p:cNvSpPr/>
            <p:nvPr/>
          </p:nvSpPr>
          <p:spPr>
            <a:xfrm>
              <a:off x="1338943" y="6172200"/>
              <a:ext cx="152400" cy="80943"/>
            </a:xfrm>
            <a:custGeom>
              <a:avLst/>
              <a:gdLst>
                <a:gd name="connsiteX0" fmla="*/ 0 w 152400"/>
                <a:gd name="connsiteY0" fmla="*/ 26514 h 80943"/>
                <a:gd name="connsiteX1" fmla="*/ 130628 w 152400"/>
                <a:gd name="connsiteY1" fmla="*/ 26514 h 80943"/>
                <a:gd name="connsiteX2" fmla="*/ 141514 w 152400"/>
                <a:gd name="connsiteY2" fmla="*/ 59172 h 80943"/>
                <a:gd name="connsiteX3" fmla="*/ 152400 w 152400"/>
                <a:gd name="connsiteY3" fmla="*/ 80943 h 80943"/>
              </a:gdLst>
              <a:ahLst/>
              <a:cxnLst>
                <a:cxn ang="0">
                  <a:pos x="connsiteX0" y="connsiteY0"/>
                </a:cxn>
                <a:cxn ang="0">
                  <a:pos x="connsiteX1" y="connsiteY1"/>
                </a:cxn>
                <a:cxn ang="0">
                  <a:pos x="connsiteX2" y="connsiteY2"/>
                </a:cxn>
                <a:cxn ang="0">
                  <a:pos x="connsiteX3" y="connsiteY3"/>
                </a:cxn>
              </a:cxnLst>
              <a:rect l="l" t="t" r="r" b="b"/>
              <a:pathLst>
                <a:path w="152400" h="80943">
                  <a:moveTo>
                    <a:pt x="0" y="26514"/>
                  </a:moveTo>
                  <a:cubicBezTo>
                    <a:pt x="48782" y="10254"/>
                    <a:pt x="64342" y="0"/>
                    <a:pt x="130628" y="26514"/>
                  </a:cubicBezTo>
                  <a:cubicBezTo>
                    <a:pt x="141282" y="30776"/>
                    <a:pt x="137252" y="48518"/>
                    <a:pt x="141514" y="59172"/>
                  </a:cubicBezTo>
                  <a:cubicBezTo>
                    <a:pt x="144527" y="66705"/>
                    <a:pt x="148771" y="73686"/>
                    <a:pt x="152400" y="80943"/>
                  </a:cubicBezTo>
                </a:path>
              </a:pathLst>
            </a:custGeom>
            <a:ln w="22225">
              <a:solidFill>
                <a:srgbClr val="FF7C80">
                  <a:alpha val="63000"/>
                </a:srgb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1" name="Freeform 170"/>
            <p:cNvSpPr/>
            <p:nvPr/>
          </p:nvSpPr>
          <p:spPr>
            <a:xfrm>
              <a:off x="914400" y="6248400"/>
              <a:ext cx="152400" cy="80943"/>
            </a:xfrm>
            <a:custGeom>
              <a:avLst/>
              <a:gdLst>
                <a:gd name="connsiteX0" fmla="*/ 0 w 152400"/>
                <a:gd name="connsiteY0" fmla="*/ 26514 h 80943"/>
                <a:gd name="connsiteX1" fmla="*/ 130628 w 152400"/>
                <a:gd name="connsiteY1" fmla="*/ 26514 h 80943"/>
                <a:gd name="connsiteX2" fmla="*/ 141514 w 152400"/>
                <a:gd name="connsiteY2" fmla="*/ 59172 h 80943"/>
                <a:gd name="connsiteX3" fmla="*/ 152400 w 152400"/>
                <a:gd name="connsiteY3" fmla="*/ 80943 h 80943"/>
              </a:gdLst>
              <a:ahLst/>
              <a:cxnLst>
                <a:cxn ang="0">
                  <a:pos x="connsiteX0" y="connsiteY0"/>
                </a:cxn>
                <a:cxn ang="0">
                  <a:pos x="connsiteX1" y="connsiteY1"/>
                </a:cxn>
                <a:cxn ang="0">
                  <a:pos x="connsiteX2" y="connsiteY2"/>
                </a:cxn>
                <a:cxn ang="0">
                  <a:pos x="connsiteX3" y="connsiteY3"/>
                </a:cxn>
              </a:cxnLst>
              <a:rect l="l" t="t" r="r" b="b"/>
              <a:pathLst>
                <a:path w="152400" h="80943">
                  <a:moveTo>
                    <a:pt x="0" y="26514"/>
                  </a:moveTo>
                  <a:cubicBezTo>
                    <a:pt x="48782" y="10254"/>
                    <a:pt x="64342" y="0"/>
                    <a:pt x="130628" y="26514"/>
                  </a:cubicBezTo>
                  <a:cubicBezTo>
                    <a:pt x="141282" y="30776"/>
                    <a:pt x="137252" y="48518"/>
                    <a:pt x="141514" y="59172"/>
                  </a:cubicBezTo>
                  <a:cubicBezTo>
                    <a:pt x="144527" y="66705"/>
                    <a:pt x="148771" y="73686"/>
                    <a:pt x="152400" y="80943"/>
                  </a:cubicBezTo>
                </a:path>
              </a:pathLst>
            </a:custGeom>
            <a:ln w="22225">
              <a:solidFill>
                <a:srgbClr val="FF7C80">
                  <a:alpha val="63000"/>
                </a:srgb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2" name="Freeform 171"/>
            <p:cNvSpPr/>
            <p:nvPr/>
          </p:nvSpPr>
          <p:spPr>
            <a:xfrm>
              <a:off x="1066800" y="6243657"/>
              <a:ext cx="152400" cy="80943"/>
            </a:xfrm>
            <a:custGeom>
              <a:avLst/>
              <a:gdLst>
                <a:gd name="connsiteX0" fmla="*/ 0 w 152400"/>
                <a:gd name="connsiteY0" fmla="*/ 26514 h 80943"/>
                <a:gd name="connsiteX1" fmla="*/ 130628 w 152400"/>
                <a:gd name="connsiteY1" fmla="*/ 26514 h 80943"/>
                <a:gd name="connsiteX2" fmla="*/ 141514 w 152400"/>
                <a:gd name="connsiteY2" fmla="*/ 59172 h 80943"/>
                <a:gd name="connsiteX3" fmla="*/ 152400 w 152400"/>
                <a:gd name="connsiteY3" fmla="*/ 80943 h 80943"/>
              </a:gdLst>
              <a:ahLst/>
              <a:cxnLst>
                <a:cxn ang="0">
                  <a:pos x="connsiteX0" y="connsiteY0"/>
                </a:cxn>
                <a:cxn ang="0">
                  <a:pos x="connsiteX1" y="connsiteY1"/>
                </a:cxn>
                <a:cxn ang="0">
                  <a:pos x="connsiteX2" y="connsiteY2"/>
                </a:cxn>
                <a:cxn ang="0">
                  <a:pos x="connsiteX3" y="connsiteY3"/>
                </a:cxn>
              </a:cxnLst>
              <a:rect l="l" t="t" r="r" b="b"/>
              <a:pathLst>
                <a:path w="152400" h="80943">
                  <a:moveTo>
                    <a:pt x="0" y="26514"/>
                  </a:moveTo>
                  <a:cubicBezTo>
                    <a:pt x="48782" y="10254"/>
                    <a:pt x="64342" y="0"/>
                    <a:pt x="130628" y="26514"/>
                  </a:cubicBezTo>
                  <a:cubicBezTo>
                    <a:pt x="141282" y="30776"/>
                    <a:pt x="137252" y="48518"/>
                    <a:pt x="141514" y="59172"/>
                  </a:cubicBezTo>
                  <a:cubicBezTo>
                    <a:pt x="144527" y="66705"/>
                    <a:pt x="148771" y="73686"/>
                    <a:pt x="152400" y="80943"/>
                  </a:cubicBezTo>
                </a:path>
              </a:pathLst>
            </a:custGeom>
            <a:ln w="22225">
              <a:solidFill>
                <a:srgbClr val="FF7C80">
                  <a:alpha val="63000"/>
                </a:srgb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3" name="Freeform 172"/>
            <p:cNvSpPr/>
            <p:nvPr/>
          </p:nvSpPr>
          <p:spPr>
            <a:xfrm>
              <a:off x="1295400" y="6324600"/>
              <a:ext cx="152400" cy="80943"/>
            </a:xfrm>
            <a:custGeom>
              <a:avLst/>
              <a:gdLst>
                <a:gd name="connsiteX0" fmla="*/ 0 w 152400"/>
                <a:gd name="connsiteY0" fmla="*/ 26514 h 80943"/>
                <a:gd name="connsiteX1" fmla="*/ 130628 w 152400"/>
                <a:gd name="connsiteY1" fmla="*/ 26514 h 80943"/>
                <a:gd name="connsiteX2" fmla="*/ 141514 w 152400"/>
                <a:gd name="connsiteY2" fmla="*/ 59172 h 80943"/>
                <a:gd name="connsiteX3" fmla="*/ 152400 w 152400"/>
                <a:gd name="connsiteY3" fmla="*/ 80943 h 80943"/>
              </a:gdLst>
              <a:ahLst/>
              <a:cxnLst>
                <a:cxn ang="0">
                  <a:pos x="connsiteX0" y="connsiteY0"/>
                </a:cxn>
                <a:cxn ang="0">
                  <a:pos x="connsiteX1" y="connsiteY1"/>
                </a:cxn>
                <a:cxn ang="0">
                  <a:pos x="connsiteX2" y="connsiteY2"/>
                </a:cxn>
                <a:cxn ang="0">
                  <a:pos x="connsiteX3" y="connsiteY3"/>
                </a:cxn>
              </a:cxnLst>
              <a:rect l="l" t="t" r="r" b="b"/>
              <a:pathLst>
                <a:path w="152400" h="80943">
                  <a:moveTo>
                    <a:pt x="0" y="26514"/>
                  </a:moveTo>
                  <a:cubicBezTo>
                    <a:pt x="48782" y="10254"/>
                    <a:pt x="64342" y="0"/>
                    <a:pt x="130628" y="26514"/>
                  </a:cubicBezTo>
                  <a:cubicBezTo>
                    <a:pt x="141282" y="30776"/>
                    <a:pt x="137252" y="48518"/>
                    <a:pt x="141514" y="59172"/>
                  </a:cubicBezTo>
                  <a:cubicBezTo>
                    <a:pt x="144527" y="66705"/>
                    <a:pt x="148771" y="73686"/>
                    <a:pt x="152400" y="80943"/>
                  </a:cubicBezTo>
                </a:path>
              </a:pathLst>
            </a:custGeom>
            <a:ln w="22225">
              <a:solidFill>
                <a:srgbClr val="FF7C80">
                  <a:alpha val="63000"/>
                </a:srgb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4" name="Freeform 173"/>
            <p:cNvSpPr/>
            <p:nvPr/>
          </p:nvSpPr>
          <p:spPr>
            <a:xfrm>
              <a:off x="1002506" y="6148680"/>
              <a:ext cx="100013" cy="25901"/>
            </a:xfrm>
            <a:custGeom>
              <a:avLst/>
              <a:gdLst>
                <a:gd name="connsiteX0" fmla="*/ 0 w 100013"/>
                <a:gd name="connsiteY0" fmla="*/ 16376 h 25901"/>
                <a:gd name="connsiteX1" fmla="*/ 7144 w 100013"/>
                <a:gd name="connsiteY1" fmla="*/ 13995 h 25901"/>
                <a:gd name="connsiteX2" fmla="*/ 26194 w 100013"/>
                <a:gd name="connsiteY2" fmla="*/ 9233 h 25901"/>
                <a:gd name="connsiteX3" fmla="*/ 33338 w 100013"/>
                <a:gd name="connsiteY3" fmla="*/ 4470 h 25901"/>
                <a:gd name="connsiteX4" fmla="*/ 45244 w 100013"/>
                <a:gd name="connsiteY4" fmla="*/ 2089 h 25901"/>
                <a:gd name="connsiteX5" fmla="*/ 88107 w 100013"/>
                <a:gd name="connsiteY5" fmla="*/ 9233 h 25901"/>
                <a:gd name="connsiteX6" fmla="*/ 97632 w 100013"/>
                <a:gd name="connsiteY6" fmla="*/ 18758 h 25901"/>
                <a:gd name="connsiteX7" fmla="*/ 100013 w 100013"/>
                <a:gd name="connsiteY7" fmla="*/ 25901 h 25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013" h="25901">
                  <a:moveTo>
                    <a:pt x="0" y="16376"/>
                  </a:moveTo>
                  <a:cubicBezTo>
                    <a:pt x="2381" y="15582"/>
                    <a:pt x="4722" y="14655"/>
                    <a:pt x="7144" y="13995"/>
                  </a:cubicBezTo>
                  <a:cubicBezTo>
                    <a:pt x="13459" y="12273"/>
                    <a:pt x="20043" y="11470"/>
                    <a:pt x="26194" y="9233"/>
                  </a:cubicBezTo>
                  <a:cubicBezTo>
                    <a:pt x="28884" y="8255"/>
                    <a:pt x="30658" y="5475"/>
                    <a:pt x="33338" y="4470"/>
                  </a:cubicBezTo>
                  <a:cubicBezTo>
                    <a:pt x="37128" y="3049"/>
                    <a:pt x="41275" y="2883"/>
                    <a:pt x="45244" y="2089"/>
                  </a:cubicBezTo>
                  <a:cubicBezTo>
                    <a:pt x="59591" y="3114"/>
                    <a:pt x="75797" y="0"/>
                    <a:pt x="88107" y="9233"/>
                  </a:cubicBezTo>
                  <a:cubicBezTo>
                    <a:pt x="91699" y="11927"/>
                    <a:pt x="94457" y="15583"/>
                    <a:pt x="97632" y="18758"/>
                  </a:cubicBezTo>
                  <a:lnTo>
                    <a:pt x="100013" y="25901"/>
                  </a:lnTo>
                </a:path>
              </a:pathLst>
            </a:custGeom>
            <a:ln>
              <a:solidFill>
                <a:srgbClr val="FF7C80">
                  <a:alpha val="67000"/>
                </a:srgb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5" name="Freeform 174"/>
            <p:cNvSpPr/>
            <p:nvPr/>
          </p:nvSpPr>
          <p:spPr>
            <a:xfrm>
              <a:off x="1219200" y="6096000"/>
              <a:ext cx="100013" cy="25901"/>
            </a:xfrm>
            <a:custGeom>
              <a:avLst/>
              <a:gdLst>
                <a:gd name="connsiteX0" fmla="*/ 0 w 100013"/>
                <a:gd name="connsiteY0" fmla="*/ 16376 h 25901"/>
                <a:gd name="connsiteX1" fmla="*/ 7144 w 100013"/>
                <a:gd name="connsiteY1" fmla="*/ 13995 h 25901"/>
                <a:gd name="connsiteX2" fmla="*/ 26194 w 100013"/>
                <a:gd name="connsiteY2" fmla="*/ 9233 h 25901"/>
                <a:gd name="connsiteX3" fmla="*/ 33338 w 100013"/>
                <a:gd name="connsiteY3" fmla="*/ 4470 h 25901"/>
                <a:gd name="connsiteX4" fmla="*/ 45244 w 100013"/>
                <a:gd name="connsiteY4" fmla="*/ 2089 h 25901"/>
                <a:gd name="connsiteX5" fmla="*/ 88107 w 100013"/>
                <a:gd name="connsiteY5" fmla="*/ 9233 h 25901"/>
                <a:gd name="connsiteX6" fmla="*/ 97632 w 100013"/>
                <a:gd name="connsiteY6" fmla="*/ 18758 h 25901"/>
                <a:gd name="connsiteX7" fmla="*/ 100013 w 100013"/>
                <a:gd name="connsiteY7" fmla="*/ 25901 h 25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013" h="25901">
                  <a:moveTo>
                    <a:pt x="0" y="16376"/>
                  </a:moveTo>
                  <a:cubicBezTo>
                    <a:pt x="2381" y="15582"/>
                    <a:pt x="4722" y="14655"/>
                    <a:pt x="7144" y="13995"/>
                  </a:cubicBezTo>
                  <a:cubicBezTo>
                    <a:pt x="13459" y="12273"/>
                    <a:pt x="20043" y="11470"/>
                    <a:pt x="26194" y="9233"/>
                  </a:cubicBezTo>
                  <a:cubicBezTo>
                    <a:pt x="28884" y="8255"/>
                    <a:pt x="30658" y="5475"/>
                    <a:pt x="33338" y="4470"/>
                  </a:cubicBezTo>
                  <a:cubicBezTo>
                    <a:pt x="37128" y="3049"/>
                    <a:pt x="41275" y="2883"/>
                    <a:pt x="45244" y="2089"/>
                  </a:cubicBezTo>
                  <a:cubicBezTo>
                    <a:pt x="59591" y="3114"/>
                    <a:pt x="75797" y="0"/>
                    <a:pt x="88107" y="9233"/>
                  </a:cubicBezTo>
                  <a:cubicBezTo>
                    <a:pt x="91699" y="11927"/>
                    <a:pt x="94457" y="15583"/>
                    <a:pt x="97632" y="18758"/>
                  </a:cubicBezTo>
                  <a:lnTo>
                    <a:pt x="100013" y="25901"/>
                  </a:lnTo>
                </a:path>
              </a:pathLst>
            </a:custGeom>
            <a:ln>
              <a:solidFill>
                <a:srgbClr val="FF7C80">
                  <a:alpha val="67000"/>
                </a:srgb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6" name="Freeform 175"/>
            <p:cNvSpPr/>
            <p:nvPr/>
          </p:nvSpPr>
          <p:spPr>
            <a:xfrm>
              <a:off x="1371600" y="6096000"/>
              <a:ext cx="100013" cy="25901"/>
            </a:xfrm>
            <a:custGeom>
              <a:avLst/>
              <a:gdLst>
                <a:gd name="connsiteX0" fmla="*/ 0 w 100013"/>
                <a:gd name="connsiteY0" fmla="*/ 16376 h 25901"/>
                <a:gd name="connsiteX1" fmla="*/ 7144 w 100013"/>
                <a:gd name="connsiteY1" fmla="*/ 13995 h 25901"/>
                <a:gd name="connsiteX2" fmla="*/ 26194 w 100013"/>
                <a:gd name="connsiteY2" fmla="*/ 9233 h 25901"/>
                <a:gd name="connsiteX3" fmla="*/ 33338 w 100013"/>
                <a:gd name="connsiteY3" fmla="*/ 4470 h 25901"/>
                <a:gd name="connsiteX4" fmla="*/ 45244 w 100013"/>
                <a:gd name="connsiteY4" fmla="*/ 2089 h 25901"/>
                <a:gd name="connsiteX5" fmla="*/ 88107 w 100013"/>
                <a:gd name="connsiteY5" fmla="*/ 9233 h 25901"/>
                <a:gd name="connsiteX6" fmla="*/ 97632 w 100013"/>
                <a:gd name="connsiteY6" fmla="*/ 18758 h 25901"/>
                <a:gd name="connsiteX7" fmla="*/ 100013 w 100013"/>
                <a:gd name="connsiteY7" fmla="*/ 25901 h 25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013" h="25901">
                  <a:moveTo>
                    <a:pt x="0" y="16376"/>
                  </a:moveTo>
                  <a:cubicBezTo>
                    <a:pt x="2381" y="15582"/>
                    <a:pt x="4722" y="14655"/>
                    <a:pt x="7144" y="13995"/>
                  </a:cubicBezTo>
                  <a:cubicBezTo>
                    <a:pt x="13459" y="12273"/>
                    <a:pt x="20043" y="11470"/>
                    <a:pt x="26194" y="9233"/>
                  </a:cubicBezTo>
                  <a:cubicBezTo>
                    <a:pt x="28884" y="8255"/>
                    <a:pt x="30658" y="5475"/>
                    <a:pt x="33338" y="4470"/>
                  </a:cubicBezTo>
                  <a:cubicBezTo>
                    <a:pt x="37128" y="3049"/>
                    <a:pt x="41275" y="2883"/>
                    <a:pt x="45244" y="2089"/>
                  </a:cubicBezTo>
                  <a:cubicBezTo>
                    <a:pt x="59591" y="3114"/>
                    <a:pt x="75797" y="0"/>
                    <a:pt x="88107" y="9233"/>
                  </a:cubicBezTo>
                  <a:cubicBezTo>
                    <a:pt x="91699" y="11927"/>
                    <a:pt x="94457" y="15583"/>
                    <a:pt x="97632" y="18758"/>
                  </a:cubicBezTo>
                  <a:lnTo>
                    <a:pt x="100013" y="25901"/>
                  </a:lnTo>
                </a:path>
              </a:pathLst>
            </a:custGeom>
            <a:ln>
              <a:solidFill>
                <a:srgbClr val="FF7C80">
                  <a:alpha val="67000"/>
                </a:srgb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7" name="Freeform 176"/>
            <p:cNvSpPr/>
            <p:nvPr/>
          </p:nvSpPr>
          <p:spPr>
            <a:xfrm>
              <a:off x="1295400" y="6248400"/>
              <a:ext cx="100013" cy="25901"/>
            </a:xfrm>
            <a:custGeom>
              <a:avLst/>
              <a:gdLst>
                <a:gd name="connsiteX0" fmla="*/ 0 w 100013"/>
                <a:gd name="connsiteY0" fmla="*/ 16376 h 25901"/>
                <a:gd name="connsiteX1" fmla="*/ 7144 w 100013"/>
                <a:gd name="connsiteY1" fmla="*/ 13995 h 25901"/>
                <a:gd name="connsiteX2" fmla="*/ 26194 w 100013"/>
                <a:gd name="connsiteY2" fmla="*/ 9233 h 25901"/>
                <a:gd name="connsiteX3" fmla="*/ 33338 w 100013"/>
                <a:gd name="connsiteY3" fmla="*/ 4470 h 25901"/>
                <a:gd name="connsiteX4" fmla="*/ 45244 w 100013"/>
                <a:gd name="connsiteY4" fmla="*/ 2089 h 25901"/>
                <a:gd name="connsiteX5" fmla="*/ 88107 w 100013"/>
                <a:gd name="connsiteY5" fmla="*/ 9233 h 25901"/>
                <a:gd name="connsiteX6" fmla="*/ 97632 w 100013"/>
                <a:gd name="connsiteY6" fmla="*/ 18758 h 25901"/>
                <a:gd name="connsiteX7" fmla="*/ 100013 w 100013"/>
                <a:gd name="connsiteY7" fmla="*/ 25901 h 25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013" h="25901">
                  <a:moveTo>
                    <a:pt x="0" y="16376"/>
                  </a:moveTo>
                  <a:cubicBezTo>
                    <a:pt x="2381" y="15582"/>
                    <a:pt x="4722" y="14655"/>
                    <a:pt x="7144" y="13995"/>
                  </a:cubicBezTo>
                  <a:cubicBezTo>
                    <a:pt x="13459" y="12273"/>
                    <a:pt x="20043" y="11470"/>
                    <a:pt x="26194" y="9233"/>
                  </a:cubicBezTo>
                  <a:cubicBezTo>
                    <a:pt x="28884" y="8255"/>
                    <a:pt x="30658" y="5475"/>
                    <a:pt x="33338" y="4470"/>
                  </a:cubicBezTo>
                  <a:cubicBezTo>
                    <a:pt x="37128" y="3049"/>
                    <a:pt x="41275" y="2883"/>
                    <a:pt x="45244" y="2089"/>
                  </a:cubicBezTo>
                  <a:cubicBezTo>
                    <a:pt x="59591" y="3114"/>
                    <a:pt x="75797" y="0"/>
                    <a:pt x="88107" y="9233"/>
                  </a:cubicBezTo>
                  <a:cubicBezTo>
                    <a:pt x="91699" y="11927"/>
                    <a:pt x="94457" y="15583"/>
                    <a:pt x="97632" y="18758"/>
                  </a:cubicBezTo>
                  <a:lnTo>
                    <a:pt x="100013" y="25901"/>
                  </a:lnTo>
                </a:path>
              </a:pathLst>
            </a:custGeom>
            <a:ln>
              <a:solidFill>
                <a:srgbClr val="FF7C80">
                  <a:alpha val="67000"/>
                </a:srgb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8" name="Freeform 177"/>
            <p:cNvSpPr/>
            <p:nvPr/>
          </p:nvSpPr>
          <p:spPr>
            <a:xfrm>
              <a:off x="990600" y="6400800"/>
              <a:ext cx="100013" cy="25901"/>
            </a:xfrm>
            <a:custGeom>
              <a:avLst/>
              <a:gdLst>
                <a:gd name="connsiteX0" fmla="*/ 0 w 100013"/>
                <a:gd name="connsiteY0" fmla="*/ 16376 h 25901"/>
                <a:gd name="connsiteX1" fmla="*/ 7144 w 100013"/>
                <a:gd name="connsiteY1" fmla="*/ 13995 h 25901"/>
                <a:gd name="connsiteX2" fmla="*/ 26194 w 100013"/>
                <a:gd name="connsiteY2" fmla="*/ 9233 h 25901"/>
                <a:gd name="connsiteX3" fmla="*/ 33338 w 100013"/>
                <a:gd name="connsiteY3" fmla="*/ 4470 h 25901"/>
                <a:gd name="connsiteX4" fmla="*/ 45244 w 100013"/>
                <a:gd name="connsiteY4" fmla="*/ 2089 h 25901"/>
                <a:gd name="connsiteX5" fmla="*/ 88107 w 100013"/>
                <a:gd name="connsiteY5" fmla="*/ 9233 h 25901"/>
                <a:gd name="connsiteX6" fmla="*/ 97632 w 100013"/>
                <a:gd name="connsiteY6" fmla="*/ 18758 h 25901"/>
                <a:gd name="connsiteX7" fmla="*/ 100013 w 100013"/>
                <a:gd name="connsiteY7" fmla="*/ 25901 h 25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013" h="25901">
                  <a:moveTo>
                    <a:pt x="0" y="16376"/>
                  </a:moveTo>
                  <a:cubicBezTo>
                    <a:pt x="2381" y="15582"/>
                    <a:pt x="4722" y="14655"/>
                    <a:pt x="7144" y="13995"/>
                  </a:cubicBezTo>
                  <a:cubicBezTo>
                    <a:pt x="13459" y="12273"/>
                    <a:pt x="20043" y="11470"/>
                    <a:pt x="26194" y="9233"/>
                  </a:cubicBezTo>
                  <a:cubicBezTo>
                    <a:pt x="28884" y="8255"/>
                    <a:pt x="30658" y="5475"/>
                    <a:pt x="33338" y="4470"/>
                  </a:cubicBezTo>
                  <a:cubicBezTo>
                    <a:pt x="37128" y="3049"/>
                    <a:pt x="41275" y="2883"/>
                    <a:pt x="45244" y="2089"/>
                  </a:cubicBezTo>
                  <a:cubicBezTo>
                    <a:pt x="59591" y="3114"/>
                    <a:pt x="75797" y="0"/>
                    <a:pt x="88107" y="9233"/>
                  </a:cubicBezTo>
                  <a:cubicBezTo>
                    <a:pt x="91699" y="11927"/>
                    <a:pt x="94457" y="15583"/>
                    <a:pt x="97632" y="18758"/>
                  </a:cubicBezTo>
                  <a:lnTo>
                    <a:pt x="100013" y="25901"/>
                  </a:lnTo>
                </a:path>
              </a:pathLst>
            </a:custGeom>
            <a:ln>
              <a:solidFill>
                <a:srgbClr val="FF7C80">
                  <a:alpha val="67000"/>
                </a:srgb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9" name="Freeform 178"/>
            <p:cNvSpPr/>
            <p:nvPr/>
          </p:nvSpPr>
          <p:spPr>
            <a:xfrm>
              <a:off x="892428" y="6457950"/>
              <a:ext cx="255463" cy="258110"/>
            </a:xfrm>
            <a:custGeom>
              <a:avLst/>
              <a:gdLst>
                <a:gd name="connsiteX0" fmla="*/ 2922 w 255463"/>
                <a:gd name="connsiteY0" fmla="*/ 0 h 258110"/>
                <a:gd name="connsiteX1" fmla="*/ 2922 w 255463"/>
                <a:gd name="connsiteY1" fmla="*/ 0 h 258110"/>
                <a:gd name="connsiteX2" fmla="*/ 10066 w 255463"/>
                <a:gd name="connsiteY2" fmla="*/ 38100 h 258110"/>
                <a:gd name="connsiteX3" fmla="*/ 17210 w 255463"/>
                <a:gd name="connsiteY3" fmla="*/ 42863 h 258110"/>
                <a:gd name="connsiteX4" fmla="*/ 31497 w 255463"/>
                <a:gd name="connsiteY4" fmla="*/ 47625 h 258110"/>
                <a:gd name="connsiteX5" fmla="*/ 55310 w 255463"/>
                <a:gd name="connsiteY5" fmla="*/ 59531 h 258110"/>
                <a:gd name="connsiteX6" fmla="*/ 67216 w 255463"/>
                <a:gd name="connsiteY6" fmla="*/ 73819 h 258110"/>
                <a:gd name="connsiteX7" fmla="*/ 62453 w 255463"/>
                <a:gd name="connsiteY7" fmla="*/ 92869 h 258110"/>
                <a:gd name="connsiteX8" fmla="*/ 57691 w 255463"/>
                <a:gd name="connsiteY8" fmla="*/ 109538 h 258110"/>
                <a:gd name="connsiteX9" fmla="*/ 55310 w 255463"/>
                <a:gd name="connsiteY9" fmla="*/ 123825 h 258110"/>
                <a:gd name="connsiteX10" fmla="*/ 52928 w 255463"/>
                <a:gd name="connsiteY10" fmla="*/ 130969 h 258110"/>
                <a:gd name="connsiteX11" fmla="*/ 50547 w 255463"/>
                <a:gd name="connsiteY11" fmla="*/ 142875 h 258110"/>
                <a:gd name="connsiteX12" fmla="*/ 45785 w 255463"/>
                <a:gd name="connsiteY12" fmla="*/ 150019 h 258110"/>
                <a:gd name="connsiteX13" fmla="*/ 41022 w 255463"/>
                <a:gd name="connsiteY13" fmla="*/ 164306 h 258110"/>
                <a:gd name="connsiteX14" fmla="*/ 38641 w 255463"/>
                <a:gd name="connsiteY14" fmla="*/ 176213 h 258110"/>
                <a:gd name="connsiteX15" fmla="*/ 31497 w 255463"/>
                <a:gd name="connsiteY15" fmla="*/ 185738 h 258110"/>
                <a:gd name="connsiteX16" fmla="*/ 29116 w 255463"/>
                <a:gd name="connsiteY16" fmla="*/ 223838 h 258110"/>
                <a:gd name="connsiteX17" fmla="*/ 31497 w 255463"/>
                <a:gd name="connsiteY17" fmla="*/ 252413 h 258110"/>
                <a:gd name="connsiteX18" fmla="*/ 52928 w 255463"/>
                <a:gd name="connsiteY18" fmla="*/ 254794 h 258110"/>
                <a:gd name="connsiteX19" fmla="*/ 102935 w 255463"/>
                <a:gd name="connsiteY19" fmla="*/ 252413 h 258110"/>
                <a:gd name="connsiteX20" fmla="*/ 112460 w 255463"/>
                <a:gd name="connsiteY20" fmla="*/ 247650 h 258110"/>
                <a:gd name="connsiteX21" fmla="*/ 124366 w 255463"/>
                <a:gd name="connsiteY21" fmla="*/ 245269 h 258110"/>
                <a:gd name="connsiteX22" fmla="*/ 131510 w 255463"/>
                <a:gd name="connsiteY22" fmla="*/ 240506 h 258110"/>
                <a:gd name="connsiteX23" fmla="*/ 141035 w 255463"/>
                <a:gd name="connsiteY23" fmla="*/ 226219 h 258110"/>
                <a:gd name="connsiteX24" fmla="*/ 143416 w 255463"/>
                <a:gd name="connsiteY24" fmla="*/ 197644 h 258110"/>
                <a:gd name="connsiteX25" fmla="*/ 148178 w 255463"/>
                <a:gd name="connsiteY25" fmla="*/ 190500 h 258110"/>
                <a:gd name="connsiteX26" fmla="*/ 157703 w 255463"/>
                <a:gd name="connsiteY26" fmla="*/ 171450 h 258110"/>
                <a:gd name="connsiteX27" fmla="*/ 162466 w 255463"/>
                <a:gd name="connsiteY27" fmla="*/ 152400 h 258110"/>
                <a:gd name="connsiteX28" fmla="*/ 169610 w 255463"/>
                <a:gd name="connsiteY28" fmla="*/ 135731 h 258110"/>
                <a:gd name="connsiteX29" fmla="*/ 171991 w 255463"/>
                <a:gd name="connsiteY29" fmla="*/ 123825 h 258110"/>
                <a:gd name="connsiteX30" fmla="*/ 183897 w 255463"/>
                <a:gd name="connsiteY30" fmla="*/ 109538 h 258110"/>
                <a:gd name="connsiteX31" fmla="*/ 193422 w 255463"/>
                <a:gd name="connsiteY31" fmla="*/ 95250 h 258110"/>
                <a:gd name="connsiteX32" fmla="*/ 198185 w 255463"/>
                <a:gd name="connsiteY32" fmla="*/ 88106 h 258110"/>
                <a:gd name="connsiteX33" fmla="*/ 210091 w 255463"/>
                <a:gd name="connsiteY33" fmla="*/ 85725 h 258110"/>
                <a:gd name="connsiteX34" fmla="*/ 219616 w 255463"/>
                <a:gd name="connsiteY34" fmla="*/ 76200 h 258110"/>
                <a:gd name="connsiteX35" fmla="*/ 236285 w 255463"/>
                <a:gd name="connsiteY35" fmla="*/ 64294 h 258110"/>
                <a:gd name="connsiteX36" fmla="*/ 245810 w 255463"/>
                <a:gd name="connsiteY36" fmla="*/ 59531 h 258110"/>
                <a:gd name="connsiteX37" fmla="*/ 252953 w 255463"/>
                <a:gd name="connsiteY37" fmla="*/ 57150 h 258110"/>
                <a:gd name="connsiteX38" fmla="*/ 226760 w 255463"/>
                <a:gd name="connsiteY38" fmla="*/ 61913 h 258110"/>
                <a:gd name="connsiteX39" fmla="*/ 219616 w 255463"/>
                <a:gd name="connsiteY39" fmla="*/ 64294 h 258110"/>
                <a:gd name="connsiteX40" fmla="*/ 210091 w 255463"/>
                <a:gd name="connsiteY40" fmla="*/ 66675 h 258110"/>
                <a:gd name="connsiteX41" fmla="*/ 179135 w 255463"/>
                <a:gd name="connsiteY41" fmla="*/ 59531 h 258110"/>
                <a:gd name="connsiteX42" fmla="*/ 167228 w 255463"/>
                <a:gd name="connsiteY42" fmla="*/ 57150 h 258110"/>
                <a:gd name="connsiteX43" fmla="*/ 152941 w 255463"/>
                <a:gd name="connsiteY43" fmla="*/ 52388 h 258110"/>
                <a:gd name="connsiteX44" fmla="*/ 143416 w 255463"/>
                <a:gd name="connsiteY44" fmla="*/ 50006 h 258110"/>
                <a:gd name="connsiteX45" fmla="*/ 136272 w 255463"/>
                <a:gd name="connsiteY45" fmla="*/ 47625 h 258110"/>
                <a:gd name="connsiteX46" fmla="*/ 112460 w 255463"/>
                <a:gd name="connsiteY46" fmla="*/ 42863 h 258110"/>
                <a:gd name="connsiteX47" fmla="*/ 102935 w 255463"/>
                <a:gd name="connsiteY47" fmla="*/ 40481 h 258110"/>
                <a:gd name="connsiteX48" fmla="*/ 83885 w 255463"/>
                <a:gd name="connsiteY48" fmla="*/ 33338 h 258110"/>
                <a:gd name="connsiteX49" fmla="*/ 71978 w 255463"/>
                <a:gd name="connsiteY49" fmla="*/ 21431 h 258110"/>
                <a:gd name="connsiteX50" fmla="*/ 69597 w 255463"/>
                <a:gd name="connsiteY50" fmla="*/ 14288 h 258110"/>
                <a:gd name="connsiteX51" fmla="*/ 57691 w 255463"/>
                <a:gd name="connsiteY51" fmla="*/ 2381 h 258110"/>
                <a:gd name="connsiteX52" fmla="*/ 43403 w 255463"/>
                <a:gd name="connsiteY52" fmla="*/ 0 h 258110"/>
                <a:gd name="connsiteX53" fmla="*/ 19591 w 255463"/>
                <a:gd name="connsiteY53" fmla="*/ 2381 h 258110"/>
                <a:gd name="connsiteX54" fmla="*/ 2922 w 255463"/>
                <a:gd name="connsiteY54" fmla="*/ 0 h 258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55463" h="258110">
                  <a:moveTo>
                    <a:pt x="2922" y="0"/>
                  </a:moveTo>
                  <a:lnTo>
                    <a:pt x="2922" y="0"/>
                  </a:lnTo>
                  <a:cubicBezTo>
                    <a:pt x="3940" y="13241"/>
                    <a:pt x="0" y="28034"/>
                    <a:pt x="10066" y="38100"/>
                  </a:cubicBezTo>
                  <a:cubicBezTo>
                    <a:pt x="12090" y="40124"/>
                    <a:pt x="14595" y="41701"/>
                    <a:pt x="17210" y="42863"/>
                  </a:cubicBezTo>
                  <a:cubicBezTo>
                    <a:pt x="21797" y="44902"/>
                    <a:pt x="31497" y="47625"/>
                    <a:pt x="31497" y="47625"/>
                  </a:cubicBezTo>
                  <a:cubicBezTo>
                    <a:pt x="67774" y="76647"/>
                    <a:pt x="21528" y="42640"/>
                    <a:pt x="55310" y="59531"/>
                  </a:cubicBezTo>
                  <a:cubicBezTo>
                    <a:pt x="59892" y="61822"/>
                    <a:pt x="64482" y="69718"/>
                    <a:pt x="67216" y="73819"/>
                  </a:cubicBezTo>
                  <a:cubicBezTo>
                    <a:pt x="65628" y="80169"/>
                    <a:pt x="64251" y="86575"/>
                    <a:pt x="62453" y="92869"/>
                  </a:cubicBezTo>
                  <a:cubicBezTo>
                    <a:pt x="60866" y="98425"/>
                    <a:pt x="58990" y="103907"/>
                    <a:pt x="57691" y="109538"/>
                  </a:cubicBezTo>
                  <a:cubicBezTo>
                    <a:pt x="56605" y="114242"/>
                    <a:pt x="56357" y="119112"/>
                    <a:pt x="55310" y="123825"/>
                  </a:cubicBezTo>
                  <a:cubicBezTo>
                    <a:pt x="54765" y="126275"/>
                    <a:pt x="53537" y="128534"/>
                    <a:pt x="52928" y="130969"/>
                  </a:cubicBezTo>
                  <a:cubicBezTo>
                    <a:pt x="51946" y="134895"/>
                    <a:pt x="51968" y="139085"/>
                    <a:pt x="50547" y="142875"/>
                  </a:cubicBezTo>
                  <a:cubicBezTo>
                    <a:pt x="49542" y="145555"/>
                    <a:pt x="46947" y="147404"/>
                    <a:pt x="45785" y="150019"/>
                  </a:cubicBezTo>
                  <a:cubicBezTo>
                    <a:pt x="43746" y="154606"/>
                    <a:pt x="42343" y="159463"/>
                    <a:pt x="41022" y="164306"/>
                  </a:cubicBezTo>
                  <a:cubicBezTo>
                    <a:pt x="39957" y="168211"/>
                    <a:pt x="40285" y="172514"/>
                    <a:pt x="38641" y="176213"/>
                  </a:cubicBezTo>
                  <a:cubicBezTo>
                    <a:pt x="37029" y="179840"/>
                    <a:pt x="33878" y="182563"/>
                    <a:pt x="31497" y="185738"/>
                  </a:cubicBezTo>
                  <a:cubicBezTo>
                    <a:pt x="24083" y="207981"/>
                    <a:pt x="26441" y="194413"/>
                    <a:pt x="29116" y="223838"/>
                  </a:cubicBezTo>
                  <a:cubicBezTo>
                    <a:pt x="29981" y="233357"/>
                    <a:pt x="25669" y="244837"/>
                    <a:pt x="31497" y="252413"/>
                  </a:cubicBezTo>
                  <a:cubicBezTo>
                    <a:pt x="35879" y="258110"/>
                    <a:pt x="45784" y="254000"/>
                    <a:pt x="52928" y="254794"/>
                  </a:cubicBezTo>
                  <a:cubicBezTo>
                    <a:pt x="69597" y="254000"/>
                    <a:pt x="86366" y="254401"/>
                    <a:pt x="102935" y="252413"/>
                  </a:cubicBezTo>
                  <a:cubicBezTo>
                    <a:pt x="106460" y="251990"/>
                    <a:pt x="109092" y="248773"/>
                    <a:pt x="112460" y="247650"/>
                  </a:cubicBezTo>
                  <a:cubicBezTo>
                    <a:pt x="116300" y="246370"/>
                    <a:pt x="120397" y="246063"/>
                    <a:pt x="124366" y="245269"/>
                  </a:cubicBezTo>
                  <a:cubicBezTo>
                    <a:pt x="126747" y="243681"/>
                    <a:pt x="129625" y="242660"/>
                    <a:pt x="131510" y="240506"/>
                  </a:cubicBezTo>
                  <a:cubicBezTo>
                    <a:pt x="135279" y="236199"/>
                    <a:pt x="141035" y="226219"/>
                    <a:pt x="141035" y="226219"/>
                  </a:cubicBezTo>
                  <a:cubicBezTo>
                    <a:pt x="141829" y="216694"/>
                    <a:pt x="141542" y="207016"/>
                    <a:pt x="143416" y="197644"/>
                  </a:cubicBezTo>
                  <a:cubicBezTo>
                    <a:pt x="143977" y="194838"/>
                    <a:pt x="146808" y="193012"/>
                    <a:pt x="148178" y="190500"/>
                  </a:cubicBezTo>
                  <a:cubicBezTo>
                    <a:pt x="151578" y="184267"/>
                    <a:pt x="154528" y="177800"/>
                    <a:pt x="157703" y="171450"/>
                  </a:cubicBezTo>
                  <a:cubicBezTo>
                    <a:pt x="160630" y="165596"/>
                    <a:pt x="160744" y="158715"/>
                    <a:pt x="162466" y="152400"/>
                  </a:cubicBezTo>
                  <a:cubicBezTo>
                    <a:pt x="164569" y="144688"/>
                    <a:pt x="165705" y="143541"/>
                    <a:pt x="169610" y="135731"/>
                  </a:cubicBezTo>
                  <a:cubicBezTo>
                    <a:pt x="170404" y="131762"/>
                    <a:pt x="170570" y="127615"/>
                    <a:pt x="171991" y="123825"/>
                  </a:cubicBezTo>
                  <a:cubicBezTo>
                    <a:pt x="174633" y="116779"/>
                    <a:pt x="179422" y="115292"/>
                    <a:pt x="183897" y="109538"/>
                  </a:cubicBezTo>
                  <a:cubicBezTo>
                    <a:pt x="187411" y="105020"/>
                    <a:pt x="190247" y="100013"/>
                    <a:pt x="193422" y="95250"/>
                  </a:cubicBezTo>
                  <a:lnTo>
                    <a:pt x="198185" y="88106"/>
                  </a:lnTo>
                  <a:cubicBezTo>
                    <a:pt x="200430" y="84739"/>
                    <a:pt x="206122" y="86519"/>
                    <a:pt x="210091" y="85725"/>
                  </a:cubicBezTo>
                  <a:cubicBezTo>
                    <a:pt x="213266" y="82550"/>
                    <a:pt x="216237" y="79157"/>
                    <a:pt x="219616" y="76200"/>
                  </a:cubicBezTo>
                  <a:cubicBezTo>
                    <a:pt x="222026" y="74091"/>
                    <a:pt x="232620" y="66388"/>
                    <a:pt x="236285" y="64294"/>
                  </a:cubicBezTo>
                  <a:cubicBezTo>
                    <a:pt x="239367" y="62533"/>
                    <a:pt x="242547" y="60929"/>
                    <a:pt x="245810" y="59531"/>
                  </a:cubicBezTo>
                  <a:cubicBezTo>
                    <a:pt x="248117" y="58542"/>
                    <a:pt x="255463" y="57150"/>
                    <a:pt x="252953" y="57150"/>
                  </a:cubicBezTo>
                  <a:cubicBezTo>
                    <a:pt x="246201" y="57150"/>
                    <a:pt x="234058" y="59828"/>
                    <a:pt x="226760" y="61913"/>
                  </a:cubicBezTo>
                  <a:cubicBezTo>
                    <a:pt x="224346" y="62603"/>
                    <a:pt x="222030" y="63604"/>
                    <a:pt x="219616" y="64294"/>
                  </a:cubicBezTo>
                  <a:cubicBezTo>
                    <a:pt x="216469" y="65193"/>
                    <a:pt x="213266" y="65881"/>
                    <a:pt x="210091" y="66675"/>
                  </a:cubicBezTo>
                  <a:cubicBezTo>
                    <a:pt x="188452" y="63584"/>
                    <a:pt x="198747" y="66069"/>
                    <a:pt x="179135" y="59531"/>
                  </a:cubicBezTo>
                  <a:cubicBezTo>
                    <a:pt x="175295" y="58251"/>
                    <a:pt x="171133" y="58215"/>
                    <a:pt x="167228" y="57150"/>
                  </a:cubicBezTo>
                  <a:cubicBezTo>
                    <a:pt x="162385" y="55829"/>
                    <a:pt x="157811" y="53606"/>
                    <a:pt x="152941" y="52388"/>
                  </a:cubicBezTo>
                  <a:cubicBezTo>
                    <a:pt x="149766" y="51594"/>
                    <a:pt x="146563" y="50905"/>
                    <a:pt x="143416" y="50006"/>
                  </a:cubicBezTo>
                  <a:cubicBezTo>
                    <a:pt x="141002" y="49316"/>
                    <a:pt x="138718" y="48189"/>
                    <a:pt x="136272" y="47625"/>
                  </a:cubicBezTo>
                  <a:cubicBezTo>
                    <a:pt x="128385" y="45805"/>
                    <a:pt x="120397" y="44450"/>
                    <a:pt x="112460" y="42863"/>
                  </a:cubicBezTo>
                  <a:cubicBezTo>
                    <a:pt x="109251" y="42221"/>
                    <a:pt x="105999" y="41630"/>
                    <a:pt x="102935" y="40481"/>
                  </a:cubicBezTo>
                  <a:cubicBezTo>
                    <a:pt x="78041" y="31145"/>
                    <a:pt x="108325" y="39447"/>
                    <a:pt x="83885" y="33338"/>
                  </a:cubicBezTo>
                  <a:cubicBezTo>
                    <a:pt x="76741" y="28575"/>
                    <a:pt x="75947" y="29368"/>
                    <a:pt x="71978" y="21431"/>
                  </a:cubicBezTo>
                  <a:cubicBezTo>
                    <a:pt x="70856" y="19186"/>
                    <a:pt x="70719" y="16533"/>
                    <a:pt x="69597" y="14288"/>
                  </a:cubicBezTo>
                  <a:cubicBezTo>
                    <a:pt x="67057" y="9208"/>
                    <a:pt x="63407" y="4286"/>
                    <a:pt x="57691" y="2381"/>
                  </a:cubicBezTo>
                  <a:cubicBezTo>
                    <a:pt x="53110" y="854"/>
                    <a:pt x="48166" y="794"/>
                    <a:pt x="43403" y="0"/>
                  </a:cubicBezTo>
                  <a:cubicBezTo>
                    <a:pt x="35466" y="794"/>
                    <a:pt x="27498" y="1327"/>
                    <a:pt x="19591" y="2381"/>
                  </a:cubicBezTo>
                  <a:lnTo>
                    <a:pt x="2922" y="0"/>
                  </a:lnTo>
                  <a:close/>
                </a:path>
              </a:pathLst>
            </a:custGeom>
            <a:solidFill>
              <a:srgbClr val="FFCC66">
                <a:alpha val="65000"/>
              </a:srgbClr>
            </a:solidFill>
            <a:ln>
              <a:solidFill>
                <a:srgbClr val="FF7C80">
                  <a:alpha val="6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81" name="Straight Connector 180"/>
          <p:cNvCxnSpPr>
            <a:endCxn id="149" idx="1"/>
          </p:cNvCxnSpPr>
          <p:nvPr/>
        </p:nvCxnSpPr>
        <p:spPr>
          <a:xfrm flipV="1">
            <a:off x="1447800" y="5715000"/>
            <a:ext cx="1905000" cy="457200"/>
          </a:xfrm>
          <a:prstGeom prst="line">
            <a:avLst/>
          </a:prstGeom>
          <a:ln w="28575">
            <a:solidFill>
              <a:srgbClr val="7A7AD4"/>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a:endCxn id="147" idx="1"/>
          </p:cNvCxnSpPr>
          <p:nvPr/>
        </p:nvCxnSpPr>
        <p:spPr>
          <a:xfrm flipV="1">
            <a:off x="1447800" y="5715000"/>
            <a:ext cx="1066800" cy="457200"/>
          </a:xfrm>
          <a:prstGeom prst="line">
            <a:avLst/>
          </a:prstGeom>
          <a:ln w="28575">
            <a:solidFill>
              <a:srgbClr val="7A7AD4"/>
            </a:solidFill>
          </a:ln>
        </p:spPr>
        <p:style>
          <a:lnRef idx="1">
            <a:schemeClr val="accent1"/>
          </a:lnRef>
          <a:fillRef idx="0">
            <a:schemeClr val="accent1"/>
          </a:fillRef>
          <a:effectRef idx="0">
            <a:schemeClr val="accent1"/>
          </a:effectRef>
          <a:fontRef idx="minor">
            <a:schemeClr val="tx1"/>
          </a:fontRef>
        </p:style>
      </p:cxnSp>
      <p:pic>
        <p:nvPicPr>
          <p:cNvPr id="79874" name="Picture 2" descr="http://www.freewebs.com/soaring_sphincter_travel_agency/Liver.jpg"/>
          <p:cNvPicPr>
            <a:picLocks noChangeAspect="1" noChangeArrowheads="1"/>
          </p:cNvPicPr>
          <p:nvPr/>
        </p:nvPicPr>
        <p:blipFill>
          <a:blip r:embed="rId3" cstate="print"/>
          <a:srcRect/>
          <a:stretch>
            <a:fillRect/>
          </a:stretch>
        </p:blipFill>
        <p:spPr bwMode="auto">
          <a:xfrm>
            <a:off x="7595885" y="5838824"/>
            <a:ext cx="1548115" cy="1019176"/>
          </a:xfrm>
          <a:prstGeom prst="rect">
            <a:avLst/>
          </a:prstGeom>
          <a:noFill/>
        </p:spPr>
      </p:pic>
      <p:cxnSp>
        <p:nvCxnSpPr>
          <p:cNvPr id="185" name="Straight Connector 184"/>
          <p:cNvCxnSpPr>
            <a:endCxn id="156" idx="1"/>
          </p:cNvCxnSpPr>
          <p:nvPr/>
        </p:nvCxnSpPr>
        <p:spPr>
          <a:xfrm rot="10800000">
            <a:off x="6781800" y="5715000"/>
            <a:ext cx="914400" cy="457200"/>
          </a:xfrm>
          <a:prstGeom prst="line">
            <a:avLst/>
          </a:prstGeom>
          <a:ln w="28575">
            <a:solidFill>
              <a:srgbClr val="7A7AD4"/>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0800000">
            <a:off x="5943600" y="5791200"/>
            <a:ext cx="1752600" cy="381000"/>
          </a:xfrm>
          <a:prstGeom prst="line">
            <a:avLst/>
          </a:prstGeom>
          <a:ln w="28575">
            <a:solidFill>
              <a:srgbClr val="7A7AD4"/>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rot="10800000">
            <a:off x="3962400" y="4495800"/>
            <a:ext cx="1143000" cy="0"/>
          </a:xfrm>
          <a:prstGeom prst="line">
            <a:avLst/>
          </a:prstGeom>
          <a:ln w="38100">
            <a:solidFill>
              <a:srgbClr val="7A7AD4"/>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rot="5400000">
            <a:off x="3810000" y="4495800"/>
            <a:ext cx="304800" cy="0"/>
          </a:xfrm>
          <a:prstGeom prst="line">
            <a:avLst/>
          </a:prstGeom>
          <a:ln w="38100">
            <a:solidFill>
              <a:srgbClr val="7A7AD4"/>
            </a:solidFill>
          </a:ln>
        </p:spPr>
        <p:style>
          <a:lnRef idx="1">
            <a:schemeClr val="accent1"/>
          </a:lnRef>
          <a:fillRef idx="0">
            <a:schemeClr val="accent1"/>
          </a:fillRef>
          <a:effectRef idx="0">
            <a:schemeClr val="accent1"/>
          </a:effectRef>
          <a:fontRef idx="minor">
            <a:schemeClr val="tx1"/>
          </a:fontRef>
        </p:style>
      </p:cxnSp>
      <p:sp>
        <p:nvSpPr>
          <p:cNvPr id="196" name="TextBox 195"/>
          <p:cNvSpPr txBox="1"/>
          <p:nvPr/>
        </p:nvSpPr>
        <p:spPr>
          <a:xfrm>
            <a:off x="3962400" y="4038600"/>
            <a:ext cx="1371600" cy="369332"/>
          </a:xfrm>
          <a:prstGeom prst="rect">
            <a:avLst/>
          </a:prstGeom>
          <a:noFill/>
        </p:spPr>
        <p:txBody>
          <a:bodyPr wrap="square" rtlCol="0">
            <a:spAutoFit/>
          </a:bodyPr>
          <a:lstStyle/>
          <a:p>
            <a:r>
              <a:rPr lang="en-US" dirty="0" smtClean="0"/>
              <a:t>silencing</a:t>
            </a:r>
            <a:endParaRPr lang="en-US" dirty="0"/>
          </a:p>
        </p:txBody>
      </p:sp>
      <p:sp>
        <p:nvSpPr>
          <p:cNvPr id="114" name="Freeform 113"/>
          <p:cNvSpPr/>
          <p:nvPr/>
        </p:nvSpPr>
        <p:spPr>
          <a:xfrm>
            <a:off x="6947047" y="4062006"/>
            <a:ext cx="393405" cy="161260"/>
          </a:xfrm>
          <a:custGeom>
            <a:avLst/>
            <a:gdLst>
              <a:gd name="connsiteX0" fmla="*/ 0 w 393405"/>
              <a:gd name="connsiteY0" fmla="*/ 150628 h 161260"/>
              <a:gd name="connsiteX1" fmla="*/ 212651 w 393405"/>
              <a:gd name="connsiteY1" fmla="*/ 1772 h 161260"/>
              <a:gd name="connsiteX2" fmla="*/ 393405 w 393405"/>
              <a:gd name="connsiteY2" fmla="*/ 161260 h 161260"/>
              <a:gd name="connsiteX3" fmla="*/ 393405 w 393405"/>
              <a:gd name="connsiteY3" fmla="*/ 161260 h 161260"/>
            </a:gdLst>
            <a:ahLst/>
            <a:cxnLst>
              <a:cxn ang="0">
                <a:pos x="connsiteX0" y="connsiteY0"/>
              </a:cxn>
              <a:cxn ang="0">
                <a:pos x="connsiteX1" y="connsiteY1"/>
              </a:cxn>
              <a:cxn ang="0">
                <a:pos x="connsiteX2" y="connsiteY2"/>
              </a:cxn>
              <a:cxn ang="0">
                <a:pos x="connsiteX3" y="connsiteY3"/>
              </a:cxn>
            </a:cxnLst>
            <a:rect l="l" t="t" r="r" b="b"/>
            <a:pathLst>
              <a:path w="393405" h="161260">
                <a:moveTo>
                  <a:pt x="0" y="150628"/>
                </a:moveTo>
                <a:cubicBezTo>
                  <a:pt x="73542" y="75314"/>
                  <a:pt x="147084" y="0"/>
                  <a:pt x="212651" y="1772"/>
                </a:cubicBezTo>
                <a:cubicBezTo>
                  <a:pt x="278218" y="3544"/>
                  <a:pt x="393405" y="161260"/>
                  <a:pt x="393405" y="161260"/>
                </a:cubicBezTo>
                <a:lnTo>
                  <a:pt x="393405" y="161260"/>
                </a:lnTo>
              </a:path>
            </a:pathLst>
          </a:custGeom>
          <a:ln w="34925">
            <a:solidFill>
              <a:srgbClr val="7A7AD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5" name="Rectangle 114"/>
          <p:cNvSpPr/>
          <p:nvPr/>
        </p:nvSpPr>
        <p:spPr>
          <a:xfrm>
            <a:off x="6915150" y="3962400"/>
            <a:ext cx="457200" cy="304800"/>
          </a:xfrm>
          <a:prstGeom prst="rect">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p:cNvSpPr txBox="1"/>
          <p:nvPr/>
        </p:nvSpPr>
        <p:spPr>
          <a:xfrm>
            <a:off x="0" y="2819400"/>
            <a:ext cx="1828800" cy="1200329"/>
          </a:xfrm>
          <a:prstGeom prst="rect">
            <a:avLst/>
          </a:prstGeom>
          <a:noFill/>
        </p:spPr>
        <p:txBody>
          <a:bodyPr wrap="square" rtlCol="0">
            <a:spAutoFit/>
          </a:bodyPr>
          <a:lstStyle/>
          <a:p>
            <a:r>
              <a:rPr lang="en-US" dirty="0" smtClean="0"/>
              <a:t>Post-transcriptional processing</a:t>
            </a:r>
          </a:p>
          <a:p>
            <a:endParaRPr lang="en-US" dirty="0"/>
          </a:p>
        </p:txBody>
      </p:sp>
      <p:sp>
        <p:nvSpPr>
          <p:cNvPr id="118" name="Right Brace 117"/>
          <p:cNvSpPr/>
          <p:nvPr/>
        </p:nvSpPr>
        <p:spPr>
          <a:xfrm flipH="1">
            <a:off x="1524000" y="3048000"/>
            <a:ext cx="228600" cy="1371600"/>
          </a:xfrm>
          <a:prstGeom prst="rightBrace">
            <a:avLst/>
          </a:prstGeom>
          <a:ln w="381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7593555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Line 24"/>
          <p:cNvSpPr>
            <a:spLocks noChangeShapeType="1"/>
          </p:cNvSpPr>
          <p:nvPr/>
        </p:nvSpPr>
        <p:spPr bwMode="auto">
          <a:xfrm>
            <a:off x="0" y="457200"/>
            <a:ext cx="0" cy="0"/>
          </a:xfrm>
          <a:prstGeom prst="line">
            <a:avLst/>
          </a:prstGeom>
          <a:noFill/>
          <a:ln w="9525">
            <a:noFill/>
            <a:round/>
            <a:headEnd/>
            <a:tailEnd/>
          </a:ln>
        </p:spPr>
        <p:txBody>
          <a:bodyPr>
            <a:spAutoFit/>
          </a:bodyPr>
          <a:lstStyle/>
          <a:p>
            <a:endParaRPr lang="en-US" dirty="0"/>
          </a:p>
        </p:txBody>
      </p:sp>
      <p:sp>
        <p:nvSpPr>
          <p:cNvPr id="3079" name="Text Box 27"/>
          <p:cNvSpPr txBox="1">
            <a:spLocks noChangeArrowheads="1"/>
          </p:cNvSpPr>
          <p:nvPr/>
        </p:nvSpPr>
        <p:spPr bwMode="auto">
          <a:xfrm>
            <a:off x="546100" y="228600"/>
            <a:ext cx="7772400" cy="1077218"/>
          </a:xfrm>
          <a:prstGeom prst="rect">
            <a:avLst/>
          </a:prstGeom>
          <a:noFill/>
          <a:ln w="9525" algn="ctr">
            <a:noFill/>
            <a:miter lim="800000"/>
            <a:headEnd/>
            <a:tailEnd/>
          </a:ln>
        </p:spPr>
        <p:txBody>
          <a:bodyPr>
            <a:spAutoFit/>
          </a:bodyPr>
          <a:lstStyle/>
          <a:p>
            <a:pPr algn="ctr">
              <a:spcBef>
                <a:spcPct val="50000"/>
              </a:spcBef>
            </a:pPr>
            <a:r>
              <a:rPr lang="en-US" sz="3200" dirty="0" smtClean="0"/>
              <a:t>Enormous amount of information in RNA and proteins regulate cellular fate</a:t>
            </a:r>
            <a:endParaRPr lang="en-US" sz="3200" dirty="0"/>
          </a:p>
        </p:txBody>
      </p:sp>
      <p:grpSp>
        <p:nvGrpSpPr>
          <p:cNvPr id="2" name="Group 19"/>
          <p:cNvGrpSpPr/>
          <p:nvPr/>
        </p:nvGrpSpPr>
        <p:grpSpPr>
          <a:xfrm>
            <a:off x="2743200" y="1600200"/>
            <a:ext cx="2971800" cy="534988"/>
            <a:chOff x="2362200" y="2055812"/>
            <a:chExt cx="2971800" cy="534988"/>
          </a:xfrm>
        </p:grpSpPr>
        <p:grpSp>
          <p:nvGrpSpPr>
            <p:cNvPr id="3" name="Group 44"/>
            <p:cNvGrpSpPr/>
            <p:nvPr/>
          </p:nvGrpSpPr>
          <p:grpSpPr>
            <a:xfrm rot="180000">
              <a:off x="2362200" y="2294161"/>
              <a:ext cx="2971800" cy="295275"/>
              <a:chOff x="2362200" y="2286000"/>
              <a:chExt cx="2971800" cy="295275"/>
            </a:xfrm>
          </p:grpSpPr>
          <p:grpSp>
            <p:nvGrpSpPr>
              <p:cNvPr id="4" name="Group 40"/>
              <p:cNvGrpSpPr/>
              <p:nvPr/>
            </p:nvGrpSpPr>
            <p:grpSpPr>
              <a:xfrm>
                <a:off x="2362200" y="2362200"/>
                <a:ext cx="1357313" cy="219075"/>
                <a:chOff x="4726781" y="1109663"/>
                <a:chExt cx="1357313" cy="219075"/>
              </a:xfrm>
            </p:grpSpPr>
            <p:sp>
              <p:nvSpPr>
                <p:cNvPr id="35" name="Freeform 34"/>
                <p:cNvSpPr/>
                <p:nvPr/>
              </p:nvSpPr>
              <p:spPr>
                <a:xfrm>
                  <a:off x="4726781" y="1123950"/>
                  <a:ext cx="1357313" cy="204788"/>
                </a:xfrm>
                <a:custGeom>
                  <a:avLst/>
                  <a:gdLst>
                    <a:gd name="connsiteX0" fmla="*/ 0 w 1357313"/>
                    <a:gd name="connsiteY0" fmla="*/ 154781 h 204788"/>
                    <a:gd name="connsiteX1" fmla="*/ 2382 w 1357313"/>
                    <a:gd name="connsiteY1" fmla="*/ 147638 h 204788"/>
                    <a:gd name="connsiteX2" fmla="*/ 21432 w 1357313"/>
                    <a:gd name="connsiteY2" fmla="*/ 126206 h 204788"/>
                    <a:gd name="connsiteX3" fmla="*/ 23813 w 1357313"/>
                    <a:gd name="connsiteY3" fmla="*/ 119063 h 204788"/>
                    <a:gd name="connsiteX4" fmla="*/ 42863 w 1357313"/>
                    <a:gd name="connsiteY4" fmla="*/ 100013 h 204788"/>
                    <a:gd name="connsiteX5" fmla="*/ 50007 w 1357313"/>
                    <a:gd name="connsiteY5" fmla="*/ 92869 h 204788"/>
                    <a:gd name="connsiteX6" fmla="*/ 59532 w 1357313"/>
                    <a:gd name="connsiteY6" fmla="*/ 85725 h 204788"/>
                    <a:gd name="connsiteX7" fmla="*/ 73819 w 1357313"/>
                    <a:gd name="connsiteY7" fmla="*/ 69056 h 204788"/>
                    <a:gd name="connsiteX8" fmla="*/ 90488 w 1357313"/>
                    <a:gd name="connsiteY8" fmla="*/ 59531 h 204788"/>
                    <a:gd name="connsiteX9" fmla="*/ 107157 w 1357313"/>
                    <a:gd name="connsiteY9" fmla="*/ 50006 h 204788"/>
                    <a:gd name="connsiteX10" fmla="*/ 123825 w 1357313"/>
                    <a:gd name="connsiteY10" fmla="*/ 45244 h 204788"/>
                    <a:gd name="connsiteX11" fmla="*/ 145257 w 1357313"/>
                    <a:gd name="connsiteY11" fmla="*/ 47625 h 204788"/>
                    <a:gd name="connsiteX12" fmla="*/ 166688 w 1357313"/>
                    <a:gd name="connsiteY12" fmla="*/ 59531 h 204788"/>
                    <a:gd name="connsiteX13" fmla="*/ 176213 w 1357313"/>
                    <a:gd name="connsiteY13" fmla="*/ 64294 h 204788"/>
                    <a:gd name="connsiteX14" fmla="*/ 209550 w 1357313"/>
                    <a:gd name="connsiteY14" fmla="*/ 95250 h 204788"/>
                    <a:gd name="connsiteX15" fmla="*/ 216694 w 1357313"/>
                    <a:gd name="connsiteY15" fmla="*/ 102394 h 204788"/>
                    <a:gd name="connsiteX16" fmla="*/ 235744 w 1357313"/>
                    <a:gd name="connsiteY16" fmla="*/ 121444 h 204788"/>
                    <a:gd name="connsiteX17" fmla="*/ 245269 w 1357313"/>
                    <a:gd name="connsiteY17" fmla="*/ 130969 h 204788"/>
                    <a:gd name="connsiteX18" fmla="*/ 266700 w 1357313"/>
                    <a:gd name="connsiteY18" fmla="*/ 150019 h 204788"/>
                    <a:gd name="connsiteX19" fmla="*/ 273844 w 1357313"/>
                    <a:gd name="connsiteY19" fmla="*/ 154781 h 204788"/>
                    <a:gd name="connsiteX20" fmla="*/ 283369 w 1357313"/>
                    <a:gd name="connsiteY20" fmla="*/ 161925 h 204788"/>
                    <a:gd name="connsiteX21" fmla="*/ 300038 w 1357313"/>
                    <a:gd name="connsiteY21" fmla="*/ 178594 h 204788"/>
                    <a:gd name="connsiteX22" fmla="*/ 314325 w 1357313"/>
                    <a:gd name="connsiteY22" fmla="*/ 190500 h 204788"/>
                    <a:gd name="connsiteX23" fmla="*/ 321469 w 1357313"/>
                    <a:gd name="connsiteY23" fmla="*/ 192881 h 204788"/>
                    <a:gd name="connsiteX24" fmla="*/ 345282 w 1357313"/>
                    <a:gd name="connsiteY24" fmla="*/ 202406 h 204788"/>
                    <a:gd name="connsiteX25" fmla="*/ 352425 w 1357313"/>
                    <a:gd name="connsiteY25" fmla="*/ 204788 h 204788"/>
                    <a:gd name="connsiteX26" fmla="*/ 381000 w 1357313"/>
                    <a:gd name="connsiteY26" fmla="*/ 202406 h 204788"/>
                    <a:gd name="connsiteX27" fmla="*/ 397669 w 1357313"/>
                    <a:gd name="connsiteY27" fmla="*/ 197644 h 204788"/>
                    <a:gd name="connsiteX28" fmla="*/ 407194 w 1357313"/>
                    <a:gd name="connsiteY28" fmla="*/ 183356 h 204788"/>
                    <a:gd name="connsiteX29" fmla="*/ 419100 w 1357313"/>
                    <a:gd name="connsiteY29" fmla="*/ 157163 h 204788"/>
                    <a:gd name="connsiteX30" fmla="*/ 440532 w 1357313"/>
                    <a:gd name="connsiteY30" fmla="*/ 140494 h 204788"/>
                    <a:gd name="connsiteX31" fmla="*/ 459582 w 1357313"/>
                    <a:gd name="connsiteY31" fmla="*/ 121444 h 204788"/>
                    <a:gd name="connsiteX32" fmla="*/ 464344 w 1357313"/>
                    <a:gd name="connsiteY32" fmla="*/ 114300 h 204788"/>
                    <a:gd name="connsiteX33" fmla="*/ 473869 w 1357313"/>
                    <a:gd name="connsiteY33" fmla="*/ 109538 h 204788"/>
                    <a:gd name="connsiteX34" fmla="*/ 495300 w 1357313"/>
                    <a:gd name="connsiteY34" fmla="*/ 78581 h 204788"/>
                    <a:gd name="connsiteX35" fmla="*/ 504825 w 1357313"/>
                    <a:gd name="connsiteY35" fmla="*/ 64294 h 204788"/>
                    <a:gd name="connsiteX36" fmla="*/ 519113 w 1357313"/>
                    <a:gd name="connsiteY36" fmla="*/ 57150 h 204788"/>
                    <a:gd name="connsiteX37" fmla="*/ 528638 w 1357313"/>
                    <a:gd name="connsiteY37" fmla="*/ 52388 h 204788"/>
                    <a:gd name="connsiteX38" fmla="*/ 538163 w 1357313"/>
                    <a:gd name="connsiteY38" fmla="*/ 45244 h 204788"/>
                    <a:gd name="connsiteX39" fmla="*/ 545307 w 1357313"/>
                    <a:gd name="connsiteY39" fmla="*/ 38100 h 204788"/>
                    <a:gd name="connsiteX40" fmla="*/ 552450 w 1357313"/>
                    <a:gd name="connsiteY40" fmla="*/ 35719 h 204788"/>
                    <a:gd name="connsiteX41" fmla="*/ 571500 w 1357313"/>
                    <a:gd name="connsiteY41" fmla="*/ 23813 h 204788"/>
                    <a:gd name="connsiteX42" fmla="*/ 578644 w 1357313"/>
                    <a:gd name="connsiteY42" fmla="*/ 19050 h 204788"/>
                    <a:gd name="connsiteX43" fmla="*/ 597694 w 1357313"/>
                    <a:gd name="connsiteY43" fmla="*/ 7144 h 204788"/>
                    <a:gd name="connsiteX44" fmla="*/ 631032 w 1357313"/>
                    <a:gd name="connsiteY44" fmla="*/ 9525 h 204788"/>
                    <a:gd name="connsiteX45" fmla="*/ 638175 w 1357313"/>
                    <a:gd name="connsiteY45" fmla="*/ 11906 h 204788"/>
                    <a:gd name="connsiteX46" fmla="*/ 659607 w 1357313"/>
                    <a:gd name="connsiteY46" fmla="*/ 23813 h 204788"/>
                    <a:gd name="connsiteX47" fmla="*/ 669132 w 1357313"/>
                    <a:gd name="connsiteY47" fmla="*/ 33338 h 204788"/>
                    <a:gd name="connsiteX48" fmla="*/ 681038 w 1357313"/>
                    <a:gd name="connsiteY48" fmla="*/ 38100 h 204788"/>
                    <a:gd name="connsiteX49" fmla="*/ 711994 w 1357313"/>
                    <a:gd name="connsiteY49" fmla="*/ 66675 h 204788"/>
                    <a:gd name="connsiteX50" fmla="*/ 721519 w 1357313"/>
                    <a:gd name="connsiteY50" fmla="*/ 71438 h 204788"/>
                    <a:gd name="connsiteX51" fmla="*/ 733425 w 1357313"/>
                    <a:gd name="connsiteY51" fmla="*/ 90488 h 204788"/>
                    <a:gd name="connsiteX52" fmla="*/ 738188 w 1357313"/>
                    <a:gd name="connsiteY52" fmla="*/ 97631 h 204788"/>
                    <a:gd name="connsiteX53" fmla="*/ 747713 w 1357313"/>
                    <a:gd name="connsiteY53" fmla="*/ 104775 h 204788"/>
                    <a:gd name="connsiteX54" fmla="*/ 764382 w 1357313"/>
                    <a:gd name="connsiteY54" fmla="*/ 119063 h 204788"/>
                    <a:gd name="connsiteX55" fmla="*/ 792957 w 1357313"/>
                    <a:gd name="connsiteY55" fmla="*/ 145256 h 204788"/>
                    <a:gd name="connsiteX56" fmla="*/ 816769 w 1357313"/>
                    <a:gd name="connsiteY56" fmla="*/ 161925 h 204788"/>
                    <a:gd name="connsiteX57" fmla="*/ 826294 w 1357313"/>
                    <a:gd name="connsiteY57" fmla="*/ 166688 h 204788"/>
                    <a:gd name="connsiteX58" fmla="*/ 835819 w 1357313"/>
                    <a:gd name="connsiteY58" fmla="*/ 173831 h 204788"/>
                    <a:gd name="connsiteX59" fmla="*/ 852488 w 1357313"/>
                    <a:gd name="connsiteY59" fmla="*/ 180975 h 204788"/>
                    <a:gd name="connsiteX60" fmla="*/ 866775 w 1357313"/>
                    <a:gd name="connsiteY60" fmla="*/ 188119 h 204788"/>
                    <a:gd name="connsiteX61" fmla="*/ 881063 w 1357313"/>
                    <a:gd name="connsiteY61" fmla="*/ 195263 h 204788"/>
                    <a:gd name="connsiteX62" fmla="*/ 892969 w 1357313"/>
                    <a:gd name="connsiteY62" fmla="*/ 192881 h 204788"/>
                    <a:gd name="connsiteX63" fmla="*/ 914400 w 1357313"/>
                    <a:gd name="connsiteY63" fmla="*/ 178594 h 204788"/>
                    <a:gd name="connsiteX64" fmla="*/ 928688 w 1357313"/>
                    <a:gd name="connsiteY64" fmla="*/ 157163 h 204788"/>
                    <a:gd name="connsiteX65" fmla="*/ 935832 w 1357313"/>
                    <a:gd name="connsiteY65" fmla="*/ 152400 h 204788"/>
                    <a:gd name="connsiteX66" fmla="*/ 945357 w 1357313"/>
                    <a:gd name="connsiteY66" fmla="*/ 135731 h 204788"/>
                    <a:gd name="connsiteX67" fmla="*/ 954882 w 1357313"/>
                    <a:gd name="connsiteY67" fmla="*/ 126206 h 204788"/>
                    <a:gd name="connsiteX68" fmla="*/ 957263 w 1357313"/>
                    <a:gd name="connsiteY68" fmla="*/ 114300 h 204788"/>
                    <a:gd name="connsiteX69" fmla="*/ 964407 w 1357313"/>
                    <a:gd name="connsiteY69" fmla="*/ 109538 h 204788"/>
                    <a:gd name="connsiteX70" fmla="*/ 969169 w 1357313"/>
                    <a:gd name="connsiteY70" fmla="*/ 102394 h 204788"/>
                    <a:gd name="connsiteX71" fmla="*/ 988219 w 1357313"/>
                    <a:gd name="connsiteY71" fmla="*/ 83344 h 204788"/>
                    <a:gd name="connsiteX72" fmla="*/ 1002507 w 1357313"/>
                    <a:gd name="connsiteY72" fmla="*/ 66675 h 204788"/>
                    <a:gd name="connsiteX73" fmla="*/ 1026319 w 1357313"/>
                    <a:gd name="connsiteY73" fmla="*/ 50006 h 204788"/>
                    <a:gd name="connsiteX74" fmla="*/ 1033463 w 1357313"/>
                    <a:gd name="connsiteY74" fmla="*/ 42863 h 204788"/>
                    <a:gd name="connsiteX75" fmla="*/ 1040607 w 1357313"/>
                    <a:gd name="connsiteY75" fmla="*/ 38100 h 204788"/>
                    <a:gd name="connsiteX76" fmla="*/ 1050132 w 1357313"/>
                    <a:gd name="connsiteY76" fmla="*/ 28575 h 204788"/>
                    <a:gd name="connsiteX77" fmla="*/ 1059657 w 1357313"/>
                    <a:gd name="connsiteY77" fmla="*/ 23813 h 204788"/>
                    <a:gd name="connsiteX78" fmla="*/ 1085850 w 1357313"/>
                    <a:gd name="connsiteY78" fmla="*/ 2381 h 204788"/>
                    <a:gd name="connsiteX79" fmla="*/ 1095375 w 1357313"/>
                    <a:gd name="connsiteY79" fmla="*/ 0 h 204788"/>
                    <a:gd name="connsiteX80" fmla="*/ 1131094 w 1357313"/>
                    <a:gd name="connsiteY80" fmla="*/ 2381 h 204788"/>
                    <a:gd name="connsiteX81" fmla="*/ 1143000 w 1357313"/>
                    <a:gd name="connsiteY81" fmla="*/ 9525 h 204788"/>
                    <a:gd name="connsiteX82" fmla="*/ 1152525 w 1357313"/>
                    <a:gd name="connsiteY82" fmla="*/ 11906 h 204788"/>
                    <a:gd name="connsiteX83" fmla="*/ 1162050 w 1357313"/>
                    <a:gd name="connsiteY83" fmla="*/ 19050 h 204788"/>
                    <a:gd name="connsiteX84" fmla="*/ 1176338 w 1357313"/>
                    <a:gd name="connsiteY84" fmla="*/ 23813 h 204788"/>
                    <a:gd name="connsiteX85" fmla="*/ 1202532 w 1357313"/>
                    <a:gd name="connsiteY85" fmla="*/ 47625 h 204788"/>
                    <a:gd name="connsiteX86" fmla="*/ 1223963 w 1357313"/>
                    <a:gd name="connsiteY86" fmla="*/ 54769 h 204788"/>
                    <a:gd name="connsiteX87" fmla="*/ 1238250 w 1357313"/>
                    <a:gd name="connsiteY87" fmla="*/ 66675 h 204788"/>
                    <a:gd name="connsiteX88" fmla="*/ 1245394 w 1357313"/>
                    <a:gd name="connsiteY88" fmla="*/ 76200 h 204788"/>
                    <a:gd name="connsiteX89" fmla="*/ 1273969 w 1357313"/>
                    <a:gd name="connsiteY89" fmla="*/ 95250 h 204788"/>
                    <a:gd name="connsiteX90" fmla="*/ 1283494 w 1357313"/>
                    <a:gd name="connsiteY90" fmla="*/ 107156 h 204788"/>
                    <a:gd name="connsiteX91" fmla="*/ 1293019 w 1357313"/>
                    <a:gd name="connsiteY91" fmla="*/ 114300 h 204788"/>
                    <a:gd name="connsiteX92" fmla="*/ 1300163 w 1357313"/>
                    <a:gd name="connsiteY92" fmla="*/ 121444 h 204788"/>
                    <a:gd name="connsiteX93" fmla="*/ 1307307 w 1357313"/>
                    <a:gd name="connsiteY93" fmla="*/ 126206 h 204788"/>
                    <a:gd name="connsiteX94" fmla="*/ 1316832 w 1357313"/>
                    <a:gd name="connsiteY94" fmla="*/ 135731 h 204788"/>
                    <a:gd name="connsiteX95" fmla="*/ 1323975 w 1357313"/>
                    <a:gd name="connsiteY95" fmla="*/ 138113 h 204788"/>
                    <a:gd name="connsiteX96" fmla="*/ 1331119 w 1357313"/>
                    <a:gd name="connsiteY96" fmla="*/ 142875 h 204788"/>
                    <a:gd name="connsiteX97" fmla="*/ 1354932 w 1357313"/>
                    <a:gd name="connsiteY97" fmla="*/ 152400 h 204788"/>
                    <a:gd name="connsiteX98" fmla="*/ 1357313 w 1357313"/>
                    <a:gd name="connsiteY98" fmla="*/ 154781 h 204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313" h="204788">
                      <a:moveTo>
                        <a:pt x="0" y="154781"/>
                      </a:moveTo>
                      <a:cubicBezTo>
                        <a:pt x="794" y="152400"/>
                        <a:pt x="1052" y="149766"/>
                        <a:pt x="2382" y="147638"/>
                      </a:cubicBezTo>
                      <a:cubicBezTo>
                        <a:pt x="7522" y="139415"/>
                        <a:pt x="14665" y="132973"/>
                        <a:pt x="21432" y="126206"/>
                      </a:cubicBezTo>
                      <a:cubicBezTo>
                        <a:pt x="22226" y="123825"/>
                        <a:pt x="22224" y="121005"/>
                        <a:pt x="23813" y="119063"/>
                      </a:cubicBezTo>
                      <a:cubicBezTo>
                        <a:pt x="29500" y="112113"/>
                        <a:pt x="36513" y="106363"/>
                        <a:pt x="42863" y="100013"/>
                      </a:cubicBezTo>
                      <a:lnTo>
                        <a:pt x="50007" y="92869"/>
                      </a:lnTo>
                      <a:cubicBezTo>
                        <a:pt x="52813" y="90063"/>
                        <a:pt x="56726" y="88531"/>
                        <a:pt x="59532" y="85725"/>
                      </a:cubicBezTo>
                      <a:cubicBezTo>
                        <a:pt x="75294" y="69962"/>
                        <a:pt x="58270" y="82013"/>
                        <a:pt x="73819" y="69056"/>
                      </a:cubicBezTo>
                      <a:cubicBezTo>
                        <a:pt x="80143" y="63786"/>
                        <a:pt x="83084" y="63762"/>
                        <a:pt x="90488" y="59531"/>
                      </a:cubicBezTo>
                      <a:cubicBezTo>
                        <a:pt x="102440" y="52702"/>
                        <a:pt x="92773" y="56171"/>
                        <a:pt x="107157" y="50006"/>
                      </a:cubicBezTo>
                      <a:cubicBezTo>
                        <a:pt x="111939" y="47956"/>
                        <a:pt x="118992" y="46452"/>
                        <a:pt x="123825" y="45244"/>
                      </a:cubicBezTo>
                      <a:cubicBezTo>
                        <a:pt x="130969" y="46038"/>
                        <a:pt x="138253" y="46009"/>
                        <a:pt x="145257" y="47625"/>
                      </a:cubicBezTo>
                      <a:cubicBezTo>
                        <a:pt x="149160" y="48526"/>
                        <a:pt x="164465" y="58296"/>
                        <a:pt x="166688" y="59531"/>
                      </a:cubicBezTo>
                      <a:cubicBezTo>
                        <a:pt x="169791" y="61255"/>
                        <a:pt x="173203" y="62413"/>
                        <a:pt x="176213" y="64294"/>
                      </a:cubicBezTo>
                      <a:cubicBezTo>
                        <a:pt x="188550" y="72005"/>
                        <a:pt x="200378" y="86078"/>
                        <a:pt x="209550" y="95250"/>
                      </a:cubicBezTo>
                      <a:lnTo>
                        <a:pt x="216694" y="102394"/>
                      </a:lnTo>
                      <a:lnTo>
                        <a:pt x="235744" y="121444"/>
                      </a:lnTo>
                      <a:cubicBezTo>
                        <a:pt x="238919" y="124619"/>
                        <a:pt x="241533" y="128479"/>
                        <a:pt x="245269" y="130969"/>
                      </a:cubicBezTo>
                      <a:cubicBezTo>
                        <a:pt x="258017" y="139467"/>
                        <a:pt x="250389" y="133707"/>
                        <a:pt x="266700" y="150019"/>
                      </a:cubicBezTo>
                      <a:cubicBezTo>
                        <a:pt x="268724" y="152043"/>
                        <a:pt x="271515" y="153118"/>
                        <a:pt x="273844" y="154781"/>
                      </a:cubicBezTo>
                      <a:cubicBezTo>
                        <a:pt x="277074" y="157088"/>
                        <a:pt x="280432" y="159255"/>
                        <a:pt x="283369" y="161925"/>
                      </a:cubicBezTo>
                      <a:cubicBezTo>
                        <a:pt x="289183" y="167211"/>
                        <a:pt x="294482" y="173038"/>
                        <a:pt x="300038" y="178594"/>
                      </a:cubicBezTo>
                      <a:cubicBezTo>
                        <a:pt x="305304" y="183860"/>
                        <a:pt x="307695" y="187185"/>
                        <a:pt x="314325" y="190500"/>
                      </a:cubicBezTo>
                      <a:cubicBezTo>
                        <a:pt x="316570" y="191622"/>
                        <a:pt x="319162" y="191892"/>
                        <a:pt x="321469" y="192881"/>
                      </a:cubicBezTo>
                      <a:cubicBezTo>
                        <a:pt x="346011" y="203399"/>
                        <a:pt x="312739" y="191558"/>
                        <a:pt x="345282" y="202406"/>
                      </a:cubicBezTo>
                      <a:lnTo>
                        <a:pt x="352425" y="204788"/>
                      </a:lnTo>
                      <a:cubicBezTo>
                        <a:pt x="361950" y="203994"/>
                        <a:pt x="371516" y="203592"/>
                        <a:pt x="381000" y="202406"/>
                      </a:cubicBezTo>
                      <a:cubicBezTo>
                        <a:pt x="385784" y="201808"/>
                        <a:pt x="392924" y="199225"/>
                        <a:pt x="397669" y="197644"/>
                      </a:cubicBezTo>
                      <a:cubicBezTo>
                        <a:pt x="400844" y="192881"/>
                        <a:pt x="404453" y="188381"/>
                        <a:pt x="407194" y="183356"/>
                      </a:cubicBezTo>
                      <a:cubicBezTo>
                        <a:pt x="416505" y="166286"/>
                        <a:pt x="406843" y="175548"/>
                        <a:pt x="419100" y="157163"/>
                      </a:cubicBezTo>
                      <a:cubicBezTo>
                        <a:pt x="425803" y="147108"/>
                        <a:pt x="431070" y="149956"/>
                        <a:pt x="440532" y="140494"/>
                      </a:cubicBezTo>
                      <a:cubicBezTo>
                        <a:pt x="446882" y="134144"/>
                        <a:pt x="454601" y="128916"/>
                        <a:pt x="459582" y="121444"/>
                      </a:cubicBezTo>
                      <a:cubicBezTo>
                        <a:pt x="461169" y="119063"/>
                        <a:pt x="462145" y="116132"/>
                        <a:pt x="464344" y="114300"/>
                      </a:cubicBezTo>
                      <a:cubicBezTo>
                        <a:pt x="467071" y="112028"/>
                        <a:pt x="470694" y="111125"/>
                        <a:pt x="473869" y="109538"/>
                      </a:cubicBezTo>
                      <a:cubicBezTo>
                        <a:pt x="479464" y="92750"/>
                        <a:pt x="474682" y="104354"/>
                        <a:pt x="495300" y="78581"/>
                      </a:cubicBezTo>
                      <a:cubicBezTo>
                        <a:pt x="498876" y="74112"/>
                        <a:pt x="501056" y="68601"/>
                        <a:pt x="504825" y="64294"/>
                      </a:cubicBezTo>
                      <a:cubicBezTo>
                        <a:pt x="509402" y="59063"/>
                        <a:pt x="513336" y="59625"/>
                        <a:pt x="519113" y="57150"/>
                      </a:cubicBezTo>
                      <a:cubicBezTo>
                        <a:pt x="522376" y="55752"/>
                        <a:pt x="525628" y="54269"/>
                        <a:pt x="528638" y="52388"/>
                      </a:cubicBezTo>
                      <a:cubicBezTo>
                        <a:pt x="532004" y="50285"/>
                        <a:pt x="535150" y="47827"/>
                        <a:pt x="538163" y="45244"/>
                      </a:cubicBezTo>
                      <a:cubicBezTo>
                        <a:pt x="540720" y="43052"/>
                        <a:pt x="542505" y="39968"/>
                        <a:pt x="545307" y="38100"/>
                      </a:cubicBezTo>
                      <a:cubicBezTo>
                        <a:pt x="547395" y="36708"/>
                        <a:pt x="550069" y="36513"/>
                        <a:pt x="552450" y="35719"/>
                      </a:cubicBezTo>
                      <a:cubicBezTo>
                        <a:pt x="564986" y="23183"/>
                        <a:pt x="553460" y="32833"/>
                        <a:pt x="571500" y="23813"/>
                      </a:cubicBezTo>
                      <a:cubicBezTo>
                        <a:pt x="574060" y="22533"/>
                        <a:pt x="576159" y="20470"/>
                        <a:pt x="578644" y="19050"/>
                      </a:cubicBezTo>
                      <a:cubicBezTo>
                        <a:pt x="596951" y="8589"/>
                        <a:pt x="579479" y="20805"/>
                        <a:pt x="597694" y="7144"/>
                      </a:cubicBezTo>
                      <a:cubicBezTo>
                        <a:pt x="608807" y="7938"/>
                        <a:pt x="619967" y="8223"/>
                        <a:pt x="631032" y="9525"/>
                      </a:cubicBezTo>
                      <a:cubicBezTo>
                        <a:pt x="633525" y="9818"/>
                        <a:pt x="635882" y="10887"/>
                        <a:pt x="638175" y="11906"/>
                      </a:cubicBezTo>
                      <a:cubicBezTo>
                        <a:pt x="642818" y="13970"/>
                        <a:pt x="654593" y="19515"/>
                        <a:pt x="659607" y="23813"/>
                      </a:cubicBezTo>
                      <a:cubicBezTo>
                        <a:pt x="663016" y="26735"/>
                        <a:pt x="665396" y="30847"/>
                        <a:pt x="669132" y="33338"/>
                      </a:cubicBezTo>
                      <a:cubicBezTo>
                        <a:pt x="672688" y="35709"/>
                        <a:pt x="677069" y="36513"/>
                        <a:pt x="681038" y="38100"/>
                      </a:cubicBezTo>
                      <a:cubicBezTo>
                        <a:pt x="690336" y="47398"/>
                        <a:pt x="700256" y="59338"/>
                        <a:pt x="711994" y="66675"/>
                      </a:cubicBezTo>
                      <a:cubicBezTo>
                        <a:pt x="715004" y="68556"/>
                        <a:pt x="718344" y="69850"/>
                        <a:pt x="721519" y="71438"/>
                      </a:cubicBezTo>
                      <a:cubicBezTo>
                        <a:pt x="728976" y="86351"/>
                        <a:pt x="723124" y="76067"/>
                        <a:pt x="733425" y="90488"/>
                      </a:cubicBezTo>
                      <a:cubicBezTo>
                        <a:pt x="735088" y="92817"/>
                        <a:pt x="736164" y="95607"/>
                        <a:pt x="738188" y="97631"/>
                      </a:cubicBezTo>
                      <a:cubicBezTo>
                        <a:pt x="740994" y="100437"/>
                        <a:pt x="744726" y="102162"/>
                        <a:pt x="747713" y="104775"/>
                      </a:cubicBezTo>
                      <a:cubicBezTo>
                        <a:pt x="766191" y="120944"/>
                        <a:pt x="749085" y="108864"/>
                        <a:pt x="764382" y="119063"/>
                      </a:cubicBezTo>
                      <a:cubicBezTo>
                        <a:pt x="776792" y="135612"/>
                        <a:pt x="768763" y="126646"/>
                        <a:pt x="792957" y="145256"/>
                      </a:cubicBezTo>
                      <a:cubicBezTo>
                        <a:pt x="798505" y="149524"/>
                        <a:pt x="811519" y="159300"/>
                        <a:pt x="816769" y="161925"/>
                      </a:cubicBezTo>
                      <a:cubicBezTo>
                        <a:pt x="819944" y="163513"/>
                        <a:pt x="823284" y="164807"/>
                        <a:pt x="826294" y="166688"/>
                      </a:cubicBezTo>
                      <a:cubicBezTo>
                        <a:pt x="829659" y="168791"/>
                        <a:pt x="832454" y="171728"/>
                        <a:pt x="835819" y="173831"/>
                      </a:cubicBezTo>
                      <a:cubicBezTo>
                        <a:pt x="842548" y="178037"/>
                        <a:pt x="845541" y="178660"/>
                        <a:pt x="852488" y="180975"/>
                      </a:cubicBezTo>
                      <a:cubicBezTo>
                        <a:pt x="872954" y="194620"/>
                        <a:pt x="847066" y="178265"/>
                        <a:pt x="866775" y="188119"/>
                      </a:cubicBezTo>
                      <a:cubicBezTo>
                        <a:pt x="885244" y="197353"/>
                        <a:pt x="863102" y="189274"/>
                        <a:pt x="881063" y="195263"/>
                      </a:cubicBezTo>
                      <a:cubicBezTo>
                        <a:pt x="885032" y="194469"/>
                        <a:pt x="889349" y="194691"/>
                        <a:pt x="892969" y="192881"/>
                      </a:cubicBezTo>
                      <a:cubicBezTo>
                        <a:pt x="900648" y="189041"/>
                        <a:pt x="914400" y="178594"/>
                        <a:pt x="914400" y="178594"/>
                      </a:cubicBezTo>
                      <a:lnTo>
                        <a:pt x="928688" y="157163"/>
                      </a:lnTo>
                      <a:cubicBezTo>
                        <a:pt x="930276" y="154782"/>
                        <a:pt x="933451" y="153988"/>
                        <a:pt x="935832" y="152400"/>
                      </a:cubicBezTo>
                      <a:cubicBezTo>
                        <a:pt x="938536" y="146992"/>
                        <a:pt x="941316" y="140445"/>
                        <a:pt x="945357" y="135731"/>
                      </a:cubicBezTo>
                      <a:cubicBezTo>
                        <a:pt x="948279" y="132322"/>
                        <a:pt x="951707" y="129381"/>
                        <a:pt x="954882" y="126206"/>
                      </a:cubicBezTo>
                      <a:cubicBezTo>
                        <a:pt x="955676" y="122237"/>
                        <a:pt x="955255" y="117814"/>
                        <a:pt x="957263" y="114300"/>
                      </a:cubicBezTo>
                      <a:cubicBezTo>
                        <a:pt x="958683" y="111815"/>
                        <a:pt x="962383" y="111562"/>
                        <a:pt x="964407" y="109538"/>
                      </a:cubicBezTo>
                      <a:cubicBezTo>
                        <a:pt x="966431" y="107514"/>
                        <a:pt x="967244" y="104512"/>
                        <a:pt x="969169" y="102394"/>
                      </a:cubicBezTo>
                      <a:cubicBezTo>
                        <a:pt x="975210" y="95749"/>
                        <a:pt x="983237" y="90816"/>
                        <a:pt x="988219" y="83344"/>
                      </a:cubicBezTo>
                      <a:cubicBezTo>
                        <a:pt x="993369" y="75619"/>
                        <a:pt x="994258" y="73274"/>
                        <a:pt x="1002507" y="66675"/>
                      </a:cubicBezTo>
                      <a:cubicBezTo>
                        <a:pt x="1023026" y="50260"/>
                        <a:pt x="1010184" y="63835"/>
                        <a:pt x="1026319" y="50006"/>
                      </a:cubicBezTo>
                      <a:cubicBezTo>
                        <a:pt x="1028876" y="47815"/>
                        <a:pt x="1030876" y="45019"/>
                        <a:pt x="1033463" y="42863"/>
                      </a:cubicBezTo>
                      <a:cubicBezTo>
                        <a:pt x="1035662" y="41031"/>
                        <a:pt x="1038434" y="39963"/>
                        <a:pt x="1040607" y="38100"/>
                      </a:cubicBezTo>
                      <a:cubicBezTo>
                        <a:pt x="1044016" y="35178"/>
                        <a:pt x="1046540" y="31269"/>
                        <a:pt x="1050132" y="28575"/>
                      </a:cubicBezTo>
                      <a:cubicBezTo>
                        <a:pt x="1052972" y="26445"/>
                        <a:pt x="1056482" y="25400"/>
                        <a:pt x="1059657" y="23813"/>
                      </a:cubicBezTo>
                      <a:cubicBezTo>
                        <a:pt x="1075610" y="7859"/>
                        <a:pt x="1066893" y="15019"/>
                        <a:pt x="1085850" y="2381"/>
                      </a:cubicBezTo>
                      <a:cubicBezTo>
                        <a:pt x="1088573" y="566"/>
                        <a:pt x="1092200" y="794"/>
                        <a:pt x="1095375" y="0"/>
                      </a:cubicBezTo>
                      <a:cubicBezTo>
                        <a:pt x="1107281" y="794"/>
                        <a:pt x="1119393" y="41"/>
                        <a:pt x="1131094" y="2381"/>
                      </a:cubicBezTo>
                      <a:cubicBezTo>
                        <a:pt x="1135632" y="3289"/>
                        <a:pt x="1138771" y="7645"/>
                        <a:pt x="1143000" y="9525"/>
                      </a:cubicBezTo>
                      <a:cubicBezTo>
                        <a:pt x="1145991" y="10854"/>
                        <a:pt x="1149350" y="11112"/>
                        <a:pt x="1152525" y="11906"/>
                      </a:cubicBezTo>
                      <a:cubicBezTo>
                        <a:pt x="1155700" y="14287"/>
                        <a:pt x="1158500" y="17275"/>
                        <a:pt x="1162050" y="19050"/>
                      </a:cubicBezTo>
                      <a:cubicBezTo>
                        <a:pt x="1166540" y="21295"/>
                        <a:pt x="1176338" y="23813"/>
                        <a:pt x="1176338" y="23813"/>
                      </a:cubicBezTo>
                      <a:cubicBezTo>
                        <a:pt x="1183509" y="30984"/>
                        <a:pt x="1194005" y="42198"/>
                        <a:pt x="1202532" y="47625"/>
                      </a:cubicBezTo>
                      <a:cubicBezTo>
                        <a:pt x="1208337" y="51319"/>
                        <a:pt x="1217289" y="53101"/>
                        <a:pt x="1223963" y="54769"/>
                      </a:cubicBezTo>
                      <a:cubicBezTo>
                        <a:pt x="1228725" y="58738"/>
                        <a:pt x="1233867" y="62292"/>
                        <a:pt x="1238250" y="66675"/>
                      </a:cubicBezTo>
                      <a:cubicBezTo>
                        <a:pt x="1241056" y="69481"/>
                        <a:pt x="1242468" y="73518"/>
                        <a:pt x="1245394" y="76200"/>
                      </a:cubicBezTo>
                      <a:cubicBezTo>
                        <a:pt x="1263233" y="92553"/>
                        <a:pt x="1259785" y="90523"/>
                        <a:pt x="1273969" y="95250"/>
                      </a:cubicBezTo>
                      <a:cubicBezTo>
                        <a:pt x="1277144" y="99219"/>
                        <a:pt x="1279900" y="103562"/>
                        <a:pt x="1283494" y="107156"/>
                      </a:cubicBezTo>
                      <a:cubicBezTo>
                        <a:pt x="1286300" y="109962"/>
                        <a:pt x="1290006" y="111717"/>
                        <a:pt x="1293019" y="114300"/>
                      </a:cubicBezTo>
                      <a:cubicBezTo>
                        <a:pt x="1295576" y="116492"/>
                        <a:pt x="1297576" y="119288"/>
                        <a:pt x="1300163" y="121444"/>
                      </a:cubicBezTo>
                      <a:cubicBezTo>
                        <a:pt x="1302362" y="123276"/>
                        <a:pt x="1305134" y="124344"/>
                        <a:pt x="1307307" y="126206"/>
                      </a:cubicBezTo>
                      <a:cubicBezTo>
                        <a:pt x="1310716" y="129128"/>
                        <a:pt x="1313178" y="133121"/>
                        <a:pt x="1316832" y="135731"/>
                      </a:cubicBezTo>
                      <a:cubicBezTo>
                        <a:pt x="1318874" y="137190"/>
                        <a:pt x="1321730" y="136990"/>
                        <a:pt x="1323975" y="138113"/>
                      </a:cubicBezTo>
                      <a:cubicBezTo>
                        <a:pt x="1326535" y="139393"/>
                        <a:pt x="1328504" y="141713"/>
                        <a:pt x="1331119" y="142875"/>
                      </a:cubicBezTo>
                      <a:cubicBezTo>
                        <a:pt x="1348638" y="150661"/>
                        <a:pt x="1341013" y="144049"/>
                        <a:pt x="1354932" y="152400"/>
                      </a:cubicBezTo>
                      <a:cubicBezTo>
                        <a:pt x="1355894" y="152977"/>
                        <a:pt x="1356519" y="153987"/>
                        <a:pt x="1357313" y="154781"/>
                      </a:cubicBezTo>
                    </a:path>
                  </a:pathLst>
                </a:custGeom>
                <a:ln w="53975">
                  <a:solidFill>
                    <a:srgbClr val="7A7AD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6" name="Freeform 35"/>
                <p:cNvSpPr/>
                <p:nvPr/>
              </p:nvSpPr>
              <p:spPr>
                <a:xfrm>
                  <a:off x="4734944" y="1109663"/>
                  <a:ext cx="1315812" cy="210511"/>
                </a:xfrm>
                <a:custGeom>
                  <a:avLst/>
                  <a:gdLst>
                    <a:gd name="connsiteX0" fmla="*/ 1362 w 1315812"/>
                    <a:gd name="connsiteY0" fmla="*/ 88106 h 210511"/>
                    <a:gd name="connsiteX1" fmla="*/ 27556 w 1315812"/>
                    <a:gd name="connsiteY1" fmla="*/ 119062 h 210511"/>
                    <a:gd name="connsiteX2" fmla="*/ 37081 w 1315812"/>
                    <a:gd name="connsiteY2" fmla="*/ 133350 h 210511"/>
                    <a:gd name="connsiteX3" fmla="*/ 56131 w 1315812"/>
                    <a:gd name="connsiteY3" fmla="*/ 152400 h 210511"/>
                    <a:gd name="connsiteX4" fmla="*/ 60894 w 1315812"/>
                    <a:gd name="connsiteY4" fmla="*/ 161925 h 210511"/>
                    <a:gd name="connsiteX5" fmla="*/ 70419 w 1315812"/>
                    <a:gd name="connsiteY5" fmla="*/ 173831 h 210511"/>
                    <a:gd name="connsiteX6" fmla="*/ 77562 w 1315812"/>
                    <a:gd name="connsiteY6" fmla="*/ 178593 h 210511"/>
                    <a:gd name="connsiteX7" fmla="*/ 89469 w 1315812"/>
                    <a:gd name="connsiteY7" fmla="*/ 188118 h 210511"/>
                    <a:gd name="connsiteX8" fmla="*/ 110900 w 1315812"/>
                    <a:gd name="connsiteY8" fmla="*/ 202406 h 210511"/>
                    <a:gd name="connsiteX9" fmla="*/ 127569 w 1315812"/>
                    <a:gd name="connsiteY9" fmla="*/ 209550 h 210511"/>
                    <a:gd name="connsiteX10" fmla="*/ 160906 w 1315812"/>
                    <a:gd name="connsiteY10" fmla="*/ 195262 h 210511"/>
                    <a:gd name="connsiteX11" fmla="*/ 168050 w 1315812"/>
                    <a:gd name="connsiteY11" fmla="*/ 190500 h 210511"/>
                    <a:gd name="connsiteX12" fmla="*/ 179956 w 1315812"/>
                    <a:gd name="connsiteY12" fmla="*/ 180975 h 210511"/>
                    <a:gd name="connsiteX13" fmla="*/ 199006 w 1315812"/>
                    <a:gd name="connsiteY13" fmla="*/ 157162 h 210511"/>
                    <a:gd name="connsiteX14" fmla="*/ 220437 w 1315812"/>
                    <a:gd name="connsiteY14" fmla="*/ 140493 h 210511"/>
                    <a:gd name="connsiteX15" fmla="*/ 229962 w 1315812"/>
                    <a:gd name="connsiteY15" fmla="*/ 133350 h 210511"/>
                    <a:gd name="connsiteX16" fmla="*/ 237106 w 1315812"/>
                    <a:gd name="connsiteY16" fmla="*/ 126206 h 210511"/>
                    <a:gd name="connsiteX17" fmla="*/ 244250 w 1315812"/>
                    <a:gd name="connsiteY17" fmla="*/ 121443 h 210511"/>
                    <a:gd name="connsiteX18" fmla="*/ 268062 w 1315812"/>
                    <a:gd name="connsiteY18" fmla="*/ 90487 h 210511"/>
                    <a:gd name="connsiteX19" fmla="*/ 272825 w 1315812"/>
                    <a:gd name="connsiteY19" fmla="*/ 83343 h 210511"/>
                    <a:gd name="connsiteX20" fmla="*/ 275206 w 1315812"/>
                    <a:gd name="connsiteY20" fmla="*/ 76200 h 210511"/>
                    <a:gd name="connsiteX21" fmla="*/ 282350 w 1315812"/>
                    <a:gd name="connsiteY21" fmla="*/ 69056 h 210511"/>
                    <a:gd name="connsiteX22" fmla="*/ 296637 w 1315812"/>
                    <a:gd name="connsiteY22" fmla="*/ 59531 h 210511"/>
                    <a:gd name="connsiteX23" fmla="*/ 303781 w 1315812"/>
                    <a:gd name="connsiteY23" fmla="*/ 54768 h 210511"/>
                    <a:gd name="connsiteX24" fmla="*/ 318069 w 1315812"/>
                    <a:gd name="connsiteY24" fmla="*/ 50006 h 210511"/>
                    <a:gd name="connsiteX25" fmla="*/ 332356 w 1315812"/>
                    <a:gd name="connsiteY25" fmla="*/ 33337 h 210511"/>
                    <a:gd name="connsiteX26" fmla="*/ 363312 w 1315812"/>
                    <a:gd name="connsiteY26" fmla="*/ 26193 h 210511"/>
                    <a:gd name="connsiteX27" fmla="*/ 399031 w 1315812"/>
                    <a:gd name="connsiteY27" fmla="*/ 33337 h 210511"/>
                    <a:gd name="connsiteX28" fmla="*/ 420462 w 1315812"/>
                    <a:gd name="connsiteY28" fmla="*/ 50006 h 210511"/>
                    <a:gd name="connsiteX29" fmla="*/ 434750 w 1315812"/>
                    <a:gd name="connsiteY29" fmla="*/ 61912 h 210511"/>
                    <a:gd name="connsiteX30" fmla="*/ 446656 w 1315812"/>
                    <a:gd name="connsiteY30" fmla="*/ 69056 h 210511"/>
                    <a:gd name="connsiteX31" fmla="*/ 460944 w 1315812"/>
                    <a:gd name="connsiteY31" fmla="*/ 83343 h 210511"/>
                    <a:gd name="connsiteX32" fmla="*/ 475231 w 1315812"/>
                    <a:gd name="connsiteY32" fmla="*/ 104775 h 210511"/>
                    <a:gd name="connsiteX33" fmla="*/ 479994 w 1315812"/>
                    <a:gd name="connsiteY33" fmla="*/ 111918 h 210511"/>
                    <a:gd name="connsiteX34" fmla="*/ 496662 w 1315812"/>
                    <a:gd name="connsiteY34" fmla="*/ 116681 h 210511"/>
                    <a:gd name="connsiteX35" fmla="*/ 513331 w 1315812"/>
                    <a:gd name="connsiteY35" fmla="*/ 130968 h 210511"/>
                    <a:gd name="connsiteX36" fmla="*/ 522856 w 1315812"/>
                    <a:gd name="connsiteY36" fmla="*/ 140493 h 210511"/>
                    <a:gd name="connsiteX37" fmla="*/ 530000 w 1315812"/>
                    <a:gd name="connsiteY37" fmla="*/ 145256 h 210511"/>
                    <a:gd name="connsiteX38" fmla="*/ 553812 w 1315812"/>
                    <a:gd name="connsiteY38" fmla="*/ 161925 h 210511"/>
                    <a:gd name="connsiteX39" fmla="*/ 560956 w 1315812"/>
                    <a:gd name="connsiteY39" fmla="*/ 164306 h 210511"/>
                    <a:gd name="connsiteX40" fmla="*/ 575244 w 1315812"/>
                    <a:gd name="connsiteY40" fmla="*/ 173831 h 210511"/>
                    <a:gd name="connsiteX41" fmla="*/ 584769 w 1315812"/>
                    <a:gd name="connsiteY41" fmla="*/ 178593 h 210511"/>
                    <a:gd name="connsiteX42" fmla="*/ 591912 w 1315812"/>
                    <a:gd name="connsiteY42" fmla="*/ 183356 h 210511"/>
                    <a:gd name="connsiteX43" fmla="*/ 608581 w 1315812"/>
                    <a:gd name="connsiteY43" fmla="*/ 185737 h 210511"/>
                    <a:gd name="connsiteX44" fmla="*/ 615725 w 1315812"/>
                    <a:gd name="connsiteY44" fmla="*/ 188118 h 210511"/>
                    <a:gd name="connsiteX45" fmla="*/ 649062 w 1315812"/>
                    <a:gd name="connsiteY45" fmla="*/ 192881 h 210511"/>
                    <a:gd name="connsiteX46" fmla="*/ 682400 w 1315812"/>
                    <a:gd name="connsiteY46" fmla="*/ 180975 h 210511"/>
                    <a:gd name="connsiteX47" fmla="*/ 689544 w 1315812"/>
                    <a:gd name="connsiteY47" fmla="*/ 171450 h 210511"/>
                    <a:gd name="connsiteX48" fmla="*/ 713356 w 1315812"/>
                    <a:gd name="connsiteY48" fmla="*/ 150018 h 210511"/>
                    <a:gd name="connsiteX49" fmla="*/ 727644 w 1315812"/>
                    <a:gd name="connsiteY49" fmla="*/ 138112 h 210511"/>
                    <a:gd name="connsiteX50" fmla="*/ 734787 w 1315812"/>
                    <a:gd name="connsiteY50" fmla="*/ 128587 h 210511"/>
                    <a:gd name="connsiteX51" fmla="*/ 749075 w 1315812"/>
                    <a:gd name="connsiteY51" fmla="*/ 111918 h 210511"/>
                    <a:gd name="connsiteX52" fmla="*/ 753837 w 1315812"/>
                    <a:gd name="connsiteY52" fmla="*/ 102393 h 210511"/>
                    <a:gd name="connsiteX53" fmla="*/ 770506 w 1315812"/>
                    <a:gd name="connsiteY53" fmla="*/ 80962 h 210511"/>
                    <a:gd name="connsiteX54" fmla="*/ 777650 w 1315812"/>
                    <a:gd name="connsiteY54" fmla="*/ 78581 h 210511"/>
                    <a:gd name="connsiteX55" fmla="*/ 784794 w 1315812"/>
                    <a:gd name="connsiteY55" fmla="*/ 73818 h 210511"/>
                    <a:gd name="connsiteX56" fmla="*/ 791937 w 1315812"/>
                    <a:gd name="connsiteY56" fmla="*/ 64293 h 210511"/>
                    <a:gd name="connsiteX57" fmla="*/ 801462 w 1315812"/>
                    <a:gd name="connsiteY57" fmla="*/ 54768 h 210511"/>
                    <a:gd name="connsiteX58" fmla="*/ 825275 w 1315812"/>
                    <a:gd name="connsiteY58" fmla="*/ 28575 h 210511"/>
                    <a:gd name="connsiteX59" fmla="*/ 837181 w 1315812"/>
                    <a:gd name="connsiteY59" fmla="*/ 16668 h 210511"/>
                    <a:gd name="connsiteX60" fmla="*/ 860994 w 1315812"/>
                    <a:gd name="connsiteY60" fmla="*/ 9525 h 210511"/>
                    <a:gd name="connsiteX61" fmla="*/ 872900 w 1315812"/>
                    <a:gd name="connsiteY61" fmla="*/ 7143 h 210511"/>
                    <a:gd name="connsiteX62" fmla="*/ 911000 w 1315812"/>
                    <a:gd name="connsiteY62" fmla="*/ 9525 h 210511"/>
                    <a:gd name="connsiteX63" fmla="*/ 922906 w 1315812"/>
                    <a:gd name="connsiteY63" fmla="*/ 16668 h 210511"/>
                    <a:gd name="connsiteX64" fmla="*/ 946719 w 1315812"/>
                    <a:gd name="connsiteY64" fmla="*/ 38100 h 210511"/>
                    <a:gd name="connsiteX65" fmla="*/ 956244 w 1315812"/>
                    <a:gd name="connsiteY65" fmla="*/ 45243 h 210511"/>
                    <a:gd name="connsiteX66" fmla="*/ 975294 w 1315812"/>
                    <a:gd name="connsiteY66" fmla="*/ 64293 h 210511"/>
                    <a:gd name="connsiteX67" fmla="*/ 980056 w 1315812"/>
                    <a:gd name="connsiteY67" fmla="*/ 73818 h 210511"/>
                    <a:gd name="connsiteX68" fmla="*/ 982437 w 1315812"/>
                    <a:gd name="connsiteY68" fmla="*/ 80962 h 210511"/>
                    <a:gd name="connsiteX69" fmla="*/ 991962 w 1315812"/>
                    <a:gd name="connsiteY69" fmla="*/ 83343 h 210511"/>
                    <a:gd name="connsiteX70" fmla="*/ 1001487 w 1315812"/>
                    <a:gd name="connsiteY70" fmla="*/ 90487 h 210511"/>
                    <a:gd name="connsiteX71" fmla="*/ 1018156 w 1315812"/>
                    <a:gd name="connsiteY71" fmla="*/ 107156 h 210511"/>
                    <a:gd name="connsiteX72" fmla="*/ 1037206 w 1315812"/>
                    <a:gd name="connsiteY72" fmla="*/ 119062 h 210511"/>
                    <a:gd name="connsiteX73" fmla="*/ 1063400 w 1315812"/>
                    <a:gd name="connsiteY73" fmla="*/ 130968 h 210511"/>
                    <a:gd name="connsiteX74" fmla="*/ 1087212 w 1315812"/>
                    <a:gd name="connsiteY74" fmla="*/ 147637 h 210511"/>
                    <a:gd name="connsiteX75" fmla="*/ 1094356 w 1315812"/>
                    <a:gd name="connsiteY75" fmla="*/ 150018 h 210511"/>
                    <a:gd name="connsiteX76" fmla="*/ 1106262 w 1315812"/>
                    <a:gd name="connsiteY76" fmla="*/ 157162 h 210511"/>
                    <a:gd name="connsiteX77" fmla="*/ 1120550 w 1315812"/>
                    <a:gd name="connsiteY77" fmla="*/ 166687 h 210511"/>
                    <a:gd name="connsiteX78" fmla="*/ 1130075 w 1315812"/>
                    <a:gd name="connsiteY78" fmla="*/ 171450 h 210511"/>
                    <a:gd name="connsiteX79" fmla="*/ 1137219 w 1315812"/>
                    <a:gd name="connsiteY79" fmla="*/ 176212 h 210511"/>
                    <a:gd name="connsiteX80" fmla="*/ 1149125 w 1315812"/>
                    <a:gd name="connsiteY80" fmla="*/ 178593 h 210511"/>
                    <a:gd name="connsiteX81" fmla="*/ 1158650 w 1315812"/>
                    <a:gd name="connsiteY81" fmla="*/ 180975 h 210511"/>
                    <a:gd name="connsiteX82" fmla="*/ 1189606 w 1315812"/>
                    <a:gd name="connsiteY82" fmla="*/ 161925 h 210511"/>
                    <a:gd name="connsiteX83" fmla="*/ 1196750 w 1315812"/>
                    <a:gd name="connsiteY83" fmla="*/ 157162 h 210511"/>
                    <a:gd name="connsiteX84" fmla="*/ 1213419 w 1315812"/>
                    <a:gd name="connsiteY84" fmla="*/ 133350 h 210511"/>
                    <a:gd name="connsiteX85" fmla="*/ 1220562 w 1315812"/>
                    <a:gd name="connsiteY85" fmla="*/ 126206 h 210511"/>
                    <a:gd name="connsiteX86" fmla="*/ 1230087 w 1315812"/>
                    <a:gd name="connsiteY86" fmla="*/ 114300 h 210511"/>
                    <a:gd name="connsiteX87" fmla="*/ 1237231 w 1315812"/>
                    <a:gd name="connsiteY87" fmla="*/ 107156 h 210511"/>
                    <a:gd name="connsiteX88" fmla="*/ 1241994 w 1315812"/>
                    <a:gd name="connsiteY88" fmla="*/ 100012 h 210511"/>
                    <a:gd name="connsiteX89" fmla="*/ 1249137 w 1315812"/>
                    <a:gd name="connsiteY89" fmla="*/ 97631 h 210511"/>
                    <a:gd name="connsiteX90" fmla="*/ 1270569 w 1315812"/>
                    <a:gd name="connsiteY90" fmla="*/ 61912 h 210511"/>
                    <a:gd name="connsiteX91" fmla="*/ 1272950 w 1315812"/>
                    <a:gd name="connsiteY91" fmla="*/ 52387 h 210511"/>
                    <a:gd name="connsiteX92" fmla="*/ 1289619 w 1315812"/>
                    <a:gd name="connsiteY92" fmla="*/ 28575 h 210511"/>
                    <a:gd name="connsiteX93" fmla="*/ 1296762 w 1315812"/>
                    <a:gd name="connsiteY93" fmla="*/ 23812 h 210511"/>
                    <a:gd name="connsiteX94" fmla="*/ 1303906 w 1315812"/>
                    <a:gd name="connsiteY94" fmla="*/ 14287 h 210511"/>
                    <a:gd name="connsiteX95" fmla="*/ 1311050 w 1315812"/>
                    <a:gd name="connsiteY95" fmla="*/ 7143 h 210511"/>
                    <a:gd name="connsiteX96" fmla="*/ 1315812 w 1315812"/>
                    <a:gd name="connsiteY96" fmla="*/ 0 h 210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315812" h="210511">
                      <a:moveTo>
                        <a:pt x="1362" y="88106"/>
                      </a:moveTo>
                      <a:cubicBezTo>
                        <a:pt x="7735" y="107220"/>
                        <a:pt x="0" y="87569"/>
                        <a:pt x="27556" y="119062"/>
                      </a:cubicBezTo>
                      <a:cubicBezTo>
                        <a:pt x="31325" y="123370"/>
                        <a:pt x="33356" y="129004"/>
                        <a:pt x="37081" y="133350"/>
                      </a:cubicBezTo>
                      <a:cubicBezTo>
                        <a:pt x="42925" y="140168"/>
                        <a:pt x="49781" y="146050"/>
                        <a:pt x="56131" y="152400"/>
                      </a:cubicBezTo>
                      <a:cubicBezTo>
                        <a:pt x="58641" y="154910"/>
                        <a:pt x="58925" y="158971"/>
                        <a:pt x="60894" y="161925"/>
                      </a:cubicBezTo>
                      <a:cubicBezTo>
                        <a:pt x="63713" y="166154"/>
                        <a:pt x="66825" y="170237"/>
                        <a:pt x="70419" y="173831"/>
                      </a:cubicBezTo>
                      <a:cubicBezTo>
                        <a:pt x="72442" y="175854"/>
                        <a:pt x="75273" y="176876"/>
                        <a:pt x="77562" y="178593"/>
                      </a:cubicBezTo>
                      <a:cubicBezTo>
                        <a:pt x="81628" y="181643"/>
                        <a:pt x="85691" y="184718"/>
                        <a:pt x="89469" y="188118"/>
                      </a:cubicBezTo>
                      <a:cubicBezTo>
                        <a:pt x="105878" y="202886"/>
                        <a:pt x="94653" y="198345"/>
                        <a:pt x="110900" y="202406"/>
                      </a:cubicBezTo>
                      <a:cubicBezTo>
                        <a:pt x="115471" y="205453"/>
                        <a:pt x="121324" y="210511"/>
                        <a:pt x="127569" y="209550"/>
                      </a:cubicBezTo>
                      <a:cubicBezTo>
                        <a:pt x="141970" y="207335"/>
                        <a:pt x="149563" y="202351"/>
                        <a:pt x="160906" y="195262"/>
                      </a:cubicBezTo>
                      <a:cubicBezTo>
                        <a:pt x="163333" y="193745"/>
                        <a:pt x="165760" y="192217"/>
                        <a:pt x="168050" y="190500"/>
                      </a:cubicBezTo>
                      <a:cubicBezTo>
                        <a:pt x="172116" y="187451"/>
                        <a:pt x="176556" y="184753"/>
                        <a:pt x="179956" y="180975"/>
                      </a:cubicBezTo>
                      <a:cubicBezTo>
                        <a:pt x="199562" y="159190"/>
                        <a:pt x="179479" y="173685"/>
                        <a:pt x="199006" y="157162"/>
                      </a:cubicBezTo>
                      <a:cubicBezTo>
                        <a:pt x="205915" y="151316"/>
                        <a:pt x="213264" y="146011"/>
                        <a:pt x="220437" y="140493"/>
                      </a:cubicBezTo>
                      <a:cubicBezTo>
                        <a:pt x="223583" y="138073"/>
                        <a:pt x="227156" y="136156"/>
                        <a:pt x="229962" y="133350"/>
                      </a:cubicBezTo>
                      <a:cubicBezTo>
                        <a:pt x="232343" y="130969"/>
                        <a:pt x="234519" y="128362"/>
                        <a:pt x="237106" y="126206"/>
                      </a:cubicBezTo>
                      <a:cubicBezTo>
                        <a:pt x="239305" y="124374"/>
                        <a:pt x="242051" y="123275"/>
                        <a:pt x="244250" y="121443"/>
                      </a:cubicBezTo>
                      <a:cubicBezTo>
                        <a:pt x="254044" y="113281"/>
                        <a:pt x="261125" y="100893"/>
                        <a:pt x="268062" y="90487"/>
                      </a:cubicBezTo>
                      <a:lnTo>
                        <a:pt x="272825" y="83343"/>
                      </a:lnTo>
                      <a:cubicBezTo>
                        <a:pt x="273619" y="80962"/>
                        <a:pt x="273814" y="78288"/>
                        <a:pt x="275206" y="76200"/>
                      </a:cubicBezTo>
                      <a:cubicBezTo>
                        <a:pt x="277074" y="73398"/>
                        <a:pt x="279692" y="71124"/>
                        <a:pt x="282350" y="69056"/>
                      </a:cubicBezTo>
                      <a:cubicBezTo>
                        <a:pt x="286868" y="65542"/>
                        <a:pt x="291875" y="62706"/>
                        <a:pt x="296637" y="59531"/>
                      </a:cubicBezTo>
                      <a:lnTo>
                        <a:pt x="303781" y="54768"/>
                      </a:lnTo>
                      <a:cubicBezTo>
                        <a:pt x="307958" y="51983"/>
                        <a:pt x="318069" y="50006"/>
                        <a:pt x="318069" y="50006"/>
                      </a:cubicBezTo>
                      <a:cubicBezTo>
                        <a:pt x="319956" y="47490"/>
                        <a:pt x="328581" y="35053"/>
                        <a:pt x="332356" y="33337"/>
                      </a:cubicBezTo>
                      <a:cubicBezTo>
                        <a:pt x="336862" y="31289"/>
                        <a:pt x="356409" y="27574"/>
                        <a:pt x="363312" y="26193"/>
                      </a:cubicBezTo>
                      <a:cubicBezTo>
                        <a:pt x="375218" y="28574"/>
                        <a:pt x="387512" y="29497"/>
                        <a:pt x="399031" y="33337"/>
                      </a:cubicBezTo>
                      <a:cubicBezTo>
                        <a:pt x="409676" y="36885"/>
                        <a:pt x="413063" y="43429"/>
                        <a:pt x="420462" y="50006"/>
                      </a:cubicBezTo>
                      <a:cubicBezTo>
                        <a:pt x="425096" y="54125"/>
                        <a:pt x="429736" y="58266"/>
                        <a:pt x="434750" y="61912"/>
                      </a:cubicBezTo>
                      <a:cubicBezTo>
                        <a:pt x="438493" y="64634"/>
                        <a:pt x="443074" y="66125"/>
                        <a:pt x="446656" y="69056"/>
                      </a:cubicBezTo>
                      <a:cubicBezTo>
                        <a:pt x="451869" y="73321"/>
                        <a:pt x="460944" y="83343"/>
                        <a:pt x="460944" y="83343"/>
                      </a:cubicBezTo>
                      <a:cubicBezTo>
                        <a:pt x="469002" y="99461"/>
                        <a:pt x="462024" y="87166"/>
                        <a:pt x="475231" y="104775"/>
                      </a:cubicBezTo>
                      <a:cubicBezTo>
                        <a:pt x="476948" y="107064"/>
                        <a:pt x="477492" y="110528"/>
                        <a:pt x="479994" y="111918"/>
                      </a:cubicBezTo>
                      <a:cubicBezTo>
                        <a:pt x="485045" y="114724"/>
                        <a:pt x="491106" y="115093"/>
                        <a:pt x="496662" y="116681"/>
                      </a:cubicBezTo>
                      <a:cubicBezTo>
                        <a:pt x="516981" y="137000"/>
                        <a:pt x="488892" y="109585"/>
                        <a:pt x="513331" y="130968"/>
                      </a:cubicBezTo>
                      <a:cubicBezTo>
                        <a:pt x="516710" y="133925"/>
                        <a:pt x="519447" y="137571"/>
                        <a:pt x="522856" y="140493"/>
                      </a:cubicBezTo>
                      <a:cubicBezTo>
                        <a:pt x="525029" y="142356"/>
                        <a:pt x="527671" y="143592"/>
                        <a:pt x="530000" y="145256"/>
                      </a:cubicBezTo>
                      <a:cubicBezTo>
                        <a:pt x="554677" y="162883"/>
                        <a:pt x="520975" y="140033"/>
                        <a:pt x="553812" y="161925"/>
                      </a:cubicBezTo>
                      <a:cubicBezTo>
                        <a:pt x="555901" y="163317"/>
                        <a:pt x="558762" y="163087"/>
                        <a:pt x="560956" y="164306"/>
                      </a:cubicBezTo>
                      <a:cubicBezTo>
                        <a:pt x="565960" y="167086"/>
                        <a:pt x="570481" y="170656"/>
                        <a:pt x="575244" y="173831"/>
                      </a:cubicBezTo>
                      <a:cubicBezTo>
                        <a:pt x="578198" y="175800"/>
                        <a:pt x="581687" y="176832"/>
                        <a:pt x="584769" y="178593"/>
                      </a:cubicBezTo>
                      <a:cubicBezTo>
                        <a:pt x="587254" y="180013"/>
                        <a:pt x="589171" y="182534"/>
                        <a:pt x="591912" y="183356"/>
                      </a:cubicBezTo>
                      <a:cubicBezTo>
                        <a:pt x="597288" y="184969"/>
                        <a:pt x="603025" y="184943"/>
                        <a:pt x="608581" y="185737"/>
                      </a:cubicBezTo>
                      <a:cubicBezTo>
                        <a:pt x="610962" y="186531"/>
                        <a:pt x="613275" y="187573"/>
                        <a:pt x="615725" y="188118"/>
                      </a:cubicBezTo>
                      <a:cubicBezTo>
                        <a:pt x="624565" y="190083"/>
                        <a:pt x="640808" y="191849"/>
                        <a:pt x="649062" y="192881"/>
                      </a:cubicBezTo>
                      <a:cubicBezTo>
                        <a:pt x="650924" y="192322"/>
                        <a:pt x="676321" y="186185"/>
                        <a:pt x="682400" y="180975"/>
                      </a:cubicBezTo>
                      <a:cubicBezTo>
                        <a:pt x="685413" y="178392"/>
                        <a:pt x="686874" y="174387"/>
                        <a:pt x="689544" y="171450"/>
                      </a:cubicBezTo>
                      <a:cubicBezTo>
                        <a:pt x="724687" y="132792"/>
                        <a:pt x="693682" y="166412"/>
                        <a:pt x="713356" y="150018"/>
                      </a:cubicBezTo>
                      <a:cubicBezTo>
                        <a:pt x="731692" y="134739"/>
                        <a:pt x="709906" y="149938"/>
                        <a:pt x="727644" y="138112"/>
                      </a:cubicBezTo>
                      <a:cubicBezTo>
                        <a:pt x="730025" y="134937"/>
                        <a:pt x="732274" y="131659"/>
                        <a:pt x="734787" y="128587"/>
                      </a:cubicBezTo>
                      <a:cubicBezTo>
                        <a:pt x="739421" y="122923"/>
                        <a:pt x="744771" y="117836"/>
                        <a:pt x="749075" y="111918"/>
                      </a:cubicBezTo>
                      <a:cubicBezTo>
                        <a:pt x="751163" y="109047"/>
                        <a:pt x="752076" y="105475"/>
                        <a:pt x="753837" y="102393"/>
                      </a:cubicBezTo>
                      <a:cubicBezTo>
                        <a:pt x="757337" y="96268"/>
                        <a:pt x="766954" y="84070"/>
                        <a:pt x="770506" y="80962"/>
                      </a:cubicBezTo>
                      <a:cubicBezTo>
                        <a:pt x="772395" y="79309"/>
                        <a:pt x="775269" y="79375"/>
                        <a:pt x="777650" y="78581"/>
                      </a:cubicBezTo>
                      <a:cubicBezTo>
                        <a:pt x="780031" y="76993"/>
                        <a:pt x="782770" y="75842"/>
                        <a:pt x="784794" y="73818"/>
                      </a:cubicBezTo>
                      <a:cubicBezTo>
                        <a:pt x="787600" y="71012"/>
                        <a:pt x="789324" y="67280"/>
                        <a:pt x="791937" y="64293"/>
                      </a:cubicBezTo>
                      <a:cubicBezTo>
                        <a:pt x="794894" y="60914"/>
                        <a:pt x="798287" y="57943"/>
                        <a:pt x="801462" y="54768"/>
                      </a:cubicBezTo>
                      <a:cubicBezTo>
                        <a:pt x="806683" y="33889"/>
                        <a:pt x="799480" y="54372"/>
                        <a:pt x="825275" y="28575"/>
                      </a:cubicBezTo>
                      <a:cubicBezTo>
                        <a:pt x="829244" y="24606"/>
                        <a:pt x="832751" y="20114"/>
                        <a:pt x="837181" y="16668"/>
                      </a:cubicBezTo>
                      <a:cubicBezTo>
                        <a:pt x="844904" y="10661"/>
                        <a:pt x="851530" y="11246"/>
                        <a:pt x="860994" y="9525"/>
                      </a:cubicBezTo>
                      <a:cubicBezTo>
                        <a:pt x="864976" y="8801"/>
                        <a:pt x="868931" y="7937"/>
                        <a:pt x="872900" y="7143"/>
                      </a:cubicBezTo>
                      <a:cubicBezTo>
                        <a:pt x="885600" y="7937"/>
                        <a:pt x="898500" y="7144"/>
                        <a:pt x="911000" y="9525"/>
                      </a:cubicBezTo>
                      <a:cubicBezTo>
                        <a:pt x="915546" y="10391"/>
                        <a:pt x="919055" y="14101"/>
                        <a:pt x="922906" y="16668"/>
                      </a:cubicBezTo>
                      <a:cubicBezTo>
                        <a:pt x="953138" y="36822"/>
                        <a:pt x="903628" y="5785"/>
                        <a:pt x="946719" y="38100"/>
                      </a:cubicBezTo>
                      <a:cubicBezTo>
                        <a:pt x="949894" y="40481"/>
                        <a:pt x="953318" y="42561"/>
                        <a:pt x="956244" y="45243"/>
                      </a:cubicBezTo>
                      <a:cubicBezTo>
                        <a:pt x="962864" y="51311"/>
                        <a:pt x="975294" y="64293"/>
                        <a:pt x="975294" y="64293"/>
                      </a:cubicBezTo>
                      <a:cubicBezTo>
                        <a:pt x="976881" y="67468"/>
                        <a:pt x="978658" y="70555"/>
                        <a:pt x="980056" y="73818"/>
                      </a:cubicBezTo>
                      <a:cubicBezTo>
                        <a:pt x="981045" y="76125"/>
                        <a:pt x="980477" y="79394"/>
                        <a:pt x="982437" y="80962"/>
                      </a:cubicBezTo>
                      <a:cubicBezTo>
                        <a:pt x="984993" y="83006"/>
                        <a:pt x="988787" y="82549"/>
                        <a:pt x="991962" y="83343"/>
                      </a:cubicBezTo>
                      <a:cubicBezTo>
                        <a:pt x="995137" y="85724"/>
                        <a:pt x="998550" y="87817"/>
                        <a:pt x="1001487" y="90487"/>
                      </a:cubicBezTo>
                      <a:cubicBezTo>
                        <a:pt x="1007301" y="95773"/>
                        <a:pt x="1011128" y="103642"/>
                        <a:pt x="1018156" y="107156"/>
                      </a:cubicBezTo>
                      <a:cubicBezTo>
                        <a:pt x="1053335" y="124744"/>
                        <a:pt x="1000127" y="97433"/>
                        <a:pt x="1037206" y="119062"/>
                      </a:cubicBezTo>
                      <a:cubicBezTo>
                        <a:pt x="1051404" y="127344"/>
                        <a:pt x="1052030" y="127179"/>
                        <a:pt x="1063400" y="130968"/>
                      </a:cubicBezTo>
                      <a:cubicBezTo>
                        <a:pt x="1077504" y="141546"/>
                        <a:pt x="1069623" y="135910"/>
                        <a:pt x="1087212" y="147637"/>
                      </a:cubicBezTo>
                      <a:cubicBezTo>
                        <a:pt x="1089301" y="149029"/>
                        <a:pt x="1092111" y="148895"/>
                        <a:pt x="1094356" y="150018"/>
                      </a:cubicBezTo>
                      <a:cubicBezTo>
                        <a:pt x="1098496" y="152088"/>
                        <a:pt x="1102357" y="154677"/>
                        <a:pt x="1106262" y="157162"/>
                      </a:cubicBezTo>
                      <a:cubicBezTo>
                        <a:pt x="1111091" y="160235"/>
                        <a:pt x="1115642" y="163742"/>
                        <a:pt x="1120550" y="166687"/>
                      </a:cubicBezTo>
                      <a:cubicBezTo>
                        <a:pt x="1123594" y="168513"/>
                        <a:pt x="1126993" y="169689"/>
                        <a:pt x="1130075" y="171450"/>
                      </a:cubicBezTo>
                      <a:cubicBezTo>
                        <a:pt x="1132560" y="172870"/>
                        <a:pt x="1134539" y="175207"/>
                        <a:pt x="1137219" y="176212"/>
                      </a:cubicBezTo>
                      <a:cubicBezTo>
                        <a:pt x="1141009" y="177633"/>
                        <a:pt x="1145174" y="177715"/>
                        <a:pt x="1149125" y="178593"/>
                      </a:cubicBezTo>
                      <a:cubicBezTo>
                        <a:pt x="1152320" y="179303"/>
                        <a:pt x="1155475" y="180181"/>
                        <a:pt x="1158650" y="180975"/>
                      </a:cubicBezTo>
                      <a:cubicBezTo>
                        <a:pt x="1177926" y="173264"/>
                        <a:pt x="1167136" y="178777"/>
                        <a:pt x="1189606" y="161925"/>
                      </a:cubicBezTo>
                      <a:cubicBezTo>
                        <a:pt x="1191896" y="160208"/>
                        <a:pt x="1194726" y="159186"/>
                        <a:pt x="1196750" y="157162"/>
                      </a:cubicBezTo>
                      <a:cubicBezTo>
                        <a:pt x="1201085" y="152827"/>
                        <a:pt x="1210696" y="136851"/>
                        <a:pt x="1213419" y="133350"/>
                      </a:cubicBezTo>
                      <a:cubicBezTo>
                        <a:pt x="1215486" y="130692"/>
                        <a:pt x="1218345" y="128740"/>
                        <a:pt x="1220562" y="126206"/>
                      </a:cubicBezTo>
                      <a:cubicBezTo>
                        <a:pt x="1223909" y="122381"/>
                        <a:pt x="1226740" y="118125"/>
                        <a:pt x="1230087" y="114300"/>
                      </a:cubicBezTo>
                      <a:cubicBezTo>
                        <a:pt x="1232305" y="111766"/>
                        <a:pt x="1235075" y="109743"/>
                        <a:pt x="1237231" y="107156"/>
                      </a:cubicBezTo>
                      <a:cubicBezTo>
                        <a:pt x="1239063" y="104957"/>
                        <a:pt x="1239759" y="101800"/>
                        <a:pt x="1241994" y="100012"/>
                      </a:cubicBezTo>
                      <a:cubicBezTo>
                        <a:pt x="1243954" y="98444"/>
                        <a:pt x="1246756" y="98425"/>
                        <a:pt x="1249137" y="97631"/>
                      </a:cubicBezTo>
                      <a:cubicBezTo>
                        <a:pt x="1264931" y="66044"/>
                        <a:pt x="1255895" y="76586"/>
                        <a:pt x="1270569" y="61912"/>
                      </a:cubicBezTo>
                      <a:cubicBezTo>
                        <a:pt x="1271363" y="58737"/>
                        <a:pt x="1271486" y="55314"/>
                        <a:pt x="1272950" y="52387"/>
                      </a:cubicBezTo>
                      <a:cubicBezTo>
                        <a:pt x="1273728" y="50830"/>
                        <a:pt x="1286632" y="31562"/>
                        <a:pt x="1289619" y="28575"/>
                      </a:cubicBezTo>
                      <a:cubicBezTo>
                        <a:pt x="1291643" y="26551"/>
                        <a:pt x="1294738" y="25836"/>
                        <a:pt x="1296762" y="23812"/>
                      </a:cubicBezTo>
                      <a:cubicBezTo>
                        <a:pt x="1299568" y="21006"/>
                        <a:pt x="1301323" y="17300"/>
                        <a:pt x="1303906" y="14287"/>
                      </a:cubicBezTo>
                      <a:cubicBezTo>
                        <a:pt x="1306098" y="11730"/>
                        <a:pt x="1308894" y="9730"/>
                        <a:pt x="1311050" y="7143"/>
                      </a:cubicBezTo>
                      <a:cubicBezTo>
                        <a:pt x="1312882" y="4945"/>
                        <a:pt x="1315812" y="0"/>
                        <a:pt x="1315812" y="0"/>
                      </a:cubicBezTo>
                    </a:path>
                  </a:pathLst>
                </a:custGeom>
                <a:ln w="53975">
                  <a:solidFill>
                    <a:srgbClr val="7A7AD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5" name="Group 41"/>
              <p:cNvGrpSpPr/>
              <p:nvPr/>
            </p:nvGrpSpPr>
            <p:grpSpPr>
              <a:xfrm flipH="1" flipV="1">
                <a:off x="3657600" y="2286000"/>
                <a:ext cx="1676400" cy="228600"/>
                <a:chOff x="4726781" y="1109663"/>
                <a:chExt cx="1357313" cy="219075"/>
              </a:xfrm>
            </p:grpSpPr>
            <p:sp>
              <p:nvSpPr>
                <p:cNvPr id="33" name="Freeform 32"/>
                <p:cNvSpPr/>
                <p:nvPr/>
              </p:nvSpPr>
              <p:spPr>
                <a:xfrm>
                  <a:off x="4726781" y="1123950"/>
                  <a:ext cx="1357313" cy="204788"/>
                </a:xfrm>
                <a:custGeom>
                  <a:avLst/>
                  <a:gdLst>
                    <a:gd name="connsiteX0" fmla="*/ 0 w 1357313"/>
                    <a:gd name="connsiteY0" fmla="*/ 154781 h 204788"/>
                    <a:gd name="connsiteX1" fmla="*/ 2382 w 1357313"/>
                    <a:gd name="connsiteY1" fmla="*/ 147638 h 204788"/>
                    <a:gd name="connsiteX2" fmla="*/ 21432 w 1357313"/>
                    <a:gd name="connsiteY2" fmla="*/ 126206 h 204788"/>
                    <a:gd name="connsiteX3" fmla="*/ 23813 w 1357313"/>
                    <a:gd name="connsiteY3" fmla="*/ 119063 h 204788"/>
                    <a:gd name="connsiteX4" fmla="*/ 42863 w 1357313"/>
                    <a:gd name="connsiteY4" fmla="*/ 100013 h 204788"/>
                    <a:gd name="connsiteX5" fmla="*/ 50007 w 1357313"/>
                    <a:gd name="connsiteY5" fmla="*/ 92869 h 204788"/>
                    <a:gd name="connsiteX6" fmla="*/ 59532 w 1357313"/>
                    <a:gd name="connsiteY6" fmla="*/ 85725 h 204788"/>
                    <a:gd name="connsiteX7" fmla="*/ 73819 w 1357313"/>
                    <a:gd name="connsiteY7" fmla="*/ 69056 h 204788"/>
                    <a:gd name="connsiteX8" fmla="*/ 90488 w 1357313"/>
                    <a:gd name="connsiteY8" fmla="*/ 59531 h 204788"/>
                    <a:gd name="connsiteX9" fmla="*/ 107157 w 1357313"/>
                    <a:gd name="connsiteY9" fmla="*/ 50006 h 204788"/>
                    <a:gd name="connsiteX10" fmla="*/ 123825 w 1357313"/>
                    <a:gd name="connsiteY10" fmla="*/ 45244 h 204788"/>
                    <a:gd name="connsiteX11" fmla="*/ 145257 w 1357313"/>
                    <a:gd name="connsiteY11" fmla="*/ 47625 h 204788"/>
                    <a:gd name="connsiteX12" fmla="*/ 166688 w 1357313"/>
                    <a:gd name="connsiteY12" fmla="*/ 59531 h 204788"/>
                    <a:gd name="connsiteX13" fmla="*/ 176213 w 1357313"/>
                    <a:gd name="connsiteY13" fmla="*/ 64294 h 204788"/>
                    <a:gd name="connsiteX14" fmla="*/ 209550 w 1357313"/>
                    <a:gd name="connsiteY14" fmla="*/ 95250 h 204788"/>
                    <a:gd name="connsiteX15" fmla="*/ 216694 w 1357313"/>
                    <a:gd name="connsiteY15" fmla="*/ 102394 h 204788"/>
                    <a:gd name="connsiteX16" fmla="*/ 235744 w 1357313"/>
                    <a:gd name="connsiteY16" fmla="*/ 121444 h 204788"/>
                    <a:gd name="connsiteX17" fmla="*/ 245269 w 1357313"/>
                    <a:gd name="connsiteY17" fmla="*/ 130969 h 204788"/>
                    <a:gd name="connsiteX18" fmla="*/ 266700 w 1357313"/>
                    <a:gd name="connsiteY18" fmla="*/ 150019 h 204788"/>
                    <a:gd name="connsiteX19" fmla="*/ 273844 w 1357313"/>
                    <a:gd name="connsiteY19" fmla="*/ 154781 h 204788"/>
                    <a:gd name="connsiteX20" fmla="*/ 283369 w 1357313"/>
                    <a:gd name="connsiteY20" fmla="*/ 161925 h 204788"/>
                    <a:gd name="connsiteX21" fmla="*/ 300038 w 1357313"/>
                    <a:gd name="connsiteY21" fmla="*/ 178594 h 204788"/>
                    <a:gd name="connsiteX22" fmla="*/ 314325 w 1357313"/>
                    <a:gd name="connsiteY22" fmla="*/ 190500 h 204788"/>
                    <a:gd name="connsiteX23" fmla="*/ 321469 w 1357313"/>
                    <a:gd name="connsiteY23" fmla="*/ 192881 h 204788"/>
                    <a:gd name="connsiteX24" fmla="*/ 345282 w 1357313"/>
                    <a:gd name="connsiteY24" fmla="*/ 202406 h 204788"/>
                    <a:gd name="connsiteX25" fmla="*/ 352425 w 1357313"/>
                    <a:gd name="connsiteY25" fmla="*/ 204788 h 204788"/>
                    <a:gd name="connsiteX26" fmla="*/ 381000 w 1357313"/>
                    <a:gd name="connsiteY26" fmla="*/ 202406 h 204788"/>
                    <a:gd name="connsiteX27" fmla="*/ 397669 w 1357313"/>
                    <a:gd name="connsiteY27" fmla="*/ 197644 h 204788"/>
                    <a:gd name="connsiteX28" fmla="*/ 407194 w 1357313"/>
                    <a:gd name="connsiteY28" fmla="*/ 183356 h 204788"/>
                    <a:gd name="connsiteX29" fmla="*/ 419100 w 1357313"/>
                    <a:gd name="connsiteY29" fmla="*/ 157163 h 204788"/>
                    <a:gd name="connsiteX30" fmla="*/ 440532 w 1357313"/>
                    <a:gd name="connsiteY30" fmla="*/ 140494 h 204788"/>
                    <a:gd name="connsiteX31" fmla="*/ 459582 w 1357313"/>
                    <a:gd name="connsiteY31" fmla="*/ 121444 h 204788"/>
                    <a:gd name="connsiteX32" fmla="*/ 464344 w 1357313"/>
                    <a:gd name="connsiteY32" fmla="*/ 114300 h 204788"/>
                    <a:gd name="connsiteX33" fmla="*/ 473869 w 1357313"/>
                    <a:gd name="connsiteY33" fmla="*/ 109538 h 204788"/>
                    <a:gd name="connsiteX34" fmla="*/ 495300 w 1357313"/>
                    <a:gd name="connsiteY34" fmla="*/ 78581 h 204788"/>
                    <a:gd name="connsiteX35" fmla="*/ 504825 w 1357313"/>
                    <a:gd name="connsiteY35" fmla="*/ 64294 h 204788"/>
                    <a:gd name="connsiteX36" fmla="*/ 519113 w 1357313"/>
                    <a:gd name="connsiteY36" fmla="*/ 57150 h 204788"/>
                    <a:gd name="connsiteX37" fmla="*/ 528638 w 1357313"/>
                    <a:gd name="connsiteY37" fmla="*/ 52388 h 204788"/>
                    <a:gd name="connsiteX38" fmla="*/ 538163 w 1357313"/>
                    <a:gd name="connsiteY38" fmla="*/ 45244 h 204788"/>
                    <a:gd name="connsiteX39" fmla="*/ 545307 w 1357313"/>
                    <a:gd name="connsiteY39" fmla="*/ 38100 h 204788"/>
                    <a:gd name="connsiteX40" fmla="*/ 552450 w 1357313"/>
                    <a:gd name="connsiteY40" fmla="*/ 35719 h 204788"/>
                    <a:gd name="connsiteX41" fmla="*/ 571500 w 1357313"/>
                    <a:gd name="connsiteY41" fmla="*/ 23813 h 204788"/>
                    <a:gd name="connsiteX42" fmla="*/ 578644 w 1357313"/>
                    <a:gd name="connsiteY42" fmla="*/ 19050 h 204788"/>
                    <a:gd name="connsiteX43" fmla="*/ 597694 w 1357313"/>
                    <a:gd name="connsiteY43" fmla="*/ 7144 h 204788"/>
                    <a:gd name="connsiteX44" fmla="*/ 631032 w 1357313"/>
                    <a:gd name="connsiteY44" fmla="*/ 9525 h 204788"/>
                    <a:gd name="connsiteX45" fmla="*/ 638175 w 1357313"/>
                    <a:gd name="connsiteY45" fmla="*/ 11906 h 204788"/>
                    <a:gd name="connsiteX46" fmla="*/ 659607 w 1357313"/>
                    <a:gd name="connsiteY46" fmla="*/ 23813 h 204788"/>
                    <a:gd name="connsiteX47" fmla="*/ 669132 w 1357313"/>
                    <a:gd name="connsiteY47" fmla="*/ 33338 h 204788"/>
                    <a:gd name="connsiteX48" fmla="*/ 681038 w 1357313"/>
                    <a:gd name="connsiteY48" fmla="*/ 38100 h 204788"/>
                    <a:gd name="connsiteX49" fmla="*/ 711994 w 1357313"/>
                    <a:gd name="connsiteY49" fmla="*/ 66675 h 204788"/>
                    <a:gd name="connsiteX50" fmla="*/ 721519 w 1357313"/>
                    <a:gd name="connsiteY50" fmla="*/ 71438 h 204788"/>
                    <a:gd name="connsiteX51" fmla="*/ 733425 w 1357313"/>
                    <a:gd name="connsiteY51" fmla="*/ 90488 h 204788"/>
                    <a:gd name="connsiteX52" fmla="*/ 738188 w 1357313"/>
                    <a:gd name="connsiteY52" fmla="*/ 97631 h 204788"/>
                    <a:gd name="connsiteX53" fmla="*/ 747713 w 1357313"/>
                    <a:gd name="connsiteY53" fmla="*/ 104775 h 204788"/>
                    <a:gd name="connsiteX54" fmla="*/ 764382 w 1357313"/>
                    <a:gd name="connsiteY54" fmla="*/ 119063 h 204788"/>
                    <a:gd name="connsiteX55" fmla="*/ 792957 w 1357313"/>
                    <a:gd name="connsiteY55" fmla="*/ 145256 h 204788"/>
                    <a:gd name="connsiteX56" fmla="*/ 816769 w 1357313"/>
                    <a:gd name="connsiteY56" fmla="*/ 161925 h 204788"/>
                    <a:gd name="connsiteX57" fmla="*/ 826294 w 1357313"/>
                    <a:gd name="connsiteY57" fmla="*/ 166688 h 204788"/>
                    <a:gd name="connsiteX58" fmla="*/ 835819 w 1357313"/>
                    <a:gd name="connsiteY58" fmla="*/ 173831 h 204788"/>
                    <a:gd name="connsiteX59" fmla="*/ 852488 w 1357313"/>
                    <a:gd name="connsiteY59" fmla="*/ 180975 h 204788"/>
                    <a:gd name="connsiteX60" fmla="*/ 866775 w 1357313"/>
                    <a:gd name="connsiteY60" fmla="*/ 188119 h 204788"/>
                    <a:gd name="connsiteX61" fmla="*/ 881063 w 1357313"/>
                    <a:gd name="connsiteY61" fmla="*/ 195263 h 204788"/>
                    <a:gd name="connsiteX62" fmla="*/ 892969 w 1357313"/>
                    <a:gd name="connsiteY62" fmla="*/ 192881 h 204788"/>
                    <a:gd name="connsiteX63" fmla="*/ 914400 w 1357313"/>
                    <a:gd name="connsiteY63" fmla="*/ 178594 h 204788"/>
                    <a:gd name="connsiteX64" fmla="*/ 928688 w 1357313"/>
                    <a:gd name="connsiteY64" fmla="*/ 157163 h 204788"/>
                    <a:gd name="connsiteX65" fmla="*/ 935832 w 1357313"/>
                    <a:gd name="connsiteY65" fmla="*/ 152400 h 204788"/>
                    <a:gd name="connsiteX66" fmla="*/ 945357 w 1357313"/>
                    <a:gd name="connsiteY66" fmla="*/ 135731 h 204788"/>
                    <a:gd name="connsiteX67" fmla="*/ 954882 w 1357313"/>
                    <a:gd name="connsiteY67" fmla="*/ 126206 h 204788"/>
                    <a:gd name="connsiteX68" fmla="*/ 957263 w 1357313"/>
                    <a:gd name="connsiteY68" fmla="*/ 114300 h 204788"/>
                    <a:gd name="connsiteX69" fmla="*/ 964407 w 1357313"/>
                    <a:gd name="connsiteY69" fmla="*/ 109538 h 204788"/>
                    <a:gd name="connsiteX70" fmla="*/ 969169 w 1357313"/>
                    <a:gd name="connsiteY70" fmla="*/ 102394 h 204788"/>
                    <a:gd name="connsiteX71" fmla="*/ 988219 w 1357313"/>
                    <a:gd name="connsiteY71" fmla="*/ 83344 h 204788"/>
                    <a:gd name="connsiteX72" fmla="*/ 1002507 w 1357313"/>
                    <a:gd name="connsiteY72" fmla="*/ 66675 h 204788"/>
                    <a:gd name="connsiteX73" fmla="*/ 1026319 w 1357313"/>
                    <a:gd name="connsiteY73" fmla="*/ 50006 h 204788"/>
                    <a:gd name="connsiteX74" fmla="*/ 1033463 w 1357313"/>
                    <a:gd name="connsiteY74" fmla="*/ 42863 h 204788"/>
                    <a:gd name="connsiteX75" fmla="*/ 1040607 w 1357313"/>
                    <a:gd name="connsiteY75" fmla="*/ 38100 h 204788"/>
                    <a:gd name="connsiteX76" fmla="*/ 1050132 w 1357313"/>
                    <a:gd name="connsiteY76" fmla="*/ 28575 h 204788"/>
                    <a:gd name="connsiteX77" fmla="*/ 1059657 w 1357313"/>
                    <a:gd name="connsiteY77" fmla="*/ 23813 h 204788"/>
                    <a:gd name="connsiteX78" fmla="*/ 1085850 w 1357313"/>
                    <a:gd name="connsiteY78" fmla="*/ 2381 h 204788"/>
                    <a:gd name="connsiteX79" fmla="*/ 1095375 w 1357313"/>
                    <a:gd name="connsiteY79" fmla="*/ 0 h 204788"/>
                    <a:gd name="connsiteX80" fmla="*/ 1131094 w 1357313"/>
                    <a:gd name="connsiteY80" fmla="*/ 2381 h 204788"/>
                    <a:gd name="connsiteX81" fmla="*/ 1143000 w 1357313"/>
                    <a:gd name="connsiteY81" fmla="*/ 9525 h 204788"/>
                    <a:gd name="connsiteX82" fmla="*/ 1152525 w 1357313"/>
                    <a:gd name="connsiteY82" fmla="*/ 11906 h 204788"/>
                    <a:gd name="connsiteX83" fmla="*/ 1162050 w 1357313"/>
                    <a:gd name="connsiteY83" fmla="*/ 19050 h 204788"/>
                    <a:gd name="connsiteX84" fmla="*/ 1176338 w 1357313"/>
                    <a:gd name="connsiteY84" fmla="*/ 23813 h 204788"/>
                    <a:gd name="connsiteX85" fmla="*/ 1202532 w 1357313"/>
                    <a:gd name="connsiteY85" fmla="*/ 47625 h 204788"/>
                    <a:gd name="connsiteX86" fmla="*/ 1223963 w 1357313"/>
                    <a:gd name="connsiteY86" fmla="*/ 54769 h 204788"/>
                    <a:gd name="connsiteX87" fmla="*/ 1238250 w 1357313"/>
                    <a:gd name="connsiteY87" fmla="*/ 66675 h 204788"/>
                    <a:gd name="connsiteX88" fmla="*/ 1245394 w 1357313"/>
                    <a:gd name="connsiteY88" fmla="*/ 76200 h 204788"/>
                    <a:gd name="connsiteX89" fmla="*/ 1273969 w 1357313"/>
                    <a:gd name="connsiteY89" fmla="*/ 95250 h 204788"/>
                    <a:gd name="connsiteX90" fmla="*/ 1283494 w 1357313"/>
                    <a:gd name="connsiteY90" fmla="*/ 107156 h 204788"/>
                    <a:gd name="connsiteX91" fmla="*/ 1293019 w 1357313"/>
                    <a:gd name="connsiteY91" fmla="*/ 114300 h 204788"/>
                    <a:gd name="connsiteX92" fmla="*/ 1300163 w 1357313"/>
                    <a:gd name="connsiteY92" fmla="*/ 121444 h 204788"/>
                    <a:gd name="connsiteX93" fmla="*/ 1307307 w 1357313"/>
                    <a:gd name="connsiteY93" fmla="*/ 126206 h 204788"/>
                    <a:gd name="connsiteX94" fmla="*/ 1316832 w 1357313"/>
                    <a:gd name="connsiteY94" fmla="*/ 135731 h 204788"/>
                    <a:gd name="connsiteX95" fmla="*/ 1323975 w 1357313"/>
                    <a:gd name="connsiteY95" fmla="*/ 138113 h 204788"/>
                    <a:gd name="connsiteX96" fmla="*/ 1331119 w 1357313"/>
                    <a:gd name="connsiteY96" fmla="*/ 142875 h 204788"/>
                    <a:gd name="connsiteX97" fmla="*/ 1354932 w 1357313"/>
                    <a:gd name="connsiteY97" fmla="*/ 152400 h 204788"/>
                    <a:gd name="connsiteX98" fmla="*/ 1357313 w 1357313"/>
                    <a:gd name="connsiteY98" fmla="*/ 154781 h 204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313" h="204788">
                      <a:moveTo>
                        <a:pt x="0" y="154781"/>
                      </a:moveTo>
                      <a:cubicBezTo>
                        <a:pt x="794" y="152400"/>
                        <a:pt x="1052" y="149766"/>
                        <a:pt x="2382" y="147638"/>
                      </a:cubicBezTo>
                      <a:cubicBezTo>
                        <a:pt x="7522" y="139415"/>
                        <a:pt x="14665" y="132973"/>
                        <a:pt x="21432" y="126206"/>
                      </a:cubicBezTo>
                      <a:cubicBezTo>
                        <a:pt x="22226" y="123825"/>
                        <a:pt x="22224" y="121005"/>
                        <a:pt x="23813" y="119063"/>
                      </a:cubicBezTo>
                      <a:cubicBezTo>
                        <a:pt x="29500" y="112113"/>
                        <a:pt x="36513" y="106363"/>
                        <a:pt x="42863" y="100013"/>
                      </a:cubicBezTo>
                      <a:lnTo>
                        <a:pt x="50007" y="92869"/>
                      </a:lnTo>
                      <a:cubicBezTo>
                        <a:pt x="52813" y="90063"/>
                        <a:pt x="56726" y="88531"/>
                        <a:pt x="59532" y="85725"/>
                      </a:cubicBezTo>
                      <a:cubicBezTo>
                        <a:pt x="75294" y="69962"/>
                        <a:pt x="58270" y="82013"/>
                        <a:pt x="73819" y="69056"/>
                      </a:cubicBezTo>
                      <a:cubicBezTo>
                        <a:pt x="80143" y="63786"/>
                        <a:pt x="83084" y="63762"/>
                        <a:pt x="90488" y="59531"/>
                      </a:cubicBezTo>
                      <a:cubicBezTo>
                        <a:pt x="102440" y="52702"/>
                        <a:pt x="92773" y="56171"/>
                        <a:pt x="107157" y="50006"/>
                      </a:cubicBezTo>
                      <a:cubicBezTo>
                        <a:pt x="111939" y="47956"/>
                        <a:pt x="118992" y="46452"/>
                        <a:pt x="123825" y="45244"/>
                      </a:cubicBezTo>
                      <a:cubicBezTo>
                        <a:pt x="130969" y="46038"/>
                        <a:pt x="138253" y="46009"/>
                        <a:pt x="145257" y="47625"/>
                      </a:cubicBezTo>
                      <a:cubicBezTo>
                        <a:pt x="149160" y="48526"/>
                        <a:pt x="164465" y="58296"/>
                        <a:pt x="166688" y="59531"/>
                      </a:cubicBezTo>
                      <a:cubicBezTo>
                        <a:pt x="169791" y="61255"/>
                        <a:pt x="173203" y="62413"/>
                        <a:pt x="176213" y="64294"/>
                      </a:cubicBezTo>
                      <a:cubicBezTo>
                        <a:pt x="188550" y="72005"/>
                        <a:pt x="200378" y="86078"/>
                        <a:pt x="209550" y="95250"/>
                      </a:cubicBezTo>
                      <a:lnTo>
                        <a:pt x="216694" y="102394"/>
                      </a:lnTo>
                      <a:lnTo>
                        <a:pt x="235744" y="121444"/>
                      </a:lnTo>
                      <a:cubicBezTo>
                        <a:pt x="238919" y="124619"/>
                        <a:pt x="241533" y="128479"/>
                        <a:pt x="245269" y="130969"/>
                      </a:cubicBezTo>
                      <a:cubicBezTo>
                        <a:pt x="258017" y="139467"/>
                        <a:pt x="250389" y="133707"/>
                        <a:pt x="266700" y="150019"/>
                      </a:cubicBezTo>
                      <a:cubicBezTo>
                        <a:pt x="268724" y="152043"/>
                        <a:pt x="271515" y="153118"/>
                        <a:pt x="273844" y="154781"/>
                      </a:cubicBezTo>
                      <a:cubicBezTo>
                        <a:pt x="277074" y="157088"/>
                        <a:pt x="280432" y="159255"/>
                        <a:pt x="283369" y="161925"/>
                      </a:cubicBezTo>
                      <a:cubicBezTo>
                        <a:pt x="289183" y="167211"/>
                        <a:pt x="294482" y="173038"/>
                        <a:pt x="300038" y="178594"/>
                      </a:cubicBezTo>
                      <a:cubicBezTo>
                        <a:pt x="305304" y="183860"/>
                        <a:pt x="307695" y="187185"/>
                        <a:pt x="314325" y="190500"/>
                      </a:cubicBezTo>
                      <a:cubicBezTo>
                        <a:pt x="316570" y="191622"/>
                        <a:pt x="319162" y="191892"/>
                        <a:pt x="321469" y="192881"/>
                      </a:cubicBezTo>
                      <a:cubicBezTo>
                        <a:pt x="346011" y="203399"/>
                        <a:pt x="312739" y="191558"/>
                        <a:pt x="345282" y="202406"/>
                      </a:cubicBezTo>
                      <a:lnTo>
                        <a:pt x="352425" y="204788"/>
                      </a:lnTo>
                      <a:cubicBezTo>
                        <a:pt x="361950" y="203994"/>
                        <a:pt x="371516" y="203592"/>
                        <a:pt x="381000" y="202406"/>
                      </a:cubicBezTo>
                      <a:cubicBezTo>
                        <a:pt x="385784" y="201808"/>
                        <a:pt x="392924" y="199225"/>
                        <a:pt x="397669" y="197644"/>
                      </a:cubicBezTo>
                      <a:cubicBezTo>
                        <a:pt x="400844" y="192881"/>
                        <a:pt x="404453" y="188381"/>
                        <a:pt x="407194" y="183356"/>
                      </a:cubicBezTo>
                      <a:cubicBezTo>
                        <a:pt x="416505" y="166286"/>
                        <a:pt x="406843" y="175548"/>
                        <a:pt x="419100" y="157163"/>
                      </a:cubicBezTo>
                      <a:cubicBezTo>
                        <a:pt x="425803" y="147108"/>
                        <a:pt x="431070" y="149956"/>
                        <a:pt x="440532" y="140494"/>
                      </a:cubicBezTo>
                      <a:cubicBezTo>
                        <a:pt x="446882" y="134144"/>
                        <a:pt x="454601" y="128916"/>
                        <a:pt x="459582" y="121444"/>
                      </a:cubicBezTo>
                      <a:cubicBezTo>
                        <a:pt x="461169" y="119063"/>
                        <a:pt x="462145" y="116132"/>
                        <a:pt x="464344" y="114300"/>
                      </a:cubicBezTo>
                      <a:cubicBezTo>
                        <a:pt x="467071" y="112028"/>
                        <a:pt x="470694" y="111125"/>
                        <a:pt x="473869" y="109538"/>
                      </a:cubicBezTo>
                      <a:cubicBezTo>
                        <a:pt x="479464" y="92750"/>
                        <a:pt x="474682" y="104354"/>
                        <a:pt x="495300" y="78581"/>
                      </a:cubicBezTo>
                      <a:cubicBezTo>
                        <a:pt x="498876" y="74112"/>
                        <a:pt x="501056" y="68601"/>
                        <a:pt x="504825" y="64294"/>
                      </a:cubicBezTo>
                      <a:cubicBezTo>
                        <a:pt x="509402" y="59063"/>
                        <a:pt x="513336" y="59625"/>
                        <a:pt x="519113" y="57150"/>
                      </a:cubicBezTo>
                      <a:cubicBezTo>
                        <a:pt x="522376" y="55752"/>
                        <a:pt x="525628" y="54269"/>
                        <a:pt x="528638" y="52388"/>
                      </a:cubicBezTo>
                      <a:cubicBezTo>
                        <a:pt x="532004" y="50285"/>
                        <a:pt x="535150" y="47827"/>
                        <a:pt x="538163" y="45244"/>
                      </a:cubicBezTo>
                      <a:cubicBezTo>
                        <a:pt x="540720" y="43052"/>
                        <a:pt x="542505" y="39968"/>
                        <a:pt x="545307" y="38100"/>
                      </a:cubicBezTo>
                      <a:cubicBezTo>
                        <a:pt x="547395" y="36708"/>
                        <a:pt x="550069" y="36513"/>
                        <a:pt x="552450" y="35719"/>
                      </a:cubicBezTo>
                      <a:cubicBezTo>
                        <a:pt x="564986" y="23183"/>
                        <a:pt x="553460" y="32833"/>
                        <a:pt x="571500" y="23813"/>
                      </a:cubicBezTo>
                      <a:cubicBezTo>
                        <a:pt x="574060" y="22533"/>
                        <a:pt x="576159" y="20470"/>
                        <a:pt x="578644" y="19050"/>
                      </a:cubicBezTo>
                      <a:cubicBezTo>
                        <a:pt x="596951" y="8589"/>
                        <a:pt x="579479" y="20805"/>
                        <a:pt x="597694" y="7144"/>
                      </a:cubicBezTo>
                      <a:cubicBezTo>
                        <a:pt x="608807" y="7938"/>
                        <a:pt x="619967" y="8223"/>
                        <a:pt x="631032" y="9525"/>
                      </a:cubicBezTo>
                      <a:cubicBezTo>
                        <a:pt x="633525" y="9818"/>
                        <a:pt x="635882" y="10887"/>
                        <a:pt x="638175" y="11906"/>
                      </a:cubicBezTo>
                      <a:cubicBezTo>
                        <a:pt x="642818" y="13970"/>
                        <a:pt x="654593" y="19515"/>
                        <a:pt x="659607" y="23813"/>
                      </a:cubicBezTo>
                      <a:cubicBezTo>
                        <a:pt x="663016" y="26735"/>
                        <a:pt x="665396" y="30847"/>
                        <a:pt x="669132" y="33338"/>
                      </a:cubicBezTo>
                      <a:cubicBezTo>
                        <a:pt x="672688" y="35709"/>
                        <a:pt x="677069" y="36513"/>
                        <a:pt x="681038" y="38100"/>
                      </a:cubicBezTo>
                      <a:cubicBezTo>
                        <a:pt x="690336" y="47398"/>
                        <a:pt x="700256" y="59338"/>
                        <a:pt x="711994" y="66675"/>
                      </a:cubicBezTo>
                      <a:cubicBezTo>
                        <a:pt x="715004" y="68556"/>
                        <a:pt x="718344" y="69850"/>
                        <a:pt x="721519" y="71438"/>
                      </a:cubicBezTo>
                      <a:cubicBezTo>
                        <a:pt x="728976" y="86351"/>
                        <a:pt x="723124" y="76067"/>
                        <a:pt x="733425" y="90488"/>
                      </a:cubicBezTo>
                      <a:cubicBezTo>
                        <a:pt x="735088" y="92817"/>
                        <a:pt x="736164" y="95607"/>
                        <a:pt x="738188" y="97631"/>
                      </a:cubicBezTo>
                      <a:cubicBezTo>
                        <a:pt x="740994" y="100437"/>
                        <a:pt x="744726" y="102162"/>
                        <a:pt x="747713" y="104775"/>
                      </a:cubicBezTo>
                      <a:cubicBezTo>
                        <a:pt x="766191" y="120944"/>
                        <a:pt x="749085" y="108864"/>
                        <a:pt x="764382" y="119063"/>
                      </a:cubicBezTo>
                      <a:cubicBezTo>
                        <a:pt x="776792" y="135612"/>
                        <a:pt x="768763" y="126646"/>
                        <a:pt x="792957" y="145256"/>
                      </a:cubicBezTo>
                      <a:cubicBezTo>
                        <a:pt x="798505" y="149524"/>
                        <a:pt x="811519" y="159300"/>
                        <a:pt x="816769" y="161925"/>
                      </a:cubicBezTo>
                      <a:cubicBezTo>
                        <a:pt x="819944" y="163513"/>
                        <a:pt x="823284" y="164807"/>
                        <a:pt x="826294" y="166688"/>
                      </a:cubicBezTo>
                      <a:cubicBezTo>
                        <a:pt x="829659" y="168791"/>
                        <a:pt x="832454" y="171728"/>
                        <a:pt x="835819" y="173831"/>
                      </a:cubicBezTo>
                      <a:cubicBezTo>
                        <a:pt x="842548" y="178037"/>
                        <a:pt x="845541" y="178660"/>
                        <a:pt x="852488" y="180975"/>
                      </a:cubicBezTo>
                      <a:cubicBezTo>
                        <a:pt x="872954" y="194620"/>
                        <a:pt x="847066" y="178265"/>
                        <a:pt x="866775" y="188119"/>
                      </a:cubicBezTo>
                      <a:cubicBezTo>
                        <a:pt x="885244" y="197353"/>
                        <a:pt x="863102" y="189274"/>
                        <a:pt x="881063" y="195263"/>
                      </a:cubicBezTo>
                      <a:cubicBezTo>
                        <a:pt x="885032" y="194469"/>
                        <a:pt x="889349" y="194691"/>
                        <a:pt x="892969" y="192881"/>
                      </a:cubicBezTo>
                      <a:cubicBezTo>
                        <a:pt x="900648" y="189041"/>
                        <a:pt x="914400" y="178594"/>
                        <a:pt x="914400" y="178594"/>
                      </a:cubicBezTo>
                      <a:lnTo>
                        <a:pt x="928688" y="157163"/>
                      </a:lnTo>
                      <a:cubicBezTo>
                        <a:pt x="930276" y="154782"/>
                        <a:pt x="933451" y="153988"/>
                        <a:pt x="935832" y="152400"/>
                      </a:cubicBezTo>
                      <a:cubicBezTo>
                        <a:pt x="938536" y="146992"/>
                        <a:pt x="941316" y="140445"/>
                        <a:pt x="945357" y="135731"/>
                      </a:cubicBezTo>
                      <a:cubicBezTo>
                        <a:pt x="948279" y="132322"/>
                        <a:pt x="951707" y="129381"/>
                        <a:pt x="954882" y="126206"/>
                      </a:cubicBezTo>
                      <a:cubicBezTo>
                        <a:pt x="955676" y="122237"/>
                        <a:pt x="955255" y="117814"/>
                        <a:pt x="957263" y="114300"/>
                      </a:cubicBezTo>
                      <a:cubicBezTo>
                        <a:pt x="958683" y="111815"/>
                        <a:pt x="962383" y="111562"/>
                        <a:pt x="964407" y="109538"/>
                      </a:cubicBezTo>
                      <a:cubicBezTo>
                        <a:pt x="966431" y="107514"/>
                        <a:pt x="967244" y="104512"/>
                        <a:pt x="969169" y="102394"/>
                      </a:cubicBezTo>
                      <a:cubicBezTo>
                        <a:pt x="975210" y="95749"/>
                        <a:pt x="983237" y="90816"/>
                        <a:pt x="988219" y="83344"/>
                      </a:cubicBezTo>
                      <a:cubicBezTo>
                        <a:pt x="993369" y="75619"/>
                        <a:pt x="994258" y="73274"/>
                        <a:pt x="1002507" y="66675"/>
                      </a:cubicBezTo>
                      <a:cubicBezTo>
                        <a:pt x="1023026" y="50260"/>
                        <a:pt x="1010184" y="63835"/>
                        <a:pt x="1026319" y="50006"/>
                      </a:cubicBezTo>
                      <a:cubicBezTo>
                        <a:pt x="1028876" y="47815"/>
                        <a:pt x="1030876" y="45019"/>
                        <a:pt x="1033463" y="42863"/>
                      </a:cubicBezTo>
                      <a:cubicBezTo>
                        <a:pt x="1035662" y="41031"/>
                        <a:pt x="1038434" y="39963"/>
                        <a:pt x="1040607" y="38100"/>
                      </a:cubicBezTo>
                      <a:cubicBezTo>
                        <a:pt x="1044016" y="35178"/>
                        <a:pt x="1046540" y="31269"/>
                        <a:pt x="1050132" y="28575"/>
                      </a:cubicBezTo>
                      <a:cubicBezTo>
                        <a:pt x="1052972" y="26445"/>
                        <a:pt x="1056482" y="25400"/>
                        <a:pt x="1059657" y="23813"/>
                      </a:cubicBezTo>
                      <a:cubicBezTo>
                        <a:pt x="1075610" y="7859"/>
                        <a:pt x="1066893" y="15019"/>
                        <a:pt x="1085850" y="2381"/>
                      </a:cubicBezTo>
                      <a:cubicBezTo>
                        <a:pt x="1088573" y="566"/>
                        <a:pt x="1092200" y="794"/>
                        <a:pt x="1095375" y="0"/>
                      </a:cubicBezTo>
                      <a:cubicBezTo>
                        <a:pt x="1107281" y="794"/>
                        <a:pt x="1119393" y="41"/>
                        <a:pt x="1131094" y="2381"/>
                      </a:cubicBezTo>
                      <a:cubicBezTo>
                        <a:pt x="1135632" y="3289"/>
                        <a:pt x="1138771" y="7645"/>
                        <a:pt x="1143000" y="9525"/>
                      </a:cubicBezTo>
                      <a:cubicBezTo>
                        <a:pt x="1145991" y="10854"/>
                        <a:pt x="1149350" y="11112"/>
                        <a:pt x="1152525" y="11906"/>
                      </a:cubicBezTo>
                      <a:cubicBezTo>
                        <a:pt x="1155700" y="14287"/>
                        <a:pt x="1158500" y="17275"/>
                        <a:pt x="1162050" y="19050"/>
                      </a:cubicBezTo>
                      <a:cubicBezTo>
                        <a:pt x="1166540" y="21295"/>
                        <a:pt x="1176338" y="23813"/>
                        <a:pt x="1176338" y="23813"/>
                      </a:cubicBezTo>
                      <a:cubicBezTo>
                        <a:pt x="1183509" y="30984"/>
                        <a:pt x="1194005" y="42198"/>
                        <a:pt x="1202532" y="47625"/>
                      </a:cubicBezTo>
                      <a:cubicBezTo>
                        <a:pt x="1208337" y="51319"/>
                        <a:pt x="1217289" y="53101"/>
                        <a:pt x="1223963" y="54769"/>
                      </a:cubicBezTo>
                      <a:cubicBezTo>
                        <a:pt x="1228725" y="58738"/>
                        <a:pt x="1233867" y="62292"/>
                        <a:pt x="1238250" y="66675"/>
                      </a:cubicBezTo>
                      <a:cubicBezTo>
                        <a:pt x="1241056" y="69481"/>
                        <a:pt x="1242468" y="73518"/>
                        <a:pt x="1245394" y="76200"/>
                      </a:cubicBezTo>
                      <a:cubicBezTo>
                        <a:pt x="1263233" y="92553"/>
                        <a:pt x="1259785" y="90523"/>
                        <a:pt x="1273969" y="95250"/>
                      </a:cubicBezTo>
                      <a:cubicBezTo>
                        <a:pt x="1277144" y="99219"/>
                        <a:pt x="1279900" y="103562"/>
                        <a:pt x="1283494" y="107156"/>
                      </a:cubicBezTo>
                      <a:cubicBezTo>
                        <a:pt x="1286300" y="109962"/>
                        <a:pt x="1290006" y="111717"/>
                        <a:pt x="1293019" y="114300"/>
                      </a:cubicBezTo>
                      <a:cubicBezTo>
                        <a:pt x="1295576" y="116492"/>
                        <a:pt x="1297576" y="119288"/>
                        <a:pt x="1300163" y="121444"/>
                      </a:cubicBezTo>
                      <a:cubicBezTo>
                        <a:pt x="1302362" y="123276"/>
                        <a:pt x="1305134" y="124344"/>
                        <a:pt x="1307307" y="126206"/>
                      </a:cubicBezTo>
                      <a:cubicBezTo>
                        <a:pt x="1310716" y="129128"/>
                        <a:pt x="1313178" y="133121"/>
                        <a:pt x="1316832" y="135731"/>
                      </a:cubicBezTo>
                      <a:cubicBezTo>
                        <a:pt x="1318874" y="137190"/>
                        <a:pt x="1321730" y="136990"/>
                        <a:pt x="1323975" y="138113"/>
                      </a:cubicBezTo>
                      <a:cubicBezTo>
                        <a:pt x="1326535" y="139393"/>
                        <a:pt x="1328504" y="141713"/>
                        <a:pt x="1331119" y="142875"/>
                      </a:cubicBezTo>
                      <a:cubicBezTo>
                        <a:pt x="1348638" y="150661"/>
                        <a:pt x="1341013" y="144049"/>
                        <a:pt x="1354932" y="152400"/>
                      </a:cubicBezTo>
                      <a:cubicBezTo>
                        <a:pt x="1355894" y="152977"/>
                        <a:pt x="1356519" y="153987"/>
                        <a:pt x="1357313" y="154781"/>
                      </a:cubicBezTo>
                    </a:path>
                  </a:pathLst>
                </a:custGeom>
                <a:ln w="53975">
                  <a:solidFill>
                    <a:srgbClr val="7A7AD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4" name="Freeform 33"/>
                <p:cNvSpPr/>
                <p:nvPr/>
              </p:nvSpPr>
              <p:spPr>
                <a:xfrm>
                  <a:off x="4734944" y="1109663"/>
                  <a:ext cx="1315812" cy="210511"/>
                </a:xfrm>
                <a:custGeom>
                  <a:avLst/>
                  <a:gdLst>
                    <a:gd name="connsiteX0" fmla="*/ 1362 w 1315812"/>
                    <a:gd name="connsiteY0" fmla="*/ 88106 h 210511"/>
                    <a:gd name="connsiteX1" fmla="*/ 27556 w 1315812"/>
                    <a:gd name="connsiteY1" fmla="*/ 119062 h 210511"/>
                    <a:gd name="connsiteX2" fmla="*/ 37081 w 1315812"/>
                    <a:gd name="connsiteY2" fmla="*/ 133350 h 210511"/>
                    <a:gd name="connsiteX3" fmla="*/ 56131 w 1315812"/>
                    <a:gd name="connsiteY3" fmla="*/ 152400 h 210511"/>
                    <a:gd name="connsiteX4" fmla="*/ 60894 w 1315812"/>
                    <a:gd name="connsiteY4" fmla="*/ 161925 h 210511"/>
                    <a:gd name="connsiteX5" fmla="*/ 70419 w 1315812"/>
                    <a:gd name="connsiteY5" fmla="*/ 173831 h 210511"/>
                    <a:gd name="connsiteX6" fmla="*/ 77562 w 1315812"/>
                    <a:gd name="connsiteY6" fmla="*/ 178593 h 210511"/>
                    <a:gd name="connsiteX7" fmla="*/ 89469 w 1315812"/>
                    <a:gd name="connsiteY7" fmla="*/ 188118 h 210511"/>
                    <a:gd name="connsiteX8" fmla="*/ 110900 w 1315812"/>
                    <a:gd name="connsiteY8" fmla="*/ 202406 h 210511"/>
                    <a:gd name="connsiteX9" fmla="*/ 127569 w 1315812"/>
                    <a:gd name="connsiteY9" fmla="*/ 209550 h 210511"/>
                    <a:gd name="connsiteX10" fmla="*/ 160906 w 1315812"/>
                    <a:gd name="connsiteY10" fmla="*/ 195262 h 210511"/>
                    <a:gd name="connsiteX11" fmla="*/ 168050 w 1315812"/>
                    <a:gd name="connsiteY11" fmla="*/ 190500 h 210511"/>
                    <a:gd name="connsiteX12" fmla="*/ 179956 w 1315812"/>
                    <a:gd name="connsiteY12" fmla="*/ 180975 h 210511"/>
                    <a:gd name="connsiteX13" fmla="*/ 199006 w 1315812"/>
                    <a:gd name="connsiteY13" fmla="*/ 157162 h 210511"/>
                    <a:gd name="connsiteX14" fmla="*/ 220437 w 1315812"/>
                    <a:gd name="connsiteY14" fmla="*/ 140493 h 210511"/>
                    <a:gd name="connsiteX15" fmla="*/ 229962 w 1315812"/>
                    <a:gd name="connsiteY15" fmla="*/ 133350 h 210511"/>
                    <a:gd name="connsiteX16" fmla="*/ 237106 w 1315812"/>
                    <a:gd name="connsiteY16" fmla="*/ 126206 h 210511"/>
                    <a:gd name="connsiteX17" fmla="*/ 244250 w 1315812"/>
                    <a:gd name="connsiteY17" fmla="*/ 121443 h 210511"/>
                    <a:gd name="connsiteX18" fmla="*/ 268062 w 1315812"/>
                    <a:gd name="connsiteY18" fmla="*/ 90487 h 210511"/>
                    <a:gd name="connsiteX19" fmla="*/ 272825 w 1315812"/>
                    <a:gd name="connsiteY19" fmla="*/ 83343 h 210511"/>
                    <a:gd name="connsiteX20" fmla="*/ 275206 w 1315812"/>
                    <a:gd name="connsiteY20" fmla="*/ 76200 h 210511"/>
                    <a:gd name="connsiteX21" fmla="*/ 282350 w 1315812"/>
                    <a:gd name="connsiteY21" fmla="*/ 69056 h 210511"/>
                    <a:gd name="connsiteX22" fmla="*/ 296637 w 1315812"/>
                    <a:gd name="connsiteY22" fmla="*/ 59531 h 210511"/>
                    <a:gd name="connsiteX23" fmla="*/ 303781 w 1315812"/>
                    <a:gd name="connsiteY23" fmla="*/ 54768 h 210511"/>
                    <a:gd name="connsiteX24" fmla="*/ 318069 w 1315812"/>
                    <a:gd name="connsiteY24" fmla="*/ 50006 h 210511"/>
                    <a:gd name="connsiteX25" fmla="*/ 332356 w 1315812"/>
                    <a:gd name="connsiteY25" fmla="*/ 33337 h 210511"/>
                    <a:gd name="connsiteX26" fmla="*/ 363312 w 1315812"/>
                    <a:gd name="connsiteY26" fmla="*/ 26193 h 210511"/>
                    <a:gd name="connsiteX27" fmla="*/ 399031 w 1315812"/>
                    <a:gd name="connsiteY27" fmla="*/ 33337 h 210511"/>
                    <a:gd name="connsiteX28" fmla="*/ 420462 w 1315812"/>
                    <a:gd name="connsiteY28" fmla="*/ 50006 h 210511"/>
                    <a:gd name="connsiteX29" fmla="*/ 434750 w 1315812"/>
                    <a:gd name="connsiteY29" fmla="*/ 61912 h 210511"/>
                    <a:gd name="connsiteX30" fmla="*/ 446656 w 1315812"/>
                    <a:gd name="connsiteY30" fmla="*/ 69056 h 210511"/>
                    <a:gd name="connsiteX31" fmla="*/ 460944 w 1315812"/>
                    <a:gd name="connsiteY31" fmla="*/ 83343 h 210511"/>
                    <a:gd name="connsiteX32" fmla="*/ 475231 w 1315812"/>
                    <a:gd name="connsiteY32" fmla="*/ 104775 h 210511"/>
                    <a:gd name="connsiteX33" fmla="*/ 479994 w 1315812"/>
                    <a:gd name="connsiteY33" fmla="*/ 111918 h 210511"/>
                    <a:gd name="connsiteX34" fmla="*/ 496662 w 1315812"/>
                    <a:gd name="connsiteY34" fmla="*/ 116681 h 210511"/>
                    <a:gd name="connsiteX35" fmla="*/ 513331 w 1315812"/>
                    <a:gd name="connsiteY35" fmla="*/ 130968 h 210511"/>
                    <a:gd name="connsiteX36" fmla="*/ 522856 w 1315812"/>
                    <a:gd name="connsiteY36" fmla="*/ 140493 h 210511"/>
                    <a:gd name="connsiteX37" fmla="*/ 530000 w 1315812"/>
                    <a:gd name="connsiteY37" fmla="*/ 145256 h 210511"/>
                    <a:gd name="connsiteX38" fmla="*/ 553812 w 1315812"/>
                    <a:gd name="connsiteY38" fmla="*/ 161925 h 210511"/>
                    <a:gd name="connsiteX39" fmla="*/ 560956 w 1315812"/>
                    <a:gd name="connsiteY39" fmla="*/ 164306 h 210511"/>
                    <a:gd name="connsiteX40" fmla="*/ 575244 w 1315812"/>
                    <a:gd name="connsiteY40" fmla="*/ 173831 h 210511"/>
                    <a:gd name="connsiteX41" fmla="*/ 584769 w 1315812"/>
                    <a:gd name="connsiteY41" fmla="*/ 178593 h 210511"/>
                    <a:gd name="connsiteX42" fmla="*/ 591912 w 1315812"/>
                    <a:gd name="connsiteY42" fmla="*/ 183356 h 210511"/>
                    <a:gd name="connsiteX43" fmla="*/ 608581 w 1315812"/>
                    <a:gd name="connsiteY43" fmla="*/ 185737 h 210511"/>
                    <a:gd name="connsiteX44" fmla="*/ 615725 w 1315812"/>
                    <a:gd name="connsiteY44" fmla="*/ 188118 h 210511"/>
                    <a:gd name="connsiteX45" fmla="*/ 649062 w 1315812"/>
                    <a:gd name="connsiteY45" fmla="*/ 192881 h 210511"/>
                    <a:gd name="connsiteX46" fmla="*/ 682400 w 1315812"/>
                    <a:gd name="connsiteY46" fmla="*/ 180975 h 210511"/>
                    <a:gd name="connsiteX47" fmla="*/ 689544 w 1315812"/>
                    <a:gd name="connsiteY47" fmla="*/ 171450 h 210511"/>
                    <a:gd name="connsiteX48" fmla="*/ 713356 w 1315812"/>
                    <a:gd name="connsiteY48" fmla="*/ 150018 h 210511"/>
                    <a:gd name="connsiteX49" fmla="*/ 727644 w 1315812"/>
                    <a:gd name="connsiteY49" fmla="*/ 138112 h 210511"/>
                    <a:gd name="connsiteX50" fmla="*/ 734787 w 1315812"/>
                    <a:gd name="connsiteY50" fmla="*/ 128587 h 210511"/>
                    <a:gd name="connsiteX51" fmla="*/ 749075 w 1315812"/>
                    <a:gd name="connsiteY51" fmla="*/ 111918 h 210511"/>
                    <a:gd name="connsiteX52" fmla="*/ 753837 w 1315812"/>
                    <a:gd name="connsiteY52" fmla="*/ 102393 h 210511"/>
                    <a:gd name="connsiteX53" fmla="*/ 770506 w 1315812"/>
                    <a:gd name="connsiteY53" fmla="*/ 80962 h 210511"/>
                    <a:gd name="connsiteX54" fmla="*/ 777650 w 1315812"/>
                    <a:gd name="connsiteY54" fmla="*/ 78581 h 210511"/>
                    <a:gd name="connsiteX55" fmla="*/ 784794 w 1315812"/>
                    <a:gd name="connsiteY55" fmla="*/ 73818 h 210511"/>
                    <a:gd name="connsiteX56" fmla="*/ 791937 w 1315812"/>
                    <a:gd name="connsiteY56" fmla="*/ 64293 h 210511"/>
                    <a:gd name="connsiteX57" fmla="*/ 801462 w 1315812"/>
                    <a:gd name="connsiteY57" fmla="*/ 54768 h 210511"/>
                    <a:gd name="connsiteX58" fmla="*/ 825275 w 1315812"/>
                    <a:gd name="connsiteY58" fmla="*/ 28575 h 210511"/>
                    <a:gd name="connsiteX59" fmla="*/ 837181 w 1315812"/>
                    <a:gd name="connsiteY59" fmla="*/ 16668 h 210511"/>
                    <a:gd name="connsiteX60" fmla="*/ 860994 w 1315812"/>
                    <a:gd name="connsiteY60" fmla="*/ 9525 h 210511"/>
                    <a:gd name="connsiteX61" fmla="*/ 872900 w 1315812"/>
                    <a:gd name="connsiteY61" fmla="*/ 7143 h 210511"/>
                    <a:gd name="connsiteX62" fmla="*/ 911000 w 1315812"/>
                    <a:gd name="connsiteY62" fmla="*/ 9525 h 210511"/>
                    <a:gd name="connsiteX63" fmla="*/ 922906 w 1315812"/>
                    <a:gd name="connsiteY63" fmla="*/ 16668 h 210511"/>
                    <a:gd name="connsiteX64" fmla="*/ 946719 w 1315812"/>
                    <a:gd name="connsiteY64" fmla="*/ 38100 h 210511"/>
                    <a:gd name="connsiteX65" fmla="*/ 956244 w 1315812"/>
                    <a:gd name="connsiteY65" fmla="*/ 45243 h 210511"/>
                    <a:gd name="connsiteX66" fmla="*/ 975294 w 1315812"/>
                    <a:gd name="connsiteY66" fmla="*/ 64293 h 210511"/>
                    <a:gd name="connsiteX67" fmla="*/ 980056 w 1315812"/>
                    <a:gd name="connsiteY67" fmla="*/ 73818 h 210511"/>
                    <a:gd name="connsiteX68" fmla="*/ 982437 w 1315812"/>
                    <a:gd name="connsiteY68" fmla="*/ 80962 h 210511"/>
                    <a:gd name="connsiteX69" fmla="*/ 991962 w 1315812"/>
                    <a:gd name="connsiteY69" fmla="*/ 83343 h 210511"/>
                    <a:gd name="connsiteX70" fmla="*/ 1001487 w 1315812"/>
                    <a:gd name="connsiteY70" fmla="*/ 90487 h 210511"/>
                    <a:gd name="connsiteX71" fmla="*/ 1018156 w 1315812"/>
                    <a:gd name="connsiteY71" fmla="*/ 107156 h 210511"/>
                    <a:gd name="connsiteX72" fmla="*/ 1037206 w 1315812"/>
                    <a:gd name="connsiteY72" fmla="*/ 119062 h 210511"/>
                    <a:gd name="connsiteX73" fmla="*/ 1063400 w 1315812"/>
                    <a:gd name="connsiteY73" fmla="*/ 130968 h 210511"/>
                    <a:gd name="connsiteX74" fmla="*/ 1087212 w 1315812"/>
                    <a:gd name="connsiteY74" fmla="*/ 147637 h 210511"/>
                    <a:gd name="connsiteX75" fmla="*/ 1094356 w 1315812"/>
                    <a:gd name="connsiteY75" fmla="*/ 150018 h 210511"/>
                    <a:gd name="connsiteX76" fmla="*/ 1106262 w 1315812"/>
                    <a:gd name="connsiteY76" fmla="*/ 157162 h 210511"/>
                    <a:gd name="connsiteX77" fmla="*/ 1120550 w 1315812"/>
                    <a:gd name="connsiteY77" fmla="*/ 166687 h 210511"/>
                    <a:gd name="connsiteX78" fmla="*/ 1130075 w 1315812"/>
                    <a:gd name="connsiteY78" fmla="*/ 171450 h 210511"/>
                    <a:gd name="connsiteX79" fmla="*/ 1137219 w 1315812"/>
                    <a:gd name="connsiteY79" fmla="*/ 176212 h 210511"/>
                    <a:gd name="connsiteX80" fmla="*/ 1149125 w 1315812"/>
                    <a:gd name="connsiteY80" fmla="*/ 178593 h 210511"/>
                    <a:gd name="connsiteX81" fmla="*/ 1158650 w 1315812"/>
                    <a:gd name="connsiteY81" fmla="*/ 180975 h 210511"/>
                    <a:gd name="connsiteX82" fmla="*/ 1189606 w 1315812"/>
                    <a:gd name="connsiteY82" fmla="*/ 161925 h 210511"/>
                    <a:gd name="connsiteX83" fmla="*/ 1196750 w 1315812"/>
                    <a:gd name="connsiteY83" fmla="*/ 157162 h 210511"/>
                    <a:gd name="connsiteX84" fmla="*/ 1213419 w 1315812"/>
                    <a:gd name="connsiteY84" fmla="*/ 133350 h 210511"/>
                    <a:gd name="connsiteX85" fmla="*/ 1220562 w 1315812"/>
                    <a:gd name="connsiteY85" fmla="*/ 126206 h 210511"/>
                    <a:gd name="connsiteX86" fmla="*/ 1230087 w 1315812"/>
                    <a:gd name="connsiteY86" fmla="*/ 114300 h 210511"/>
                    <a:gd name="connsiteX87" fmla="*/ 1237231 w 1315812"/>
                    <a:gd name="connsiteY87" fmla="*/ 107156 h 210511"/>
                    <a:gd name="connsiteX88" fmla="*/ 1241994 w 1315812"/>
                    <a:gd name="connsiteY88" fmla="*/ 100012 h 210511"/>
                    <a:gd name="connsiteX89" fmla="*/ 1249137 w 1315812"/>
                    <a:gd name="connsiteY89" fmla="*/ 97631 h 210511"/>
                    <a:gd name="connsiteX90" fmla="*/ 1270569 w 1315812"/>
                    <a:gd name="connsiteY90" fmla="*/ 61912 h 210511"/>
                    <a:gd name="connsiteX91" fmla="*/ 1272950 w 1315812"/>
                    <a:gd name="connsiteY91" fmla="*/ 52387 h 210511"/>
                    <a:gd name="connsiteX92" fmla="*/ 1289619 w 1315812"/>
                    <a:gd name="connsiteY92" fmla="*/ 28575 h 210511"/>
                    <a:gd name="connsiteX93" fmla="*/ 1296762 w 1315812"/>
                    <a:gd name="connsiteY93" fmla="*/ 23812 h 210511"/>
                    <a:gd name="connsiteX94" fmla="*/ 1303906 w 1315812"/>
                    <a:gd name="connsiteY94" fmla="*/ 14287 h 210511"/>
                    <a:gd name="connsiteX95" fmla="*/ 1311050 w 1315812"/>
                    <a:gd name="connsiteY95" fmla="*/ 7143 h 210511"/>
                    <a:gd name="connsiteX96" fmla="*/ 1315812 w 1315812"/>
                    <a:gd name="connsiteY96" fmla="*/ 0 h 210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315812" h="210511">
                      <a:moveTo>
                        <a:pt x="1362" y="88106"/>
                      </a:moveTo>
                      <a:cubicBezTo>
                        <a:pt x="7735" y="107220"/>
                        <a:pt x="0" y="87569"/>
                        <a:pt x="27556" y="119062"/>
                      </a:cubicBezTo>
                      <a:cubicBezTo>
                        <a:pt x="31325" y="123370"/>
                        <a:pt x="33356" y="129004"/>
                        <a:pt x="37081" y="133350"/>
                      </a:cubicBezTo>
                      <a:cubicBezTo>
                        <a:pt x="42925" y="140168"/>
                        <a:pt x="49781" y="146050"/>
                        <a:pt x="56131" y="152400"/>
                      </a:cubicBezTo>
                      <a:cubicBezTo>
                        <a:pt x="58641" y="154910"/>
                        <a:pt x="58925" y="158971"/>
                        <a:pt x="60894" y="161925"/>
                      </a:cubicBezTo>
                      <a:cubicBezTo>
                        <a:pt x="63713" y="166154"/>
                        <a:pt x="66825" y="170237"/>
                        <a:pt x="70419" y="173831"/>
                      </a:cubicBezTo>
                      <a:cubicBezTo>
                        <a:pt x="72442" y="175854"/>
                        <a:pt x="75273" y="176876"/>
                        <a:pt x="77562" y="178593"/>
                      </a:cubicBezTo>
                      <a:cubicBezTo>
                        <a:pt x="81628" y="181643"/>
                        <a:pt x="85691" y="184718"/>
                        <a:pt x="89469" y="188118"/>
                      </a:cubicBezTo>
                      <a:cubicBezTo>
                        <a:pt x="105878" y="202886"/>
                        <a:pt x="94653" y="198345"/>
                        <a:pt x="110900" y="202406"/>
                      </a:cubicBezTo>
                      <a:cubicBezTo>
                        <a:pt x="115471" y="205453"/>
                        <a:pt x="121324" y="210511"/>
                        <a:pt x="127569" y="209550"/>
                      </a:cubicBezTo>
                      <a:cubicBezTo>
                        <a:pt x="141970" y="207335"/>
                        <a:pt x="149563" y="202351"/>
                        <a:pt x="160906" y="195262"/>
                      </a:cubicBezTo>
                      <a:cubicBezTo>
                        <a:pt x="163333" y="193745"/>
                        <a:pt x="165760" y="192217"/>
                        <a:pt x="168050" y="190500"/>
                      </a:cubicBezTo>
                      <a:cubicBezTo>
                        <a:pt x="172116" y="187451"/>
                        <a:pt x="176556" y="184753"/>
                        <a:pt x="179956" y="180975"/>
                      </a:cubicBezTo>
                      <a:cubicBezTo>
                        <a:pt x="199562" y="159190"/>
                        <a:pt x="179479" y="173685"/>
                        <a:pt x="199006" y="157162"/>
                      </a:cubicBezTo>
                      <a:cubicBezTo>
                        <a:pt x="205915" y="151316"/>
                        <a:pt x="213264" y="146011"/>
                        <a:pt x="220437" y="140493"/>
                      </a:cubicBezTo>
                      <a:cubicBezTo>
                        <a:pt x="223583" y="138073"/>
                        <a:pt x="227156" y="136156"/>
                        <a:pt x="229962" y="133350"/>
                      </a:cubicBezTo>
                      <a:cubicBezTo>
                        <a:pt x="232343" y="130969"/>
                        <a:pt x="234519" y="128362"/>
                        <a:pt x="237106" y="126206"/>
                      </a:cubicBezTo>
                      <a:cubicBezTo>
                        <a:pt x="239305" y="124374"/>
                        <a:pt x="242051" y="123275"/>
                        <a:pt x="244250" y="121443"/>
                      </a:cubicBezTo>
                      <a:cubicBezTo>
                        <a:pt x="254044" y="113281"/>
                        <a:pt x="261125" y="100893"/>
                        <a:pt x="268062" y="90487"/>
                      </a:cubicBezTo>
                      <a:lnTo>
                        <a:pt x="272825" y="83343"/>
                      </a:lnTo>
                      <a:cubicBezTo>
                        <a:pt x="273619" y="80962"/>
                        <a:pt x="273814" y="78288"/>
                        <a:pt x="275206" y="76200"/>
                      </a:cubicBezTo>
                      <a:cubicBezTo>
                        <a:pt x="277074" y="73398"/>
                        <a:pt x="279692" y="71124"/>
                        <a:pt x="282350" y="69056"/>
                      </a:cubicBezTo>
                      <a:cubicBezTo>
                        <a:pt x="286868" y="65542"/>
                        <a:pt x="291875" y="62706"/>
                        <a:pt x="296637" y="59531"/>
                      </a:cubicBezTo>
                      <a:lnTo>
                        <a:pt x="303781" y="54768"/>
                      </a:lnTo>
                      <a:cubicBezTo>
                        <a:pt x="307958" y="51983"/>
                        <a:pt x="318069" y="50006"/>
                        <a:pt x="318069" y="50006"/>
                      </a:cubicBezTo>
                      <a:cubicBezTo>
                        <a:pt x="319956" y="47490"/>
                        <a:pt x="328581" y="35053"/>
                        <a:pt x="332356" y="33337"/>
                      </a:cubicBezTo>
                      <a:cubicBezTo>
                        <a:pt x="336862" y="31289"/>
                        <a:pt x="356409" y="27574"/>
                        <a:pt x="363312" y="26193"/>
                      </a:cubicBezTo>
                      <a:cubicBezTo>
                        <a:pt x="375218" y="28574"/>
                        <a:pt x="387512" y="29497"/>
                        <a:pt x="399031" y="33337"/>
                      </a:cubicBezTo>
                      <a:cubicBezTo>
                        <a:pt x="409676" y="36885"/>
                        <a:pt x="413063" y="43429"/>
                        <a:pt x="420462" y="50006"/>
                      </a:cubicBezTo>
                      <a:cubicBezTo>
                        <a:pt x="425096" y="54125"/>
                        <a:pt x="429736" y="58266"/>
                        <a:pt x="434750" y="61912"/>
                      </a:cubicBezTo>
                      <a:cubicBezTo>
                        <a:pt x="438493" y="64634"/>
                        <a:pt x="443074" y="66125"/>
                        <a:pt x="446656" y="69056"/>
                      </a:cubicBezTo>
                      <a:cubicBezTo>
                        <a:pt x="451869" y="73321"/>
                        <a:pt x="460944" y="83343"/>
                        <a:pt x="460944" y="83343"/>
                      </a:cubicBezTo>
                      <a:cubicBezTo>
                        <a:pt x="469002" y="99461"/>
                        <a:pt x="462024" y="87166"/>
                        <a:pt x="475231" y="104775"/>
                      </a:cubicBezTo>
                      <a:cubicBezTo>
                        <a:pt x="476948" y="107064"/>
                        <a:pt x="477492" y="110528"/>
                        <a:pt x="479994" y="111918"/>
                      </a:cubicBezTo>
                      <a:cubicBezTo>
                        <a:pt x="485045" y="114724"/>
                        <a:pt x="491106" y="115093"/>
                        <a:pt x="496662" y="116681"/>
                      </a:cubicBezTo>
                      <a:cubicBezTo>
                        <a:pt x="516981" y="137000"/>
                        <a:pt x="488892" y="109585"/>
                        <a:pt x="513331" y="130968"/>
                      </a:cubicBezTo>
                      <a:cubicBezTo>
                        <a:pt x="516710" y="133925"/>
                        <a:pt x="519447" y="137571"/>
                        <a:pt x="522856" y="140493"/>
                      </a:cubicBezTo>
                      <a:cubicBezTo>
                        <a:pt x="525029" y="142356"/>
                        <a:pt x="527671" y="143592"/>
                        <a:pt x="530000" y="145256"/>
                      </a:cubicBezTo>
                      <a:cubicBezTo>
                        <a:pt x="554677" y="162883"/>
                        <a:pt x="520975" y="140033"/>
                        <a:pt x="553812" y="161925"/>
                      </a:cubicBezTo>
                      <a:cubicBezTo>
                        <a:pt x="555901" y="163317"/>
                        <a:pt x="558762" y="163087"/>
                        <a:pt x="560956" y="164306"/>
                      </a:cubicBezTo>
                      <a:cubicBezTo>
                        <a:pt x="565960" y="167086"/>
                        <a:pt x="570481" y="170656"/>
                        <a:pt x="575244" y="173831"/>
                      </a:cubicBezTo>
                      <a:cubicBezTo>
                        <a:pt x="578198" y="175800"/>
                        <a:pt x="581687" y="176832"/>
                        <a:pt x="584769" y="178593"/>
                      </a:cubicBezTo>
                      <a:cubicBezTo>
                        <a:pt x="587254" y="180013"/>
                        <a:pt x="589171" y="182534"/>
                        <a:pt x="591912" y="183356"/>
                      </a:cubicBezTo>
                      <a:cubicBezTo>
                        <a:pt x="597288" y="184969"/>
                        <a:pt x="603025" y="184943"/>
                        <a:pt x="608581" y="185737"/>
                      </a:cubicBezTo>
                      <a:cubicBezTo>
                        <a:pt x="610962" y="186531"/>
                        <a:pt x="613275" y="187573"/>
                        <a:pt x="615725" y="188118"/>
                      </a:cubicBezTo>
                      <a:cubicBezTo>
                        <a:pt x="624565" y="190083"/>
                        <a:pt x="640808" y="191849"/>
                        <a:pt x="649062" y="192881"/>
                      </a:cubicBezTo>
                      <a:cubicBezTo>
                        <a:pt x="650924" y="192322"/>
                        <a:pt x="676321" y="186185"/>
                        <a:pt x="682400" y="180975"/>
                      </a:cubicBezTo>
                      <a:cubicBezTo>
                        <a:pt x="685413" y="178392"/>
                        <a:pt x="686874" y="174387"/>
                        <a:pt x="689544" y="171450"/>
                      </a:cubicBezTo>
                      <a:cubicBezTo>
                        <a:pt x="724687" y="132792"/>
                        <a:pt x="693682" y="166412"/>
                        <a:pt x="713356" y="150018"/>
                      </a:cubicBezTo>
                      <a:cubicBezTo>
                        <a:pt x="731692" y="134739"/>
                        <a:pt x="709906" y="149938"/>
                        <a:pt x="727644" y="138112"/>
                      </a:cubicBezTo>
                      <a:cubicBezTo>
                        <a:pt x="730025" y="134937"/>
                        <a:pt x="732274" y="131659"/>
                        <a:pt x="734787" y="128587"/>
                      </a:cubicBezTo>
                      <a:cubicBezTo>
                        <a:pt x="739421" y="122923"/>
                        <a:pt x="744771" y="117836"/>
                        <a:pt x="749075" y="111918"/>
                      </a:cubicBezTo>
                      <a:cubicBezTo>
                        <a:pt x="751163" y="109047"/>
                        <a:pt x="752076" y="105475"/>
                        <a:pt x="753837" y="102393"/>
                      </a:cubicBezTo>
                      <a:cubicBezTo>
                        <a:pt x="757337" y="96268"/>
                        <a:pt x="766954" y="84070"/>
                        <a:pt x="770506" y="80962"/>
                      </a:cubicBezTo>
                      <a:cubicBezTo>
                        <a:pt x="772395" y="79309"/>
                        <a:pt x="775269" y="79375"/>
                        <a:pt x="777650" y="78581"/>
                      </a:cubicBezTo>
                      <a:cubicBezTo>
                        <a:pt x="780031" y="76993"/>
                        <a:pt x="782770" y="75842"/>
                        <a:pt x="784794" y="73818"/>
                      </a:cubicBezTo>
                      <a:cubicBezTo>
                        <a:pt x="787600" y="71012"/>
                        <a:pt x="789324" y="67280"/>
                        <a:pt x="791937" y="64293"/>
                      </a:cubicBezTo>
                      <a:cubicBezTo>
                        <a:pt x="794894" y="60914"/>
                        <a:pt x="798287" y="57943"/>
                        <a:pt x="801462" y="54768"/>
                      </a:cubicBezTo>
                      <a:cubicBezTo>
                        <a:pt x="806683" y="33889"/>
                        <a:pt x="799480" y="54372"/>
                        <a:pt x="825275" y="28575"/>
                      </a:cubicBezTo>
                      <a:cubicBezTo>
                        <a:pt x="829244" y="24606"/>
                        <a:pt x="832751" y="20114"/>
                        <a:pt x="837181" y="16668"/>
                      </a:cubicBezTo>
                      <a:cubicBezTo>
                        <a:pt x="844904" y="10661"/>
                        <a:pt x="851530" y="11246"/>
                        <a:pt x="860994" y="9525"/>
                      </a:cubicBezTo>
                      <a:cubicBezTo>
                        <a:pt x="864976" y="8801"/>
                        <a:pt x="868931" y="7937"/>
                        <a:pt x="872900" y="7143"/>
                      </a:cubicBezTo>
                      <a:cubicBezTo>
                        <a:pt x="885600" y="7937"/>
                        <a:pt x="898500" y="7144"/>
                        <a:pt x="911000" y="9525"/>
                      </a:cubicBezTo>
                      <a:cubicBezTo>
                        <a:pt x="915546" y="10391"/>
                        <a:pt x="919055" y="14101"/>
                        <a:pt x="922906" y="16668"/>
                      </a:cubicBezTo>
                      <a:cubicBezTo>
                        <a:pt x="953138" y="36822"/>
                        <a:pt x="903628" y="5785"/>
                        <a:pt x="946719" y="38100"/>
                      </a:cubicBezTo>
                      <a:cubicBezTo>
                        <a:pt x="949894" y="40481"/>
                        <a:pt x="953318" y="42561"/>
                        <a:pt x="956244" y="45243"/>
                      </a:cubicBezTo>
                      <a:cubicBezTo>
                        <a:pt x="962864" y="51311"/>
                        <a:pt x="975294" y="64293"/>
                        <a:pt x="975294" y="64293"/>
                      </a:cubicBezTo>
                      <a:cubicBezTo>
                        <a:pt x="976881" y="67468"/>
                        <a:pt x="978658" y="70555"/>
                        <a:pt x="980056" y="73818"/>
                      </a:cubicBezTo>
                      <a:cubicBezTo>
                        <a:pt x="981045" y="76125"/>
                        <a:pt x="980477" y="79394"/>
                        <a:pt x="982437" y="80962"/>
                      </a:cubicBezTo>
                      <a:cubicBezTo>
                        <a:pt x="984993" y="83006"/>
                        <a:pt x="988787" y="82549"/>
                        <a:pt x="991962" y="83343"/>
                      </a:cubicBezTo>
                      <a:cubicBezTo>
                        <a:pt x="995137" y="85724"/>
                        <a:pt x="998550" y="87817"/>
                        <a:pt x="1001487" y="90487"/>
                      </a:cubicBezTo>
                      <a:cubicBezTo>
                        <a:pt x="1007301" y="95773"/>
                        <a:pt x="1011128" y="103642"/>
                        <a:pt x="1018156" y="107156"/>
                      </a:cubicBezTo>
                      <a:cubicBezTo>
                        <a:pt x="1053335" y="124744"/>
                        <a:pt x="1000127" y="97433"/>
                        <a:pt x="1037206" y="119062"/>
                      </a:cubicBezTo>
                      <a:cubicBezTo>
                        <a:pt x="1051404" y="127344"/>
                        <a:pt x="1052030" y="127179"/>
                        <a:pt x="1063400" y="130968"/>
                      </a:cubicBezTo>
                      <a:cubicBezTo>
                        <a:pt x="1077504" y="141546"/>
                        <a:pt x="1069623" y="135910"/>
                        <a:pt x="1087212" y="147637"/>
                      </a:cubicBezTo>
                      <a:cubicBezTo>
                        <a:pt x="1089301" y="149029"/>
                        <a:pt x="1092111" y="148895"/>
                        <a:pt x="1094356" y="150018"/>
                      </a:cubicBezTo>
                      <a:cubicBezTo>
                        <a:pt x="1098496" y="152088"/>
                        <a:pt x="1102357" y="154677"/>
                        <a:pt x="1106262" y="157162"/>
                      </a:cubicBezTo>
                      <a:cubicBezTo>
                        <a:pt x="1111091" y="160235"/>
                        <a:pt x="1115642" y="163742"/>
                        <a:pt x="1120550" y="166687"/>
                      </a:cubicBezTo>
                      <a:cubicBezTo>
                        <a:pt x="1123594" y="168513"/>
                        <a:pt x="1126993" y="169689"/>
                        <a:pt x="1130075" y="171450"/>
                      </a:cubicBezTo>
                      <a:cubicBezTo>
                        <a:pt x="1132560" y="172870"/>
                        <a:pt x="1134539" y="175207"/>
                        <a:pt x="1137219" y="176212"/>
                      </a:cubicBezTo>
                      <a:cubicBezTo>
                        <a:pt x="1141009" y="177633"/>
                        <a:pt x="1145174" y="177715"/>
                        <a:pt x="1149125" y="178593"/>
                      </a:cubicBezTo>
                      <a:cubicBezTo>
                        <a:pt x="1152320" y="179303"/>
                        <a:pt x="1155475" y="180181"/>
                        <a:pt x="1158650" y="180975"/>
                      </a:cubicBezTo>
                      <a:cubicBezTo>
                        <a:pt x="1177926" y="173264"/>
                        <a:pt x="1167136" y="178777"/>
                        <a:pt x="1189606" y="161925"/>
                      </a:cubicBezTo>
                      <a:cubicBezTo>
                        <a:pt x="1191896" y="160208"/>
                        <a:pt x="1194726" y="159186"/>
                        <a:pt x="1196750" y="157162"/>
                      </a:cubicBezTo>
                      <a:cubicBezTo>
                        <a:pt x="1201085" y="152827"/>
                        <a:pt x="1210696" y="136851"/>
                        <a:pt x="1213419" y="133350"/>
                      </a:cubicBezTo>
                      <a:cubicBezTo>
                        <a:pt x="1215486" y="130692"/>
                        <a:pt x="1218345" y="128740"/>
                        <a:pt x="1220562" y="126206"/>
                      </a:cubicBezTo>
                      <a:cubicBezTo>
                        <a:pt x="1223909" y="122381"/>
                        <a:pt x="1226740" y="118125"/>
                        <a:pt x="1230087" y="114300"/>
                      </a:cubicBezTo>
                      <a:cubicBezTo>
                        <a:pt x="1232305" y="111766"/>
                        <a:pt x="1235075" y="109743"/>
                        <a:pt x="1237231" y="107156"/>
                      </a:cubicBezTo>
                      <a:cubicBezTo>
                        <a:pt x="1239063" y="104957"/>
                        <a:pt x="1239759" y="101800"/>
                        <a:pt x="1241994" y="100012"/>
                      </a:cubicBezTo>
                      <a:cubicBezTo>
                        <a:pt x="1243954" y="98444"/>
                        <a:pt x="1246756" y="98425"/>
                        <a:pt x="1249137" y="97631"/>
                      </a:cubicBezTo>
                      <a:cubicBezTo>
                        <a:pt x="1264931" y="66044"/>
                        <a:pt x="1255895" y="76586"/>
                        <a:pt x="1270569" y="61912"/>
                      </a:cubicBezTo>
                      <a:cubicBezTo>
                        <a:pt x="1271363" y="58737"/>
                        <a:pt x="1271486" y="55314"/>
                        <a:pt x="1272950" y="52387"/>
                      </a:cubicBezTo>
                      <a:cubicBezTo>
                        <a:pt x="1273728" y="50830"/>
                        <a:pt x="1286632" y="31562"/>
                        <a:pt x="1289619" y="28575"/>
                      </a:cubicBezTo>
                      <a:cubicBezTo>
                        <a:pt x="1291643" y="26551"/>
                        <a:pt x="1294738" y="25836"/>
                        <a:pt x="1296762" y="23812"/>
                      </a:cubicBezTo>
                      <a:cubicBezTo>
                        <a:pt x="1299568" y="21006"/>
                        <a:pt x="1301323" y="17300"/>
                        <a:pt x="1303906" y="14287"/>
                      </a:cubicBezTo>
                      <a:cubicBezTo>
                        <a:pt x="1306098" y="11730"/>
                        <a:pt x="1308894" y="9730"/>
                        <a:pt x="1311050" y="7143"/>
                      </a:cubicBezTo>
                      <a:cubicBezTo>
                        <a:pt x="1312882" y="4945"/>
                        <a:pt x="1315812" y="0"/>
                        <a:pt x="1315812" y="0"/>
                      </a:cubicBezTo>
                    </a:path>
                  </a:pathLst>
                </a:custGeom>
                <a:ln w="53975">
                  <a:solidFill>
                    <a:srgbClr val="7A7AD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sp>
          <p:nvSpPr>
            <p:cNvPr id="22" name="Rectangle 21"/>
            <p:cNvSpPr/>
            <p:nvPr/>
          </p:nvSpPr>
          <p:spPr>
            <a:xfrm>
              <a:off x="2362200" y="2286000"/>
              <a:ext cx="838200" cy="304800"/>
            </a:xfrm>
            <a:prstGeom prst="rect">
              <a:avLst/>
            </a:prstGeom>
            <a:solidFill>
              <a:srgbClr val="92D050">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p:nvSpPr>
          <p:spPr>
            <a:xfrm>
              <a:off x="4876800" y="2286000"/>
              <a:ext cx="457200" cy="304800"/>
            </a:xfrm>
            <a:prstGeom prst="rect">
              <a:avLst/>
            </a:prstGeom>
            <a:solidFill>
              <a:srgbClr val="C00000">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4419600" y="2286000"/>
              <a:ext cx="457200" cy="304800"/>
            </a:xfrm>
            <a:prstGeom prst="rect">
              <a:avLst/>
            </a:prstGeom>
            <a:solidFill>
              <a:schemeClr val="accent1">
                <a:lumMod val="50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p:nvSpPr>
          <p:spPr>
            <a:xfrm>
              <a:off x="3962400" y="2286000"/>
              <a:ext cx="457200" cy="304800"/>
            </a:xfrm>
            <a:prstGeom prst="rect">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p:nvSpPr>
          <p:spPr>
            <a:xfrm>
              <a:off x="3581400" y="2286000"/>
              <a:ext cx="381000" cy="304800"/>
            </a:xfrm>
            <a:prstGeom prst="rect">
              <a:avLst/>
            </a:prstGeom>
            <a:solidFill>
              <a:srgbClr val="7030A0">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3200400" y="2286000"/>
              <a:ext cx="381000" cy="304800"/>
            </a:xfrm>
            <a:prstGeom prst="rect">
              <a:avLst/>
            </a:prstGeom>
            <a:solidFill>
              <a:schemeClr val="accent1">
                <a:lumMod val="50000"/>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8"/>
            <p:cNvGrpSpPr/>
            <p:nvPr/>
          </p:nvGrpSpPr>
          <p:grpSpPr>
            <a:xfrm>
              <a:off x="2438400" y="2055812"/>
              <a:ext cx="228600" cy="230188"/>
              <a:chOff x="2438400" y="2055812"/>
              <a:chExt cx="228600" cy="230188"/>
            </a:xfrm>
          </p:grpSpPr>
          <p:cxnSp>
            <p:nvCxnSpPr>
              <p:cNvPr id="29" name="Straight Connector 28"/>
              <p:cNvCxnSpPr/>
              <p:nvPr/>
            </p:nvCxnSpPr>
            <p:spPr>
              <a:xfrm rot="5400000" flipH="1" flipV="1">
                <a:off x="2324100" y="2171700"/>
                <a:ext cx="2286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2438400" y="2055812"/>
                <a:ext cx="228600" cy="1588"/>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sp>
        <p:nvSpPr>
          <p:cNvPr id="37" name="TextBox 36"/>
          <p:cNvSpPr txBox="1"/>
          <p:nvPr/>
        </p:nvSpPr>
        <p:spPr>
          <a:xfrm>
            <a:off x="5867400" y="1754188"/>
            <a:ext cx="1295400" cy="369332"/>
          </a:xfrm>
          <a:prstGeom prst="rect">
            <a:avLst/>
          </a:prstGeom>
          <a:noFill/>
        </p:spPr>
        <p:txBody>
          <a:bodyPr wrap="square" rtlCol="0">
            <a:spAutoFit/>
          </a:bodyPr>
          <a:lstStyle/>
          <a:p>
            <a:r>
              <a:rPr lang="en-US" dirty="0" smtClean="0"/>
              <a:t>DNA</a:t>
            </a:r>
            <a:endParaRPr lang="en-US" dirty="0"/>
          </a:p>
        </p:txBody>
      </p:sp>
      <p:grpSp>
        <p:nvGrpSpPr>
          <p:cNvPr id="7" name="Group 99"/>
          <p:cNvGrpSpPr/>
          <p:nvPr/>
        </p:nvGrpSpPr>
        <p:grpSpPr>
          <a:xfrm>
            <a:off x="2819400" y="3200400"/>
            <a:ext cx="2973047" cy="304800"/>
            <a:chOff x="2438400" y="3200400"/>
            <a:chExt cx="2973047" cy="304800"/>
          </a:xfrm>
        </p:grpSpPr>
        <p:sp>
          <p:nvSpPr>
            <p:cNvPr id="39" name="Freeform 38"/>
            <p:cNvSpPr/>
            <p:nvPr/>
          </p:nvSpPr>
          <p:spPr>
            <a:xfrm rot="180000">
              <a:off x="2445916" y="3243396"/>
              <a:ext cx="1315812" cy="210511"/>
            </a:xfrm>
            <a:custGeom>
              <a:avLst/>
              <a:gdLst>
                <a:gd name="connsiteX0" fmla="*/ 1362 w 1315812"/>
                <a:gd name="connsiteY0" fmla="*/ 88106 h 210511"/>
                <a:gd name="connsiteX1" fmla="*/ 27556 w 1315812"/>
                <a:gd name="connsiteY1" fmla="*/ 119062 h 210511"/>
                <a:gd name="connsiteX2" fmla="*/ 37081 w 1315812"/>
                <a:gd name="connsiteY2" fmla="*/ 133350 h 210511"/>
                <a:gd name="connsiteX3" fmla="*/ 56131 w 1315812"/>
                <a:gd name="connsiteY3" fmla="*/ 152400 h 210511"/>
                <a:gd name="connsiteX4" fmla="*/ 60894 w 1315812"/>
                <a:gd name="connsiteY4" fmla="*/ 161925 h 210511"/>
                <a:gd name="connsiteX5" fmla="*/ 70419 w 1315812"/>
                <a:gd name="connsiteY5" fmla="*/ 173831 h 210511"/>
                <a:gd name="connsiteX6" fmla="*/ 77562 w 1315812"/>
                <a:gd name="connsiteY6" fmla="*/ 178593 h 210511"/>
                <a:gd name="connsiteX7" fmla="*/ 89469 w 1315812"/>
                <a:gd name="connsiteY7" fmla="*/ 188118 h 210511"/>
                <a:gd name="connsiteX8" fmla="*/ 110900 w 1315812"/>
                <a:gd name="connsiteY8" fmla="*/ 202406 h 210511"/>
                <a:gd name="connsiteX9" fmla="*/ 127569 w 1315812"/>
                <a:gd name="connsiteY9" fmla="*/ 209550 h 210511"/>
                <a:gd name="connsiteX10" fmla="*/ 160906 w 1315812"/>
                <a:gd name="connsiteY10" fmla="*/ 195262 h 210511"/>
                <a:gd name="connsiteX11" fmla="*/ 168050 w 1315812"/>
                <a:gd name="connsiteY11" fmla="*/ 190500 h 210511"/>
                <a:gd name="connsiteX12" fmla="*/ 179956 w 1315812"/>
                <a:gd name="connsiteY12" fmla="*/ 180975 h 210511"/>
                <a:gd name="connsiteX13" fmla="*/ 199006 w 1315812"/>
                <a:gd name="connsiteY13" fmla="*/ 157162 h 210511"/>
                <a:gd name="connsiteX14" fmla="*/ 220437 w 1315812"/>
                <a:gd name="connsiteY14" fmla="*/ 140493 h 210511"/>
                <a:gd name="connsiteX15" fmla="*/ 229962 w 1315812"/>
                <a:gd name="connsiteY15" fmla="*/ 133350 h 210511"/>
                <a:gd name="connsiteX16" fmla="*/ 237106 w 1315812"/>
                <a:gd name="connsiteY16" fmla="*/ 126206 h 210511"/>
                <a:gd name="connsiteX17" fmla="*/ 244250 w 1315812"/>
                <a:gd name="connsiteY17" fmla="*/ 121443 h 210511"/>
                <a:gd name="connsiteX18" fmla="*/ 268062 w 1315812"/>
                <a:gd name="connsiteY18" fmla="*/ 90487 h 210511"/>
                <a:gd name="connsiteX19" fmla="*/ 272825 w 1315812"/>
                <a:gd name="connsiteY19" fmla="*/ 83343 h 210511"/>
                <a:gd name="connsiteX20" fmla="*/ 275206 w 1315812"/>
                <a:gd name="connsiteY20" fmla="*/ 76200 h 210511"/>
                <a:gd name="connsiteX21" fmla="*/ 282350 w 1315812"/>
                <a:gd name="connsiteY21" fmla="*/ 69056 h 210511"/>
                <a:gd name="connsiteX22" fmla="*/ 296637 w 1315812"/>
                <a:gd name="connsiteY22" fmla="*/ 59531 h 210511"/>
                <a:gd name="connsiteX23" fmla="*/ 303781 w 1315812"/>
                <a:gd name="connsiteY23" fmla="*/ 54768 h 210511"/>
                <a:gd name="connsiteX24" fmla="*/ 318069 w 1315812"/>
                <a:gd name="connsiteY24" fmla="*/ 50006 h 210511"/>
                <a:gd name="connsiteX25" fmla="*/ 332356 w 1315812"/>
                <a:gd name="connsiteY25" fmla="*/ 33337 h 210511"/>
                <a:gd name="connsiteX26" fmla="*/ 363312 w 1315812"/>
                <a:gd name="connsiteY26" fmla="*/ 26193 h 210511"/>
                <a:gd name="connsiteX27" fmla="*/ 399031 w 1315812"/>
                <a:gd name="connsiteY27" fmla="*/ 33337 h 210511"/>
                <a:gd name="connsiteX28" fmla="*/ 420462 w 1315812"/>
                <a:gd name="connsiteY28" fmla="*/ 50006 h 210511"/>
                <a:gd name="connsiteX29" fmla="*/ 434750 w 1315812"/>
                <a:gd name="connsiteY29" fmla="*/ 61912 h 210511"/>
                <a:gd name="connsiteX30" fmla="*/ 446656 w 1315812"/>
                <a:gd name="connsiteY30" fmla="*/ 69056 h 210511"/>
                <a:gd name="connsiteX31" fmla="*/ 460944 w 1315812"/>
                <a:gd name="connsiteY31" fmla="*/ 83343 h 210511"/>
                <a:gd name="connsiteX32" fmla="*/ 475231 w 1315812"/>
                <a:gd name="connsiteY32" fmla="*/ 104775 h 210511"/>
                <a:gd name="connsiteX33" fmla="*/ 479994 w 1315812"/>
                <a:gd name="connsiteY33" fmla="*/ 111918 h 210511"/>
                <a:gd name="connsiteX34" fmla="*/ 496662 w 1315812"/>
                <a:gd name="connsiteY34" fmla="*/ 116681 h 210511"/>
                <a:gd name="connsiteX35" fmla="*/ 513331 w 1315812"/>
                <a:gd name="connsiteY35" fmla="*/ 130968 h 210511"/>
                <a:gd name="connsiteX36" fmla="*/ 522856 w 1315812"/>
                <a:gd name="connsiteY36" fmla="*/ 140493 h 210511"/>
                <a:gd name="connsiteX37" fmla="*/ 530000 w 1315812"/>
                <a:gd name="connsiteY37" fmla="*/ 145256 h 210511"/>
                <a:gd name="connsiteX38" fmla="*/ 553812 w 1315812"/>
                <a:gd name="connsiteY38" fmla="*/ 161925 h 210511"/>
                <a:gd name="connsiteX39" fmla="*/ 560956 w 1315812"/>
                <a:gd name="connsiteY39" fmla="*/ 164306 h 210511"/>
                <a:gd name="connsiteX40" fmla="*/ 575244 w 1315812"/>
                <a:gd name="connsiteY40" fmla="*/ 173831 h 210511"/>
                <a:gd name="connsiteX41" fmla="*/ 584769 w 1315812"/>
                <a:gd name="connsiteY41" fmla="*/ 178593 h 210511"/>
                <a:gd name="connsiteX42" fmla="*/ 591912 w 1315812"/>
                <a:gd name="connsiteY42" fmla="*/ 183356 h 210511"/>
                <a:gd name="connsiteX43" fmla="*/ 608581 w 1315812"/>
                <a:gd name="connsiteY43" fmla="*/ 185737 h 210511"/>
                <a:gd name="connsiteX44" fmla="*/ 615725 w 1315812"/>
                <a:gd name="connsiteY44" fmla="*/ 188118 h 210511"/>
                <a:gd name="connsiteX45" fmla="*/ 649062 w 1315812"/>
                <a:gd name="connsiteY45" fmla="*/ 192881 h 210511"/>
                <a:gd name="connsiteX46" fmla="*/ 682400 w 1315812"/>
                <a:gd name="connsiteY46" fmla="*/ 180975 h 210511"/>
                <a:gd name="connsiteX47" fmla="*/ 689544 w 1315812"/>
                <a:gd name="connsiteY47" fmla="*/ 171450 h 210511"/>
                <a:gd name="connsiteX48" fmla="*/ 713356 w 1315812"/>
                <a:gd name="connsiteY48" fmla="*/ 150018 h 210511"/>
                <a:gd name="connsiteX49" fmla="*/ 727644 w 1315812"/>
                <a:gd name="connsiteY49" fmla="*/ 138112 h 210511"/>
                <a:gd name="connsiteX50" fmla="*/ 734787 w 1315812"/>
                <a:gd name="connsiteY50" fmla="*/ 128587 h 210511"/>
                <a:gd name="connsiteX51" fmla="*/ 749075 w 1315812"/>
                <a:gd name="connsiteY51" fmla="*/ 111918 h 210511"/>
                <a:gd name="connsiteX52" fmla="*/ 753837 w 1315812"/>
                <a:gd name="connsiteY52" fmla="*/ 102393 h 210511"/>
                <a:gd name="connsiteX53" fmla="*/ 770506 w 1315812"/>
                <a:gd name="connsiteY53" fmla="*/ 80962 h 210511"/>
                <a:gd name="connsiteX54" fmla="*/ 777650 w 1315812"/>
                <a:gd name="connsiteY54" fmla="*/ 78581 h 210511"/>
                <a:gd name="connsiteX55" fmla="*/ 784794 w 1315812"/>
                <a:gd name="connsiteY55" fmla="*/ 73818 h 210511"/>
                <a:gd name="connsiteX56" fmla="*/ 791937 w 1315812"/>
                <a:gd name="connsiteY56" fmla="*/ 64293 h 210511"/>
                <a:gd name="connsiteX57" fmla="*/ 801462 w 1315812"/>
                <a:gd name="connsiteY57" fmla="*/ 54768 h 210511"/>
                <a:gd name="connsiteX58" fmla="*/ 825275 w 1315812"/>
                <a:gd name="connsiteY58" fmla="*/ 28575 h 210511"/>
                <a:gd name="connsiteX59" fmla="*/ 837181 w 1315812"/>
                <a:gd name="connsiteY59" fmla="*/ 16668 h 210511"/>
                <a:gd name="connsiteX60" fmla="*/ 860994 w 1315812"/>
                <a:gd name="connsiteY60" fmla="*/ 9525 h 210511"/>
                <a:gd name="connsiteX61" fmla="*/ 872900 w 1315812"/>
                <a:gd name="connsiteY61" fmla="*/ 7143 h 210511"/>
                <a:gd name="connsiteX62" fmla="*/ 911000 w 1315812"/>
                <a:gd name="connsiteY62" fmla="*/ 9525 h 210511"/>
                <a:gd name="connsiteX63" fmla="*/ 922906 w 1315812"/>
                <a:gd name="connsiteY63" fmla="*/ 16668 h 210511"/>
                <a:gd name="connsiteX64" fmla="*/ 946719 w 1315812"/>
                <a:gd name="connsiteY64" fmla="*/ 38100 h 210511"/>
                <a:gd name="connsiteX65" fmla="*/ 956244 w 1315812"/>
                <a:gd name="connsiteY65" fmla="*/ 45243 h 210511"/>
                <a:gd name="connsiteX66" fmla="*/ 975294 w 1315812"/>
                <a:gd name="connsiteY66" fmla="*/ 64293 h 210511"/>
                <a:gd name="connsiteX67" fmla="*/ 980056 w 1315812"/>
                <a:gd name="connsiteY67" fmla="*/ 73818 h 210511"/>
                <a:gd name="connsiteX68" fmla="*/ 982437 w 1315812"/>
                <a:gd name="connsiteY68" fmla="*/ 80962 h 210511"/>
                <a:gd name="connsiteX69" fmla="*/ 991962 w 1315812"/>
                <a:gd name="connsiteY69" fmla="*/ 83343 h 210511"/>
                <a:gd name="connsiteX70" fmla="*/ 1001487 w 1315812"/>
                <a:gd name="connsiteY70" fmla="*/ 90487 h 210511"/>
                <a:gd name="connsiteX71" fmla="*/ 1018156 w 1315812"/>
                <a:gd name="connsiteY71" fmla="*/ 107156 h 210511"/>
                <a:gd name="connsiteX72" fmla="*/ 1037206 w 1315812"/>
                <a:gd name="connsiteY72" fmla="*/ 119062 h 210511"/>
                <a:gd name="connsiteX73" fmla="*/ 1063400 w 1315812"/>
                <a:gd name="connsiteY73" fmla="*/ 130968 h 210511"/>
                <a:gd name="connsiteX74" fmla="*/ 1087212 w 1315812"/>
                <a:gd name="connsiteY74" fmla="*/ 147637 h 210511"/>
                <a:gd name="connsiteX75" fmla="*/ 1094356 w 1315812"/>
                <a:gd name="connsiteY75" fmla="*/ 150018 h 210511"/>
                <a:gd name="connsiteX76" fmla="*/ 1106262 w 1315812"/>
                <a:gd name="connsiteY76" fmla="*/ 157162 h 210511"/>
                <a:gd name="connsiteX77" fmla="*/ 1120550 w 1315812"/>
                <a:gd name="connsiteY77" fmla="*/ 166687 h 210511"/>
                <a:gd name="connsiteX78" fmla="*/ 1130075 w 1315812"/>
                <a:gd name="connsiteY78" fmla="*/ 171450 h 210511"/>
                <a:gd name="connsiteX79" fmla="*/ 1137219 w 1315812"/>
                <a:gd name="connsiteY79" fmla="*/ 176212 h 210511"/>
                <a:gd name="connsiteX80" fmla="*/ 1149125 w 1315812"/>
                <a:gd name="connsiteY80" fmla="*/ 178593 h 210511"/>
                <a:gd name="connsiteX81" fmla="*/ 1158650 w 1315812"/>
                <a:gd name="connsiteY81" fmla="*/ 180975 h 210511"/>
                <a:gd name="connsiteX82" fmla="*/ 1189606 w 1315812"/>
                <a:gd name="connsiteY82" fmla="*/ 161925 h 210511"/>
                <a:gd name="connsiteX83" fmla="*/ 1196750 w 1315812"/>
                <a:gd name="connsiteY83" fmla="*/ 157162 h 210511"/>
                <a:gd name="connsiteX84" fmla="*/ 1213419 w 1315812"/>
                <a:gd name="connsiteY84" fmla="*/ 133350 h 210511"/>
                <a:gd name="connsiteX85" fmla="*/ 1220562 w 1315812"/>
                <a:gd name="connsiteY85" fmla="*/ 126206 h 210511"/>
                <a:gd name="connsiteX86" fmla="*/ 1230087 w 1315812"/>
                <a:gd name="connsiteY86" fmla="*/ 114300 h 210511"/>
                <a:gd name="connsiteX87" fmla="*/ 1237231 w 1315812"/>
                <a:gd name="connsiteY87" fmla="*/ 107156 h 210511"/>
                <a:gd name="connsiteX88" fmla="*/ 1241994 w 1315812"/>
                <a:gd name="connsiteY88" fmla="*/ 100012 h 210511"/>
                <a:gd name="connsiteX89" fmla="*/ 1249137 w 1315812"/>
                <a:gd name="connsiteY89" fmla="*/ 97631 h 210511"/>
                <a:gd name="connsiteX90" fmla="*/ 1270569 w 1315812"/>
                <a:gd name="connsiteY90" fmla="*/ 61912 h 210511"/>
                <a:gd name="connsiteX91" fmla="*/ 1272950 w 1315812"/>
                <a:gd name="connsiteY91" fmla="*/ 52387 h 210511"/>
                <a:gd name="connsiteX92" fmla="*/ 1289619 w 1315812"/>
                <a:gd name="connsiteY92" fmla="*/ 28575 h 210511"/>
                <a:gd name="connsiteX93" fmla="*/ 1296762 w 1315812"/>
                <a:gd name="connsiteY93" fmla="*/ 23812 h 210511"/>
                <a:gd name="connsiteX94" fmla="*/ 1303906 w 1315812"/>
                <a:gd name="connsiteY94" fmla="*/ 14287 h 210511"/>
                <a:gd name="connsiteX95" fmla="*/ 1311050 w 1315812"/>
                <a:gd name="connsiteY95" fmla="*/ 7143 h 210511"/>
                <a:gd name="connsiteX96" fmla="*/ 1315812 w 1315812"/>
                <a:gd name="connsiteY96" fmla="*/ 0 h 210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315812" h="210511">
                  <a:moveTo>
                    <a:pt x="1362" y="88106"/>
                  </a:moveTo>
                  <a:cubicBezTo>
                    <a:pt x="7735" y="107220"/>
                    <a:pt x="0" y="87569"/>
                    <a:pt x="27556" y="119062"/>
                  </a:cubicBezTo>
                  <a:cubicBezTo>
                    <a:pt x="31325" y="123370"/>
                    <a:pt x="33356" y="129004"/>
                    <a:pt x="37081" y="133350"/>
                  </a:cubicBezTo>
                  <a:cubicBezTo>
                    <a:pt x="42925" y="140168"/>
                    <a:pt x="49781" y="146050"/>
                    <a:pt x="56131" y="152400"/>
                  </a:cubicBezTo>
                  <a:cubicBezTo>
                    <a:pt x="58641" y="154910"/>
                    <a:pt x="58925" y="158971"/>
                    <a:pt x="60894" y="161925"/>
                  </a:cubicBezTo>
                  <a:cubicBezTo>
                    <a:pt x="63713" y="166154"/>
                    <a:pt x="66825" y="170237"/>
                    <a:pt x="70419" y="173831"/>
                  </a:cubicBezTo>
                  <a:cubicBezTo>
                    <a:pt x="72442" y="175854"/>
                    <a:pt x="75273" y="176876"/>
                    <a:pt x="77562" y="178593"/>
                  </a:cubicBezTo>
                  <a:cubicBezTo>
                    <a:pt x="81628" y="181643"/>
                    <a:pt x="85691" y="184718"/>
                    <a:pt x="89469" y="188118"/>
                  </a:cubicBezTo>
                  <a:cubicBezTo>
                    <a:pt x="105878" y="202886"/>
                    <a:pt x="94653" y="198345"/>
                    <a:pt x="110900" y="202406"/>
                  </a:cubicBezTo>
                  <a:cubicBezTo>
                    <a:pt x="115471" y="205453"/>
                    <a:pt x="121324" y="210511"/>
                    <a:pt x="127569" y="209550"/>
                  </a:cubicBezTo>
                  <a:cubicBezTo>
                    <a:pt x="141970" y="207335"/>
                    <a:pt x="149563" y="202351"/>
                    <a:pt x="160906" y="195262"/>
                  </a:cubicBezTo>
                  <a:cubicBezTo>
                    <a:pt x="163333" y="193745"/>
                    <a:pt x="165760" y="192217"/>
                    <a:pt x="168050" y="190500"/>
                  </a:cubicBezTo>
                  <a:cubicBezTo>
                    <a:pt x="172116" y="187451"/>
                    <a:pt x="176556" y="184753"/>
                    <a:pt x="179956" y="180975"/>
                  </a:cubicBezTo>
                  <a:cubicBezTo>
                    <a:pt x="199562" y="159190"/>
                    <a:pt x="179479" y="173685"/>
                    <a:pt x="199006" y="157162"/>
                  </a:cubicBezTo>
                  <a:cubicBezTo>
                    <a:pt x="205915" y="151316"/>
                    <a:pt x="213264" y="146011"/>
                    <a:pt x="220437" y="140493"/>
                  </a:cubicBezTo>
                  <a:cubicBezTo>
                    <a:pt x="223583" y="138073"/>
                    <a:pt x="227156" y="136156"/>
                    <a:pt x="229962" y="133350"/>
                  </a:cubicBezTo>
                  <a:cubicBezTo>
                    <a:pt x="232343" y="130969"/>
                    <a:pt x="234519" y="128362"/>
                    <a:pt x="237106" y="126206"/>
                  </a:cubicBezTo>
                  <a:cubicBezTo>
                    <a:pt x="239305" y="124374"/>
                    <a:pt x="242051" y="123275"/>
                    <a:pt x="244250" y="121443"/>
                  </a:cubicBezTo>
                  <a:cubicBezTo>
                    <a:pt x="254044" y="113281"/>
                    <a:pt x="261125" y="100893"/>
                    <a:pt x="268062" y="90487"/>
                  </a:cubicBezTo>
                  <a:lnTo>
                    <a:pt x="272825" y="83343"/>
                  </a:lnTo>
                  <a:cubicBezTo>
                    <a:pt x="273619" y="80962"/>
                    <a:pt x="273814" y="78288"/>
                    <a:pt x="275206" y="76200"/>
                  </a:cubicBezTo>
                  <a:cubicBezTo>
                    <a:pt x="277074" y="73398"/>
                    <a:pt x="279692" y="71124"/>
                    <a:pt x="282350" y="69056"/>
                  </a:cubicBezTo>
                  <a:cubicBezTo>
                    <a:pt x="286868" y="65542"/>
                    <a:pt x="291875" y="62706"/>
                    <a:pt x="296637" y="59531"/>
                  </a:cubicBezTo>
                  <a:lnTo>
                    <a:pt x="303781" y="54768"/>
                  </a:lnTo>
                  <a:cubicBezTo>
                    <a:pt x="307958" y="51983"/>
                    <a:pt x="318069" y="50006"/>
                    <a:pt x="318069" y="50006"/>
                  </a:cubicBezTo>
                  <a:cubicBezTo>
                    <a:pt x="319956" y="47490"/>
                    <a:pt x="328581" y="35053"/>
                    <a:pt x="332356" y="33337"/>
                  </a:cubicBezTo>
                  <a:cubicBezTo>
                    <a:pt x="336862" y="31289"/>
                    <a:pt x="356409" y="27574"/>
                    <a:pt x="363312" y="26193"/>
                  </a:cubicBezTo>
                  <a:cubicBezTo>
                    <a:pt x="375218" y="28574"/>
                    <a:pt x="387512" y="29497"/>
                    <a:pt x="399031" y="33337"/>
                  </a:cubicBezTo>
                  <a:cubicBezTo>
                    <a:pt x="409676" y="36885"/>
                    <a:pt x="413063" y="43429"/>
                    <a:pt x="420462" y="50006"/>
                  </a:cubicBezTo>
                  <a:cubicBezTo>
                    <a:pt x="425096" y="54125"/>
                    <a:pt x="429736" y="58266"/>
                    <a:pt x="434750" y="61912"/>
                  </a:cubicBezTo>
                  <a:cubicBezTo>
                    <a:pt x="438493" y="64634"/>
                    <a:pt x="443074" y="66125"/>
                    <a:pt x="446656" y="69056"/>
                  </a:cubicBezTo>
                  <a:cubicBezTo>
                    <a:pt x="451869" y="73321"/>
                    <a:pt x="460944" y="83343"/>
                    <a:pt x="460944" y="83343"/>
                  </a:cubicBezTo>
                  <a:cubicBezTo>
                    <a:pt x="469002" y="99461"/>
                    <a:pt x="462024" y="87166"/>
                    <a:pt x="475231" y="104775"/>
                  </a:cubicBezTo>
                  <a:cubicBezTo>
                    <a:pt x="476948" y="107064"/>
                    <a:pt x="477492" y="110528"/>
                    <a:pt x="479994" y="111918"/>
                  </a:cubicBezTo>
                  <a:cubicBezTo>
                    <a:pt x="485045" y="114724"/>
                    <a:pt x="491106" y="115093"/>
                    <a:pt x="496662" y="116681"/>
                  </a:cubicBezTo>
                  <a:cubicBezTo>
                    <a:pt x="516981" y="137000"/>
                    <a:pt x="488892" y="109585"/>
                    <a:pt x="513331" y="130968"/>
                  </a:cubicBezTo>
                  <a:cubicBezTo>
                    <a:pt x="516710" y="133925"/>
                    <a:pt x="519447" y="137571"/>
                    <a:pt x="522856" y="140493"/>
                  </a:cubicBezTo>
                  <a:cubicBezTo>
                    <a:pt x="525029" y="142356"/>
                    <a:pt x="527671" y="143592"/>
                    <a:pt x="530000" y="145256"/>
                  </a:cubicBezTo>
                  <a:cubicBezTo>
                    <a:pt x="554677" y="162883"/>
                    <a:pt x="520975" y="140033"/>
                    <a:pt x="553812" y="161925"/>
                  </a:cubicBezTo>
                  <a:cubicBezTo>
                    <a:pt x="555901" y="163317"/>
                    <a:pt x="558762" y="163087"/>
                    <a:pt x="560956" y="164306"/>
                  </a:cubicBezTo>
                  <a:cubicBezTo>
                    <a:pt x="565960" y="167086"/>
                    <a:pt x="570481" y="170656"/>
                    <a:pt x="575244" y="173831"/>
                  </a:cubicBezTo>
                  <a:cubicBezTo>
                    <a:pt x="578198" y="175800"/>
                    <a:pt x="581687" y="176832"/>
                    <a:pt x="584769" y="178593"/>
                  </a:cubicBezTo>
                  <a:cubicBezTo>
                    <a:pt x="587254" y="180013"/>
                    <a:pt x="589171" y="182534"/>
                    <a:pt x="591912" y="183356"/>
                  </a:cubicBezTo>
                  <a:cubicBezTo>
                    <a:pt x="597288" y="184969"/>
                    <a:pt x="603025" y="184943"/>
                    <a:pt x="608581" y="185737"/>
                  </a:cubicBezTo>
                  <a:cubicBezTo>
                    <a:pt x="610962" y="186531"/>
                    <a:pt x="613275" y="187573"/>
                    <a:pt x="615725" y="188118"/>
                  </a:cubicBezTo>
                  <a:cubicBezTo>
                    <a:pt x="624565" y="190083"/>
                    <a:pt x="640808" y="191849"/>
                    <a:pt x="649062" y="192881"/>
                  </a:cubicBezTo>
                  <a:cubicBezTo>
                    <a:pt x="650924" y="192322"/>
                    <a:pt x="676321" y="186185"/>
                    <a:pt x="682400" y="180975"/>
                  </a:cubicBezTo>
                  <a:cubicBezTo>
                    <a:pt x="685413" y="178392"/>
                    <a:pt x="686874" y="174387"/>
                    <a:pt x="689544" y="171450"/>
                  </a:cubicBezTo>
                  <a:cubicBezTo>
                    <a:pt x="724687" y="132792"/>
                    <a:pt x="693682" y="166412"/>
                    <a:pt x="713356" y="150018"/>
                  </a:cubicBezTo>
                  <a:cubicBezTo>
                    <a:pt x="731692" y="134739"/>
                    <a:pt x="709906" y="149938"/>
                    <a:pt x="727644" y="138112"/>
                  </a:cubicBezTo>
                  <a:cubicBezTo>
                    <a:pt x="730025" y="134937"/>
                    <a:pt x="732274" y="131659"/>
                    <a:pt x="734787" y="128587"/>
                  </a:cubicBezTo>
                  <a:cubicBezTo>
                    <a:pt x="739421" y="122923"/>
                    <a:pt x="744771" y="117836"/>
                    <a:pt x="749075" y="111918"/>
                  </a:cubicBezTo>
                  <a:cubicBezTo>
                    <a:pt x="751163" y="109047"/>
                    <a:pt x="752076" y="105475"/>
                    <a:pt x="753837" y="102393"/>
                  </a:cubicBezTo>
                  <a:cubicBezTo>
                    <a:pt x="757337" y="96268"/>
                    <a:pt x="766954" y="84070"/>
                    <a:pt x="770506" y="80962"/>
                  </a:cubicBezTo>
                  <a:cubicBezTo>
                    <a:pt x="772395" y="79309"/>
                    <a:pt x="775269" y="79375"/>
                    <a:pt x="777650" y="78581"/>
                  </a:cubicBezTo>
                  <a:cubicBezTo>
                    <a:pt x="780031" y="76993"/>
                    <a:pt x="782770" y="75842"/>
                    <a:pt x="784794" y="73818"/>
                  </a:cubicBezTo>
                  <a:cubicBezTo>
                    <a:pt x="787600" y="71012"/>
                    <a:pt x="789324" y="67280"/>
                    <a:pt x="791937" y="64293"/>
                  </a:cubicBezTo>
                  <a:cubicBezTo>
                    <a:pt x="794894" y="60914"/>
                    <a:pt x="798287" y="57943"/>
                    <a:pt x="801462" y="54768"/>
                  </a:cubicBezTo>
                  <a:cubicBezTo>
                    <a:pt x="806683" y="33889"/>
                    <a:pt x="799480" y="54372"/>
                    <a:pt x="825275" y="28575"/>
                  </a:cubicBezTo>
                  <a:cubicBezTo>
                    <a:pt x="829244" y="24606"/>
                    <a:pt x="832751" y="20114"/>
                    <a:pt x="837181" y="16668"/>
                  </a:cubicBezTo>
                  <a:cubicBezTo>
                    <a:pt x="844904" y="10661"/>
                    <a:pt x="851530" y="11246"/>
                    <a:pt x="860994" y="9525"/>
                  </a:cubicBezTo>
                  <a:cubicBezTo>
                    <a:pt x="864976" y="8801"/>
                    <a:pt x="868931" y="7937"/>
                    <a:pt x="872900" y="7143"/>
                  </a:cubicBezTo>
                  <a:cubicBezTo>
                    <a:pt x="885600" y="7937"/>
                    <a:pt x="898500" y="7144"/>
                    <a:pt x="911000" y="9525"/>
                  </a:cubicBezTo>
                  <a:cubicBezTo>
                    <a:pt x="915546" y="10391"/>
                    <a:pt x="919055" y="14101"/>
                    <a:pt x="922906" y="16668"/>
                  </a:cubicBezTo>
                  <a:cubicBezTo>
                    <a:pt x="953138" y="36822"/>
                    <a:pt x="903628" y="5785"/>
                    <a:pt x="946719" y="38100"/>
                  </a:cubicBezTo>
                  <a:cubicBezTo>
                    <a:pt x="949894" y="40481"/>
                    <a:pt x="953318" y="42561"/>
                    <a:pt x="956244" y="45243"/>
                  </a:cubicBezTo>
                  <a:cubicBezTo>
                    <a:pt x="962864" y="51311"/>
                    <a:pt x="975294" y="64293"/>
                    <a:pt x="975294" y="64293"/>
                  </a:cubicBezTo>
                  <a:cubicBezTo>
                    <a:pt x="976881" y="67468"/>
                    <a:pt x="978658" y="70555"/>
                    <a:pt x="980056" y="73818"/>
                  </a:cubicBezTo>
                  <a:cubicBezTo>
                    <a:pt x="981045" y="76125"/>
                    <a:pt x="980477" y="79394"/>
                    <a:pt x="982437" y="80962"/>
                  </a:cubicBezTo>
                  <a:cubicBezTo>
                    <a:pt x="984993" y="83006"/>
                    <a:pt x="988787" y="82549"/>
                    <a:pt x="991962" y="83343"/>
                  </a:cubicBezTo>
                  <a:cubicBezTo>
                    <a:pt x="995137" y="85724"/>
                    <a:pt x="998550" y="87817"/>
                    <a:pt x="1001487" y="90487"/>
                  </a:cubicBezTo>
                  <a:cubicBezTo>
                    <a:pt x="1007301" y="95773"/>
                    <a:pt x="1011128" y="103642"/>
                    <a:pt x="1018156" y="107156"/>
                  </a:cubicBezTo>
                  <a:cubicBezTo>
                    <a:pt x="1053335" y="124744"/>
                    <a:pt x="1000127" y="97433"/>
                    <a:pt x="1037206" y="119062"/>
                  </a:cubicBezTo>
                  <a:cubicBezTo>
                    <a:pt x="1051404" y="127344"/>
                    <a:pt x="1052030" y="127179"/>
                    <a:pt x="1063400" y="130968"/>
                  </a:cubicBezTo>
                  <a:cubicBezTo>
                    <a:pt x="1077504" y="141546"/>
                    <a:pt x="1069623" y="135910"/>
                    <a:pt x="1087212" y="147637"/>
                  </a:cubicBezTo>
                  <a:cubicBezTo>
                    <a:pt x="1089301" y="149029"/>
                    <a:pt x="1092111" y="148895"/>
                    <a:pt x="1094356" y="150018"/>
                  </a:cubicBezTo>
                  <a:cubicBezTo>
                    <a:pt x="1098496" y="152088"/>
                    <a:pt x="1102357" y="154677"/>
                    <a:pt x="1106262" y="157162"/>
                  </a:cubicBezTo>
                  <a:cubicBezTo>
                    <a:pt x="1111091" y="160235"/>
                    <a:pt x="1115642" y="163742"/>
                    <a:pt x="1120550" y="166687"/>
                  </a:cubicBezTo>
                  <a:cubicBezTo>
                    <a:pt x="1123594" y="168513"/>
                    <a:pt x="1126993" y="169689"/>
                    <a:pt x="1130075" y="171450"/>
                  </a:cubicBezTo>
                  <a:cubicBezTo>
                    <a:pt x="1132560" y="172870"/>
                    <a:pt x="1134539" y="175207"/>
                    <a:pt x="1137219" y="176212"/>
                  </a:cubicBezTo>
                  <a:cubicBezTo>
                    <a:pt x="1141009" y="177633"/>
                    <a:pt x="1145174" y="177715"/>
                    <a:pt x="1149125" y="178593"/>
                  </a:cubicBezTo>
                  <a:cubicBezTo>
                    <a:pt x="1152320" y="179303"/>
                    <a:pt x="1155475" y="180181"/>
                    <a:pt x="1158650" y="180975"/>
                  </a:cubicBezTo>
                  <a:cubicBezTo>
                    <a:pt x="1177926" y="173264"/>
                    <a:pt x="1167136" y="178777"/>
                    <a:pt x="1189606" y="161925"/>
                  </a:cubicBezTo>
                  <a:cubicBezTo>
                    <a:pt x="1191896" y="160208"/>
                    <a:pt x="1194726" y="159186"/>
                    <a:pt x="1196750" y="157162"/>
                  </a:cubicBezTo>
                  <a:cubicBezTo>
                    <a:pt x="1201085" y="152827"/>
                    <a:pt x="1210696" y="136851"/>
                    <a:pt x="1213419" y="133350"/>
                  </a:cubicBezTo>
                  <a:cubicBezTo>
                    <a:pt x="1215486" y="130692"/>
                    <a:pt x="1218345" y="128740"/>
                    <a:pt x="1220562" y="126206"/>
                  </a:cubicBezTo>
                  <a:cubicBezTo>
                    <a:pt x="1223909" y="122381"/>
                    <a:pt x="1226740" y="118125"/>
                    <a:pt x="1230087" y="114300"/>
                  </a:cubicBezTo>
                  <a:cubicBezTo>
                    <a:pt x="1232305" y="111766"/>
                    <a:pt x="1235075" y="109743"/>
                    <a:pt x="1237231" y="107156"/>
                  </a:cubicBezTo>
                  <a:cubicBezTo>
                    <a:pt x="1239063" y="104957"/>
                    <a:pt x="1239759" y="101800"/>
                    <a:pt x="1241994" y="100012"/>
                  </a:cubicBezTo>
                  <a:cubicBezTo>
                    <a:pt x="1243954" y="98444"/>
                    <a:pt x="1246756" y="98425"/>
                    <a:pt x="1249137" y="97631"/>
                  </a:cubicBezTo>
                  <a:cubicBezTo>
                    <a:pt x="1264931" y="66044"/>
                    <a:pt x="1255895" y="76586"/>
                    <a:pt x="1270569" y="61912"/>
                  </a:cubicBezTo>
                  <a:cubicBezTo>
                    <a:pt x="1271363" y="58737"/>
                    <a:pt x="1271486" y="55314"/>
                    <a:pt x="1272950" y="52387"/>
                  </a:cubicBezTo>
                  <a:cubicBezTo>
                    <a:pt x="1273728" y="50830"/>
                    <a:pt x="1286632" y="31562"/>
                    <a:pt x="1289619" y="28575"/>
                  </a:cubicBezTo>
                  <a:cubicBezTo>
                    <a:pt x="1291643" y="26551"/>
                    <a:pt x="1294738" y="25836"/>
                    <a:pt x="1296762" y="23812"/>
                  </a:cubicBezTo>
                  <a:cubicBezTo>
                    <a:pt x="1299568" y="21006"/>
                    <a:pt x="1301323" y="17300"/>
                    <a:pt x="1303906" y="14287"/>
                  </a:cubicBezTo>
                  <a:cubicBezTo>
                    <a:pt x="1306098" y="11730"/>
                    <a:pt x="1308894" y="9730"/>
                    <a:pt x="1311050" y="7143"/>
                  </a:cubicBezTo>
                  <a:cubicBezTo>
                    <a:pt x="1312882" y="4945"/>
                    <a:pt x="1315812" y="0"/>
                    <a:pt x="1315812" y="0"/>
                  </a:cubicBezTo>
                </a:path>
              </a:pathLst>
            </a:custGeom>
            <a:ln w="53975">
              <a:solidFill>
                <a:srgbClr val="7A7AD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0" name="Freeform 39"/>
            <p:cNvSpPr/>
            <p:nvPr/>
          </p:nvSpPr>
          <p:spPr>
            <a:xfrm rot="180000" flipH="1" flipV="1">
              <a:off x="3735047" y="3244103"/>
              <a:ext cx="1676400" cy="213692"/>
            </a:xfrm>
            <a:custGeom>
              <a:avLst/>
              <a:gdLst>
                <a:gd name="connsiteX0" fmla="*/ 0 w 1357313"/>
                <a:gd name="connsiteY0" fmla="*/ 154781 h 204788"/>
                <a:gd name="connsiteX1" fmla="*/ 2382 w 1357313"/>
                <a:gd name="connsiteY1" fmla="*/ 147638 h 204788"/>
                <a:gd name="connsiteX2" fmla="*/ 21432 w 1357313"/>
                <a:gd name="connsiteY2" fmla="*/ 126206 h 204788"/>
                <a:gd name="connsiteX3" fmla="*/ 23813 w 1357313"/>
                <a:gd name="connsiteY3" fmla="*/ 119063 h 204788"/>
                <a:gd name="connsiteX4" fmla="*/ 42863 w 1357313"/>
                <a:gd name="connsiteY4" fmla="*/ 100013 h 204788"/>
                <a:gd name="connsiteX5" fmla="*/ 50007 w 1357313"/>
                <a:gd name="connsiteY5" fmla="*/ 92869 h 204788"/>
                <a:gd name="connsiteX6" fmla="*/ 59532 w 1357313"/>
                <a:gd name="connsiteY6" fmla="*/ 85725 h 204788"/>
                <a:gd name="connsiteX7" fmla="*/ 73819 w 1357313"/>
                <a:gd name="connsiteY7" fmla="*/ 69056 h 204788"/>
                <a:gd name="connsiteX8" fmla="*/ 90488 w 1357313"/>
                <a:gd name="connsiteY8" fmla="*/ 59531 h 204788"/>
                <a:gd name="connsiteX9" fmla="*/ 107157 w 1357313"/>
                <a:gd name="connsiteY9" fmla="*/ 50006 h 204788"/>
                <a:gd name="connsiteX10" fmla="*/ 123825 w 1357313"/>
                <a:gd name="connsiteY10" fmla="*/ 45244 h 204788"/>
                <a:gd name="connsiteX11" fmla="*/ 145257 w 1357313"/>
                <a:gd name="connsiteY11" fmla="*/ 47625 h 204788"/>
                <a:gd name="connsiteX12" fmla="*/ 166688 w 1357313"/>
                <a:gd name="connsiteY12" fmla="*/ 59531 h 204788"/>
                <a:gd name="connsiteX13" fmla="*/ 176213 w 1357313"/>
                <a:gd name="connsiteY13" fmla="*/ 64294 h 204788"/>
                <a:gd name="connsiteX14" fmla="*/ 209550 w 1357313"/>
                <a:gd name="connsiteY14" fmla="*/ 95250 h 204788"/>
                <a:gd name="connsiteX15" fmla="*/ 216694 w 1357313"/>
                <a:gd name="connsiteY15" fmla="*/ 102394 h 204788"/>
                <a:gd name="connsiteX16" fmla="*/ 235744 w 1357313"/>
                <a:gd name="connsiteY16" fmla="*/ 121444 h 204788"/>
                <a:gd name="connsiteX17" fmla="*/ 245269 w 1357313"/>
                <a:gd name="connsiteY17" fmla="*/ 130969 h 204788"/>
                <a:gd name="connsiteX18" fmla="*/ 266700 w 1357313"/>
                <a:gd name="connsiteY18" fmla="*/ 150019 h 204788"/>
                <a:gd name="connsiteX19" fmla="*/ 273844 w 1357313"/>
                <a:gd name="connsiteY19" fmla="*/ 154781 h 204788"/>
                <a:gd name="connsiteX20" fmla="*/ 283369 w 1357313"/>
                <a:gd name="connsiteY20" fmla="*/ 161925 h 204788"/>
                <a:gd name="connsiteX21" fmla="*/ 300038 w 1357313"/>
                <a:gd name="connsiteY21" fmla="*/ 178594 h 204788"/>
                <a:gd name="connsiteX22" fmla="*/ 314325 w 1357313"/>
                <a:gd name="connsiteY22" fmla="*/ 190500 h 204788"/>
                <a:gd name="connsiteX23" fmla="*/ 321469 w 1357313"/>
                <a:gd name="connsiteY23" fmla="*/ 192881 h 204788"/>
                <a:gd name="connsiteX24" fmla="*/ 345282 w 1357313"/>
                <a:gd name="connsiteY24" fmla="*/ 202406 h 204788"/>
                <a:gd name="connsiteX25" fmla="*/ 352425 w 1357313"/>
                <a:gd name="connsiteY25" fmla="*/ 204788 h 204788"/>
                <a:gd name="connsiteX26" fmla="*/ 381000 w 1357313"/>
                <a:gd name="connsiteY26" fmla="*/ 202406 h 204788"/>
                <a:gd name="connsiteX27" fmla="*/ 397669 w 1357313"/>
                <a:gd name="connsiteY27" fmla="*/ 197644 h 204788"/>
                <a:gd name="connsiteX28" fmla="*/ 407194 w 1357313"/>
                <a:gd name="connsiteY28" fmla="*/ 183356 h 204788"/>
                <a:gd name="connsiteX29" fmla="*/ 419100 w 1357313"/>
                <a:gd name="connsiteY29" fmla="*/ 157163 h 204788"/>
                <a:gd name="connsiteX30" fmla="*/ 440532 w 1357313"/>
                <a:gd name="connsiteY30" fmla="*/ 140494 h 204788"/>
                <a:gd name="connsiteX31" fmla="*/ 459582 w 1357313"/>
                <a:gd name="connsiteY31" fmla="*/ 121444 h 204788"/>
                <a:gd name="connsiteX32" fmla="*/ 464344 w 1357313"/>
                <a:gd name="connsiteY32" fmla="*/ 114300 h 204788"/>
                <a:gd name="connsiteX33" fmla="*/ 473869 w 1357313"/>
                <a:gd name="connsiteY33" fmla="*/ 109538 h 204788"/>
                <a:gd name="connsiteX34" fmla="*/ 495300 w 1357313"/>
                <a:gd name="connsiteY34" fmla="*/ 78581 h 204788"/>
                <a:gd name="connsiteX35" fmla="*/ 504825 w 1357313"/>
                <a:gd name="connsiteY35" fmla="*/ 64294 h 204788"/>
                <a:gd name="connsiteX36" fmla="*/ 519113 w 1357313"/>
                <a:gd name="connsiteY36" fmla="*/ 57150 h 204788"/>
                <a:gd name="connsiteX37" fmla="*/ 528638 w 1357313"/>
                <a:gd name="connsiteY37" fmla="*/ 52388 h 204788"/>
                <a:gd name="connsiteX38" fmla="*/ 538163 w 1357313"/>
                <a:gd name="connsiteY38" fmla="*/ 45244 h 204788"/>
                <a:gd name="connsiteX39" fmla="*/ 545307 w 1357313"/>
                <a:gd name="connsiteY39" fmla="*/ 38100 h 204788"/>
                <a:gd name="connsiteX40" fmla="*/ 552450 w 1357313"/>
                <a:gd name="connsiteY40" fmla="*/ 35719 h 204788"/>
                <a:gd name="connsiteX41" fmla="*/ 571500 w 1357313"/>
                <a:gd name="connsiteY41" fmla="*/ 23813 h 204788"/>
                <a:gd name="connsiteX42" fmla="*/ 578644 w 1357313"/>
                <a:gd name="connsiteY42" fmla="*/ 19050 h 204788"/>
                <a:gd name="connsiteX43" fmla="*/ 597694 w 1357313"/>
                <a:gd name="connsiteY43" fmla="*/ 7144 h 204788"/>
                <a:gd name="connsiteX44" fmla="*/ 631032 w 1357313"/>
                <a:gd name="connsiteY44" fmla="*/ 9525 h 204788"/>
                <a:gd name="connsiteX45" fmla="*/ 638175 w 1357313"/>
                <a:gd name="connsiteY45" fmla="*/ 11906 h 204788"/>
                <a:gd name="connsiteX46" fmla="*/ 659607 w 1357313"/>
                <a:gd name="connsiteY46" fmla="*/ 23813 h 204788"/>
                <a:gd name="connsiteX47" fmla="*/ 669132 w 1357313"/>
                <a:gd name="connsiteY47" fmla="*/ 33338 h 204788"/>
                <a:gd name="connsiteX48" fmla="*/ 681038 w 1357313"/>
                <a:gd name="connsiteY48" fmla="*/ 38100 h 204788"/>
                <a:gd name="connsiteX49" fmla="*/ 711994 w 1357313"/>
                <a:gd name="connsiteY49" fmla="*/ 66675 h 204788"/>
                <a:gd name="connsiteX50" fmla="*/ 721519 w 1357313"/>
                <a:gd name="connsiteY50" fmla="*/ 71438 h 204788"/>
                <a:gd name="connsiteX51" fmla="*/ 733425 w 1357313"/>
                <a:gd name="connsiteY51" fmla="*/ 90488 h 204788"/>
                <a:gd name="connsiteX52" fmla="*/ 738188 w 1357313"/>
                <a:gd name="connsiteY52" fmla="*/ 97631 h 204788"/>
                <a:gd name="connsiteX53" fmla="*/ 747713 w 1357313"/>
                <a:gd name="connsiteY53" fmla="*/ 104775 h 204788"/>
                <a:gd name="connsiteX54" fmla="*/ 764382 w 1357313"/>
                <a:gd name="connsiteY54" fmla="*/ 119063 h 204788"/>
                <a:gd name="connsiteX55" fmla="*/ 792957 w 1357313"/>
                <a:gd name="connsiteY55" fmla="*/ 145256 h 204788"/>
                <a:gd name="connsiteX56" fmla="*/ 816769 w 1357313"/>
                <a:gd name="connsiteY56" fmla="*/ 161925 h 204788"/>
                <a:gd name="connsiteX57" fmla="*/ 826294 w 1357313"/>
                <a:gd name="connsiteY57" fmla="*/ 166688 h 204788"/>
                <a:gd name="connsiteX58" fmla="*/ 835819 w 1357313"/>
                <a:gd name="connsiteY58" fmla="*/ 173831 h 204788"/>
                <a:gd name="connsiteX59" fmla="*/ 852488 w 1357313"/>
                <a:gd name="connsiteY59" fmla="*/ 180975 h 204788"/>
                <a:gd name="connsiteX60" fmla="*/ 866775 w 1357313"/>
                <a:gd name="connsiteY60" fmla="*/ 188119 h 204788"/>
                <a:gd name="connsiteX61" fmla="*/ 881063 w 1357313"/>
                <a:gd name="connsiteY61" fmla="*/ 195263 h 204788"/>
                <a:gd name="connsiteX62" fmla="*/ 892969 w 1357313"/>
                <a:gd name="connsiteY62" fmla="*/ 192881 h 204788"/>
                <a:gd name="connsiteX63" fmla="*/ 914400 w 1357313"/>
                <a:gd name="connsiteY63" fmla="*/ 178594 h 204788"/>
                <a:gd name="connsiteX64" fmla="*/ 928688 w 1357313"/>
                <a:gd name="connsiteY64" fmla="*/ 157163 h 204788"/>
                <a:gd name="connsiteX65" fmla="*/ 935832 w 1357313"/>
                <a:gd name="connsiteY65" fmla="*/ 152400 h 204788"/>
                <a:gd name="connsiteX66" fmla="*/ 945357 w 1357313"/>
                <a:gd name="connsiteY66" fmla="*/ 135731 h 204788"/>
                <a:gd name="connsiteX67" fmla="*/ 954882 w 1357313"/>
                <a:gd name="connsiteY67" fmla="*/ 126206 h 204788"/>
                <a:gd name="connsiteX68" fmla="*/ 957263 w 1357313"/>
                <a:gd name="connsiteY68" fmla="*/ 114300 h 204788"/>
                <a:gd name="connsiteX69" fmla="*/ 964407 w 1357313"/>
                <a:gd name="connsiteY69" fmla="*/ 109538 h 204788"/>
                <a:gd name="connsiteX70" fmla="*/ 969169 w 1357313"/>
                <a:gd name="connsiteY70" fmla="*/ 102394 h 204788"/>
                <a:gd name="connsiteX71" fmla="*/ 988219 w 1357313"/>
                <a:gd name="connsiteY71" fmla="*/ 83344 h 204788"/>
                <a:gd name="connsiteX72" fmla="*/ 1002507 w 1357313"/>
                <a:gd name="connsiteY72" fmla="*/ 66675 h 204788"/>
                <a:gd name="connsiteX73" fmla="*/ 1026319 w 1357313"/>
                <a:gd name="connsiteY73" fmla="*/ 50006 h 204788"/>
                <a:gd name="connsiteX74" fmla="*/ 1033463 w 1357313"/>
                <a:gd name="connsiteY74" fmla="*/ 42863 h 204788"/>
                <a:gd name="connsiteX75" fmla="*/ 1040607 w 1357313"/>
                <a:gd name="connsiteY75" fmla="*/ 38100 h 204788"/>
                <a:gd name="connsiteX76" fmla="*/ 1050132 w 1357313"/>
                <a:gd name="connsiteY76" fmla="*/ 28575 h 204788"/>
                <a:gd name="connsiteX77" fmla="*/ 1059657 w 1357313"/>
                <a:gd name="connsiteY77" fmla="*/ 23813 h 204788"/>
                <a:gd name="connsiteX78" fmla="*/ 1085850 w 1357313"/>
                <a:gd name="connsiteY78" fmla="*/ 2381 h 204788"/>
                <a:gd name="connsiteX79" fmla="*/ 1095375 w 1357313"/>
                <a:gd name="connsiteY79" fmla="*/ 0 h 204788"/>
                <a:gd name="connsiteX80" fmla="*/ 1131094 w 1357313"/>
                <a:gd name="connsiteY80" fmla="*/ 2381 h 204788"/>
                <a:gd name="connsiteX81" fmla="*/ 1143000 w 1357313"/>
                <a:gd name="connsiteY81" fmla="*/ 9525 h 204788"/>
                <a:gd name="connsiteX82" fmla="*/ 1152525 w 1357313"/>
                <a:gd name="connsiteY82" fmla="*/ 11906 h 204788"/>
                <a:gd name="connsiteX83" fmla="*/ 1162050 w 1357313"/>
                <a:gd name="connsiteY83" fmla="*/ 19050 h 204788"/>
                <a:gd name="connsiteX84" fmla="*/ 1176338 w 1357313"/>
                <a:gd name="connsiteY84" fmla="*/ 23813 h 204788"/>
                <a:gd name="connsiteX85" fmla="*/ 1202532 w 1357313"/>
                <a:gd name="connsiteY85" fmla="*/ 47625 h 204788"/>
                <a:gd name="connsiteX86" fmla="*/ 1223963 w 1357313"/>
                <a:gd name="connsiteY86" fmla="*/ 54769 h 204788"/>
                <a:gd name="connsiteX87" fmla="*/ 1238250 w 1357313"/>
                <a:gd name="connsiteY87" fmla="*/ 66675 h 204788"/>
                <a:gd name="connsiteX88" fmla="*/ 1245394 w 1357313"/>
                <a:gd name="connsiteY88" fmla="*/ 76200 h 204788"/>
                <a:gd name="connsiteX89" fmla="*/ 1273969 w 1357313"/>
                <a:gd name="connsiteY89" fmla="*/ 95250 h 204788"/>
                <a:gd name="connsiteX90" fmla="*/ 1283494 w 1357313"/>
                <a:gd name="connsiteY90" fmla="*/ 107156 h 204788"/>
                <a:gd name="connsiteX91" fmla="*/ 1293019 w 1357313"/>
                <a:gd name="connsiteY91" fmla="*/ 114300 h 204788"/>
                <a:gd name="connsiteX92" fmla="*/ 1300163 w 1357313"/>
                <a:gd name="connsiteY92" fmla="*/ 121444 h 204788"/>
                <a:gd name="connsiteX93" fmla="*/ 1307307 w 1357313"/>
                <a:gd name="connsiteY93" fmla="*/ 126206 h 204788"/>
                <a:gd name="connsiteX94" fmla="*/ 1316832 w 1357313"/>
                <a:gd name="connsiteY94" fmla="*/ 135731 h 204788"/>
                <a:gd name="connsiteX95" fmla="*/ 1323975 w 1357313"/>
                <a:gd name="connsiteY95" fmla="*/ 138113 h 204788"/>
                <a:gd name="connsiteX96" fmla="*/ 1331119 w 1357313"/>
                <a:gd name="connsiteY96" fmla="*/ 142875 h 204788"/>
                <a:gd name="connsiteX97" fmla="*/ 1354932 w 1357313"/>
                <a:gd name="connsiteY97" fmla="*/ 152400 h 204788"/>
                <a:gd name="connsiteX98" fmla="*/ 1357313 w 1357313"/>
                <a:gd name="connsiteY98" fmla="*/ 154781 h 204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313" h="204788">
                  <a:moveTo>
                    <a:pt x="0" y="154781"/>
                  </a:moveTo>
                  <a:cubicBezTo>
                    <a:pt x="794" y="152400"/>
                    <a:pt x="1052" y="149766"/>
                    <a:pt x="2382" y="147638"/>
                  </a:cubicBezTo>
                  <a:cubicBezTo>
                    <a:pt x="7522" y="139415"/>
                    <a:pt x="14665" y="132973"/>
                    <a:pt x="21432" y="126206"/>
                  </a:cubicBezTo>
                  <a:cubicBezTo>
                    <a:pt x="22226" y="123825"/>
                    <a:pt x="22224" y="121005"/>
                    <a:pt x="23813" y="119063"/>
                  </a:cubicBezTo>
                  <a:cubicBezTo>
                    <a:pt x="29500" y="112113"/>
                    <a:pt x="36513" y="106363"/>
                    <a:pt x="42863" y="100013"/>
                  </a:cubicBezTo>
                  <a:lnTo>
                    <a:pt x="50007" y="92869"/>
                  </a:lnTo>
                  <a:cubicBezTo>
                    <a:pt x="52813" y="90063"/>
                    <a:pt x="56726" y="88531"/>
                    <a:pt x="59532" y="85725"/>
                  </a:cubicBezTo>
                  <a:cubicBezTo>
                    <a:pt x="75294" y="69962"/>
                    <a:pt x="58270" y="82013"/>
                    <a:pt x="73819" y="69056"/>
                  </a:cubicBezTo>
                  <a:cubicBezTo>
                    <a:pt x="80143" y="63786"/>
                    <a:pt x="83084" y="63762"/>
                    <a:pt x="90488" y="59531"/>
                  </a:cubicBezTo>
                  <a:cubicBezTo>
                    <a:pt x="102440" y="52702"/>
                    <a:pt x="92773" y="56171"/>
                    <a:pt x="107157" y="50006"/>
                  </a:cubicBezTo>
                  <a:cubicBezTo>
                    <a:pt x="111939" y="47956"/>
                    <a:pt x="118992" y="46452"/>
                    <a:pt x="123825" y="45244"/>
                  </a:cubicBezTo>
                  <a:cubicBezTo>
                    <a:pt x="130969" y="46038"/>
                    <a:pt x="138253" y="46009"/>
                    <a:pt x="145257" y="47625"/>
                  </a:cubicBezTo>
                  <a:cubicBezTo>
                    <a:pt x="149160" y="48526"/>
                    <a:pt x="164465" y="58296"/>
                    <a:pt x="166688" y="59531"/>
                  </a:cubicBezTo>
                  <a:cubicBezTo>
                    <a:pt x="169791" y="61255"/>
                    <a:pt x="173203" y="62413"/>
                    <a:pt x="176213" y="64294"/>
                  </a:cubicBezTo>
                  <a:cubicBezTo>
                    <a:pt x="188550" y="72005"/>
                    <a:pt x="200378" y="86078"/>
                    <a:pt x="209550" y="95250"/>
                  </a:cubicBezTo>
                  <a:lnTo>
                    <a:pt x="216694" y="102394"/>
                  </a:lnTo>
                  <a:lnTo>
                    <a:pt x="235744" y="121444"/>
                  </a:lnTo>
                  <a:cubicBezTo>
                    <a:pt x="238919" y="124619"/>
                    <a:pt x="241533" y="128479"/>
                    <a:pt x="245269" y="130969"/>
                  </a:cubicBezTo>
                  <a:cubicBezTo>
                    <a:pt x="258017" y="139467"/>
                    <a:pt x="250389" y="133707"/>
                    <a:pt x="266700" y="150019"/>
                  </a:cubicBezTo>
                  <a:cubicBezTo>
                    <a:pt x="268724" y="152043"/>
                    <a:pt x="271515" y="153118"/>
                    <a:pt x="273844" y="154781"/>
                  </a:cubicBezTo>
                  <a:cubicBezTo>
                    <a:pt x="277074" y="157088"/>
                    <a:pt x="280432" y="159255"/>
                    <a:pt x="283369" y="161925"/>
                  </a:cubicBezTo>
                  <a:cubicBezTo>
                    <a:pt x="289183" y="167211"/>
                    <a:pt x="294482" y="173038"/>
                    <a:pt x="300038" y="178594"/>
                  </a:cubicBezTo>
                  <a:cubicBezTo>
                    <a:pt x="305304" y="183860"/>
                    <a:pt x="307695" y="187185"/>
                    <a:pt x="314325" y="190500"/>
                  </a:cubicBezTo>
                  <a:cubicBezTo>
                    <a:pt x="316570" y="191622"/>
                    <a:pt x="319162" y="191892"/>
                    <a:pt x="321469" y="192881"/>
                  </a:cubicBezTo>
                  <a:cubicBezTo>
                    <a:pt x="346011" y="203399"/>
                    <a:pt x="312739" y="191558"/>
                    <a:pt x="345282" y="202406"/>
                  </a:cubicBezTo>
                  <a:lnTo>
                    <a:pt x="352425" y="204788"/>
                  </a:lnTo>
                  <a:cubicBezTo>
                    <a:pt x="361950" y="203994"/>
                    <a:pt x="371516" y="203592"/>
                    <a:pt x="381000" y="202406"/>
                  </a:cubicBezTo>
                  <a:cubicBezTo>
                    <a:pt x="385784" y="201808"/>
                    <a:pt x="392924" y="199225"/>
                    <a:pt x="397669" y="197644"/>
                  </a:cubicBezTo>
                  <a:cubicBezTo>
                    <a:pt x="400844" y="192881"/>
                    <a:pt x="404453" y="188381"/>
                    <a:pt x="407194" y="183356"/>
                  </a:cubicBezTo>
                  <a:cubicBezTo>
                    <a:pt x="416505" y="166286"/>
                    <a:pt x="406843" y="175548"/>
                    <a:pt x="419100" y="157163"/>
                  </a:cubicBezTo>
                  <a:cubicBezTo>
                    <a:pt x="425803" y="147108"/>
                    <a:pt x="431070" y="149956"/>
                    <a:pt x="440532" y="140494"/>
                  </a:cubicBezTo>
                  <a:cubicBezTo>
                    <a:pt x="446882" y="134144"/>
                    <a:pt x="454601" y="128916"/>
                    <a:pt x="459582" y="121444"/>
                  </a:cubicBezTo>
                  <a:cubicBezTo>
                    <a:pt x="461169" y="119063"/>
                    <a:pt x="462145" y="116132"/>
                    <a:pt x="464344" y="114300"/>
                  </a:cubicBezTo>
                  <a:cubicBezTo>
                    <a:pt x="467071" y="112028"/>
                    <a:pt x="470694" y="111125"/>
                    <a:pt x="473869" y="109538"/>
                  </a:cubicBezTo>
                  <a:cubicBezTo>
                    <a:pt x="479464" y="92750"/>
                    <a:pt x="474682" y="104354"/>
                    <a:pt x="495300" y="78581"/>
                  </a:cubicBezTo>
                  <a:cubicBezTo>
                    <a:pt x="498876" y="74112"/>
                    <a:pt x="501056" y="68601"/>
                    <a:pt x="504825" y="64294"/>
                  </a:cubicBezTo>
                  <a:cubicBezTo>
                    <a:pt x="509402" y="59063"/>
                    <a:pt x="513336" y="59625"/>
                    <a:pt x="519113" y="57150"/>
                  </a:cubicBezTo>
                  <a:cubicBezTo>
                    <a:pt x="522376" y="55752"/>
                    <a:pt x="525628" y="54269"/>
                    <a:pt x="528638" y="52388"/>
                  </a:cubicBezTo>
                  <a:cubicBezTo>
                    <a:pt x="532004" y="50285"/>
                    <a:pt x="535150" y="47827"/>
                    <a:pt x="538163" y="45244"/>
                  </a:cubicBezTo>
                  <a:cubicBezTo>
                    <a:pt x="540720" y="43052"/>
                    <a:pt x="542505" y="39968"/>
                    <a:pt x="545307" y="38100"/>
                  </a:cubicBezTo>
                  <a:cubicBezTo>
                    <a:pt x="547395" y="36708"/>
                    <a:pt x="550069" y="36513"/>
                    <a:pt x="552450" y="35719"/>
                  </a:cubicBezTo>
                  <a:cubicBezTo>
                    <a:pt x="564986" y="23183"/>
                    <a:pt x="553460" y="32833"/>
                    <a:pt x="571500" y="23813"/>
                  </a:cubicBezTo>
                  <a:cubicBezTo>
                    <a:pt x="574060" y="22533"/>
                    <a:pt x="576159" y="20470"/>
                    <a:pt x="578644" y="19050"/>
                  </a:cubicBezTo>
                  <a:cubicBezTo>
                    <a:pt x="596951" y="8589"/>
                    <a:pt x="579479" y="20805"/>
                    <a:pt x="597694" y="7144"/>
                  </a:cubicBezTo>
                  <a:cubicBezTo>
                    <a:pt x="608807" y="7938"/>
                    <a:pt x="619967" y="8223"/>
                    <a:pt x="631032" y="9525"/>
                  </a:cubicBezTo>
                  <a:cubicBezTo>
                    <a:pt x="633525" y="9818"/>
                    <a:pt x="635882" y="10887"/>
                    <a:pt x="638175" y="11906"/>
                  </a:cubicBezTo>
                  <a:cubicBezTo>
                    <a:pt x="642818" y="13970"/>
                    <a:pt x="654593" y="19515"/>
                    <a:pt x="659607" y="23813"/>
                  </a:cubicBezTo>
                  <a:cubicBezTo>
                    <a:pt x="663016" y="26735"/>
                    <a:pt x="665396" y="30847"/>
                    <a:pt x="669132" y="33338"/>
                  </a:cubicBezTo>
                  <a:cubicBezTo>
                    <a:pt x="672688" y="35709"/>
                    <a:pt x="677069" y="36513"/>
                    <a:pt x="681038" y="38100"/>
                  </a:cubicBezTo>
                  <a:cubicBezTo>
                    <a:pt x="690336" y="47398"/>
                    <a:pt x="700256" y="59338"/>
                    <a:pt x="711994" y="66675"/>
                  </a:cubicBezTo>
                  <a:cubicBezTo>
                    <a:pt x="715004" y="68556"/>
                    <a:pt x="718344" y="69850"/>
                    <a:pt x="721519" y="71438"/>
                  </a:cubicBezTo>
                  <a:cubicBezTo>
                    <a:pt x="728976" y="86351"/>
                    <a:pt x="723124" y="76067"/>
                    <a:pt x="733425" y="90488"/>
                  </a:cubicBezTo>
                  <a:cubicBezTo>
                    <a:pt x="735088" y="92817"/>
                    <a:pt x="736164" y="95607"/>
                    <a:pt x="738188" y="97631"/>
                  </a:cubicBezTo>
                  <a:cubicBezTo>
                    <a:pt x="740994" y="100437"/>
                    <a:pt x="744726" y="102162"/>
                    <a:pt x="747713" y="104775"/>
                  </a:cubicBezTo>
                  <a:cubicBezTo>
                    <a:pt x="766191" y="120944"/>
                    <a:pt x="749085" y="108864"/>
                    <a:pt x="764382" y="119063"/>
                  </a:cubicBezTo>
                  <a:cubicBezTo>
                    <a:pt x="776792" y="135612"/>
                    <a:pt x="768763" y="126646"/>
                    <a:pt x="792957" y="145256"/>
                  </a:cubicBezTo>
                  <a:cubicBezTo>
                    <a:pt x="798505" y="149524"/>
                    <a:pt x="811519" y="159300"/>
                    <a:pt x="816769" y="161925"/>
                  </a:cubicBezTo>
                  <a:cubicBezTo>
                    <a:pt x="819944" y="163513"/>
                    <a:pt x="823284" y="164807"/>
                    <a:pt x="826294" y="166688"/>
                  </a:cubicBezTo>
                  <a:cubicBezTo>
                    <a:pt x="829659" y="168791"/>
                    <a:pt x="832454" y="171728"/>
                    <a:pt x="835819" y="173831"/>
                  </a:cubicBezTo>
                  <a:cubicBezTo>
                    <a:pt x="842548" y="178037"/>
                    <a:pt x="845541" y="178660"/>
                    <a:pt x="852488" y="180975"/>
                  </a:cubicBezTo>
                  <a:cubicBezTo>
                    <a:pt x="872954" y="194620"/>
                    <a:pt x="847066" y="178265"/>
                    <a:pt x="866775" y="188119"/>
                  </a:cubicBezTo>
                  <a:cubicBezTo>
                    <a:pt x="885244" y="197353"/>
                    <a:pt x="863102" y="189274"/>
                    <a:pt x="881063" y="195263"/>
                  </a:cubicBezTo>
                  <a:cubicBezTo>
                    <a:pt x="885032" y="194469"/>
                    <a:pt x="889349" y="194691"/>
                    <a:pt x="892969" y="192881"/>
                  </a:cubicBezTo>
                  <a:cubicBezTo>
                    <a:pt x="900648" y="189041"/>
                    <a:pt x="914400" y="178594"/>
                    <a:pt x="914400" y="178594"/>
                  </a:cubicBezTo>
                  <a:lnTo>
                    <a:pt x="928688" y="157163"/>
                  </a:lnTo>
                  <a:cubicBezTo>
                    <a:pt x="930276" y="154782"/>
                    <a:pt x="933451" y="153988"/>
                    <a:pt x="935832" y="152400"/>
                  </a:cubicBezTo>
                  <a:cubicBezTo>
                    <a:pt x="938536" y="146992"/>
                    <a:pt x="941316" y="140445"/>
                    <a:pt x="945357" y="135731"/>
                  </a:cubicBezTo>
                  <a:cubicBezTo>
                    <a:pt x="948279" y="132322"/>
                    <a:pt x="951707" y="129381"/>
                    <a:pt x="954882" y="126206"/>
                  </a:cubicBezTo>
                  <a:cubicBezTo>
                    <a:pt x="955676" y="122237"/>
                    <a:pt x="955255" y="117814"/>
                    <a:pt x="957263" y="114300"/>
                  </a:cubicBezTo>
                  <a:cubicBezTo>
                    <a:pt x="958683" y="111815"/>
                    <a:pt x="962383" y="111562"/>
                    <a:pt x="964407" y="109538"/>
                  </a:cubicBezTo>
                  <a:cubicBezTo>
                    <a:pt x="966431" y="107514"/>
                    <a:pt x="967244" y="104512"/>
                    <a:pt x="969169" y="102394"/>
                  </a:cubicBezTo>
                  <a:cubicBezTo>
                    <a:pt x="975210" y="95749"/>
                    <a:pt x="983237" y="90816"/>
                    <a:pt x="988219" y="83344"/>
                  </a:cubicBezTo>
                  <a:cubicBezTo>
                    <a:pt x="993369" y="75619"/>
                    <a:pt x="994258" y="73274"/>
                    <a:pt x="1002507" y="66675"/>
                  </a:cubicBezTo>
                  <a:cubicBezTo>
                    <a:pt x="1023026" y="50260"/>
                    <a:pt x="1010184" y="63835"/>
                    <a:pt x="1026319" y="50006"/>
                  </a:cubicBezTo>
                  <a:cubicBezTo>
                    <a:pt x="1028876" y="47815"/>
                    <a:pt x="1030876" y="45019"/>
                    <a:pt x="1033463" y="42863"/>
                  </a:cubicBezTo>
                  <a:cubicBezTo>
                    <a:pt x="1035662" y="41031"/>
                    <a:pt x="1038434" y="39963"/>
                    <a:pt x="1040607" y="38100"/>
                  </a:cubicBezTo>
                  <a:cubicBezTo>
                    <a:pt x="1044016" y="35178"/>
                    <a:pt x="1046540" y="31269"/>
                    <a:pt x="1050132" y="28575"/>
                  </a:cubicBezTo>
                  <a:cubicBezTo>
                    <a:pt x="1052972" y="26445"/>
                    <a:pt x="1056482" y="25400"/>
                    <a:pt x="1059657" y="23813"/>
                  </a:cubicBezTo>
                  <a:cubicBezTo>
                    <a:pt x="1075610" y="7859"/>
                    <a:pt x="1066893" y="15019"/>
                    <a:pt x="1085850" y="2381"/>
                  </a:cubicBezTo>
                  <a:cubicBezTo>
                    <a:pt x="1088573" y="566"/>
                    <a:pt x="1092200" y="794"/>
                    <a:pt x="1095375" y="0"/>
                  </a:cubicBezTo>
                  <a:cubicBezTo>
                    <a:pt x="1107281" y="794"/>
                    <a:pt x="1119393" y="41"/>
                    <a:pt x="1131094" y="2381"/>
                  </a:cubicBezTo>
                  <a:cubicBezTo>
                    <a:pt x="1135632" y="3289"/>
                    <a:pt x="1138771" y="7645"/>
                    <a:pt x="1143000" y="9525"/>
                  </a:cubicBezTo>
                  <a:cubicBezTo>
                    <a:pt x="1145991" y="10854"/>
                    <a:pt x="1149350" y="11112"/>
                    <a:pt x="1152525" y="11906"/>
                  </a:cubicBezTo>
                  <a:cubicBezTo>
                    <a:pt x="1155700" y="14287"/>
                    <a:pt x="1158500" y="17275"/>
                    <a:pt x="1162050" y="19050"/>
                  </a:cubicBezTo>
                  <a:cubicBezTo>
                    <a:pt x="1166540" y="21295"/>
                    <a:pt x="1176338" y="23813"/>
                    <a:pt x="1176338" y="23813"/>
                  </a:cubicBezTo>
                  <a:cubicBezTo>
                    <a:pt x="1183509" y="30984"/>
                    <a:pt x="1194005" y="42198"/>
                    <a:pt x="1202532" y="47625"/>
                  </a:cubicBezTo>
                  <a:cubicBezTo>
                    <a:pt x="1208337" y="51319"/>
                    <a:pt x="1217289" y="53101"/>
                    <a:pt x="1223963" y="54769"/>
                  </a:cubicBezTo>
                  <a:cubicBezTo>
                    <a:pt x="1228725" y="58738"/>
                    <a:pt x="1233867" y="62292"/>
                    <a:pt x="1238250" y="66675"/>
                  </a:cubicBezTo>
                  <a:cubicBezTo>
                    <a:pt x="1241056" y="69481"/>
                    <a:pt x="1242468" y="73518"/>
                    <a:pt x="1245394" y="76200"/>
                  </a:cubicBezTo>
                  <a:cubicBezTo>
                    <a:pt x="1263233" y="92553"/>
                    <a:pt x="1259785" y="90523"/>
                    <a:pt x="1273969" y="95250"/>
                  </a:cubicBezTo>
                  <a:cubicBezTo>
                    <a:pt x="1277144" y="99219"/>
                    <a:pt x="1279900" y="103562"/>
                    <a:pt x="1283494" y="107156"/>
                  </a:cubicBezTo>
                  <a:cubicBezTo>
                    <a:pt x="1286300" y="109962"/>
                    <a:pt x="1290006" y="111717"/>
                    <a:pt x="1293019" y="114300"/>
                  </a:cubicBezTo>
                  <a:cubicBezTo>
                    <a:pt x="1295576" y="116492"/>
                    <a:pt x="1297576" y="119288"/>
                    <a:pt x="1300163" y="121444"/>
                  </a:cubicBezTo>
                  <a:cubicBezTo>
                    <a:pt x="1302362" y="123276"/>
                    <a:pt x="1305134" y="124344"/>
                    <a:pt x="1307307" y="126206"/>
                  </a:cubicBezTo>
                  <a:cubicBezTo>
                    <a:pt x="1310716" y="129128"/>
                    <a:pt x="1313178" y="133121"/>
                    <a:pt x="1316832" y="135731"/>
                  </a:cubicBezTo>
                  <a:cubicBezTo>
                    <a:pt x="1318874" y="137190"/>
                    <a:pt x="1321730" y="136990"/>
                    <a:pt x="1323975" y="138113"/>
                  </a:cubicBezTo>
                  <a:cubicBezTo>
                    <a:pt x="1326535" y="139393"/>
                    <a:pt x="1328504" y="141713"/>
                    <a:pt x="1331119" y="142875"/>
                  </a:cubicBezTo>
                  <a:cubicBezTo>
                    <a:pt x="1348638" y="150661"/>
                    <a:pt x="1341013" y="144049"/>
                    <a:pt x="1354932" y="152400"/>
                  </a:cubicBezTo>
                  <a:cubicBezTo>
                    <a:pt x="1355894" y="152977"/>
                    <a:pt x="1356519" y="153987"/>
                    <a:pt x="1357313" y="154781"/>
                  </a:cubicBezTo>
                </a:path>
              </a:pathLst>
            </a:custGeom>
            <a:ln w="53975">
              <a:solidFill>
                <a:srgbClr val="7A7AD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nvGrpSpPr>
            <p:cNvPr id="8" name="Group 77"/>
            <p:cNvGrpSpPr/>
            <p:nvPr/>
          </p:nvGrpSpPr>
          <p:grpSpPr>
            <a:xfrm>
              <a:off x="2438400" y="3200400"/>
              <a:ext cx="2971800" cy="304800"/>
              <a:chOff x="2438400" y="2895600"/>
              <a:chExt cx="2971800" cy="304800"/>
            </a:xfrm>
          </p:grpSpPr>
          <p:sp>
            <p:nvSpPr>
              <p:cNvPr id="42" name="Rectangle 41"/>
              <p:cNvSpPr/>
              <p:nvPr/>
            </p:nvSpPr>
            <p:spPr>
              <a:xfrm>
                <a:off x="2438400" y="2895600"/>
                <a:ext cx="838200" cy="304800"/>
              </a:xfrm>
              <a:prstGeom prst="rect">
                <a:avLst/>
              </a:prstGeom>
              <a:solidFill>
                <a:srgbClr val="92D050">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4953000" y="2895600"/>
                <a:ext cx="457200" cy="304800"/>
              </a:xfrm>
              <a:prstGeom prst="rect">
                <a:avLst/>
              </a:prstGeom>
              <a:solidFill>
                <a:srgbClr val="C00000">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p:cNvSpPr/>
              <p:nvPr/>
            </p:nvSpPr>
            <p:spPr>
              <a:xfrm>
                <a:off x="4495800" y="2895600"/>
                <a:ext cx="457200" cy="304800"/>
              </a:xfrm>
              <a:prstGeom prst="rect">
                <a:avLst/>
              </a:prstGeom>
              <a:solidFill>
                <a:schemeClr val="accent1">
                  <a:lumMod val="50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4038600" y="2895600"/>
                <a:ext cx="457200" cy="304800"/>
              </a:xfrm>
              <a:prstGeom prst="rect">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p:cNvSpPr/>
              <p:nvPr/>
            </p:nvSpPr>
            <p:spPr>
              <a:xfrm>
                <a:off x="3657600" y="2895600"/>
                <a:ext cx="381000" cy="304800"/>
              </a:xfrm>
              <a:prstGeom prst="rect">
                <a:avLst/>
              </a:prstGeom>
              <a:solidFill>
                <a:srgbClr val="7030A0">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3276600" y="2895600"/>
                <a:ext cx="381000" cy="304800"/>
              </a:xfrm>
              <a:prstGeom prst="rect">
                <a:avLst/>
              </a:prstGeom>
              <a:solidFill>
                <a:schemeClr val="accent1">
                  <a:lumMod val="50000"/>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8" name="TextBox 47"/>
          <p:cNvSpPr txBox="1"/>
          <p:nvPr/>
        </p:nvSpPr>
        <p:spPr>
          <a:xfrm>
            <a:off x="5943600" y="3212068"/>
            <a:ext cx="1295400" cy="369332"/>
          </a:xfrm>
          <a:prstGeom prst="rect">
            <a:avLst/>
          </a:prstGeom>
          <a:noFill/>
        </p:spPr>
        <p:txBody>
          <a:bodyPr wrap="square" rtlCol="0">
            <a:spAutoFit/>
          </a:bodyPr>
          <a:lstStyle/>
          <a:p>
            <a:r>
              <a:rPr lang="en-US" dirty="0" smtClean="0"/>
              <a:t>mRNA</a:t>
            </a:r>
            <a:endParaRPr lang="en-US" dirty="0"/>
          </a:p>
        </p:txBody>
      </p:sp>
      <p:sp>
        <p:nvSpPr>
          <p:cNvPr id="51" name="Down Arrow 50"/>
          <p:cNvSpPr/>
          <p:nvPr/>
        </p:nvSpPr>
        <p:spPr>
          <a:xfrm>
            <a:off x="4114800" y="2362200"/>
            <a:ext cx="685800"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151"/>
          <p:cNvGrpSpPr/>
          <p:nvPr/>
        </p:nvGrpSpPr>
        <p:grpSpPr>
          <a:xfrm>
            <a:off x="4114800" y="4800600"/>
            <a:ext cx="838200" cy="457200"/>
            <a:chOff x="1828800" y="5410200"/>
            <a:chExt cx="838200" cy="457200"/>
          </a:xfrm>
        </p:grpSpPr>
        <p:sp>
          <p:nvSpPr>
            <p:cNvPr id="53" name="Moon 52"/>
            <p:cNvSpPr/>
            <p:nvPr/>
          </p:nvSpPr>
          <p:spPr>
            <a:xfrm>
              <a:off x="1828800" y="5410200"/>
              <a:ext cx="381000" cy="457200"/>
            </a:xfrm>
            <a:prstGeom prst="moon">
              <a:avLst/>
            </a:prstGeom>
            <a:solidFill>
              <a:schemeClr val="accent1">
                <a:lumMod val="50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Moon 53"/>
            <p:cNvSpPr/>
            <p:nvPr/>
          </p:nvSpPr>
          <p:spPr>
            <a:xfrm flipH="1">
              <a:off x="2209800" y="5410200"/>
              <a:ext cx="457200" cy="457200"/>
            </a:xfrm>
            <a:prstGeom prst="moon">
              <a:avLst/>
            </a:prstGeom>
            <a:solidFill>
              <a:schemeClr val="accent1">
                <a:lumMod val="50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p:cNvSpPr/>
            <p:nvPr/>
          </p:nvSpPr>
          <p:spPr>
            <a:xfrm>
              <a:off x="1981200" y="5486400"/>
              <a:ext cx="457200" cy="304800"/>
            </a:xfrm>
            <a:prstGeom prst="ellipse">
              <a:avLst/>
            </a:prstGeom>
            <a:solidFill>
              <a:srgbClr val="FFCC66">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p:cNvSpPr txBox="1"/>
          <p:nvPr/>
        </p:nvSpPr>
        <p:spPr>
          <a:xfrm>
            <a:off x="5867400" y="4888468"/>
            <a:ext cx="1295400" cy="369332"/>
          </a:xfrm>
          <a:prstGeom prst="rect">
            <a:avLst/>
          </a:prstGeom>
          <a:noFill/>
        </p:spPr>
        <p:txBody>
          <a:bodyPr wrap="square" rtlCol="0">
            <a:spAutoFit/>
          </a:bodyPr>
          <a:lstStyle/>
          <a:p>
            <a:r>
              <a:rPr lang="en-US" dirty="0" smtClean="0"/>
              <a:t>protein</a:t>
            </a:r>
            <a:endParaRPr lang="en-US" dirty="0"/>
          </a:p>
        </p:txBody>
      </p:sp>
      <p:sp>
        <p:nvSpPr>
          <p:cNvPr id="57" name="Down Arrow 56"/>
          <p:cNvSpPr/>
          <p:nvPr/>
        </p:nvSpPr>
        <p:spPr>
          <a:xfrm>
            <a:off x="4114800" y="3962400"/>
            <a:ext cx="685800"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ight Triangle 40"/>
          <p:cNvSpPr/>
          <p:nvPr/>
        </p:nvSpPr>
        <p:spPr>
          <a:xfrm>
            <a:off x="685800" y="2362200"/>
            <a:ext cx="762000" cy="2209800"/>
          </a:xfrm>
          <a:prstGeom prst="rtTriangl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scene3d>
            <a:camera prst="orthographicFront"/>
            <a:lightRig rig="three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533400" y="1524000"/>
            <a:ext cx="1295400" cy="646331"/>
          </a:xfrm>
          <a:prstGeom prst="rect">
            <a:avLst/>
          </a:prstGeom>
          <a:noFill/>
        </p:spPr>
        <p:txBody>
          <a:bodyPr wrap="square" rtlCol="0">
            <a:spAutoFit/>
          </a:bodyPr>
          <a:lstStyle/>
          <a:p>
            <a:r>
              <a:rPr lang="en-US" dirty="0" smtClean="0"/>
              <a:t>~20,000 genes</a:t>
            </a:r>
            <a:endParaRPr lang="en-US" dirty="0"/>
          </a:p>
        </p:txBody>
      </p:sp>
      <p:sp>
        <p:nvSpPr>
          <p:cNvPr id="50" name="TextBox 49"/>
          <p:cNvSpPr txBox="1"/>
          <p:nvPr/>
        </p:nvSpPr>
        <p:spPr>
          <a:xfrm>
            <a:off x="533400" y="4763869"/>
            <a:ext cx="1371600" cy="646331"/>
          </a:xfrm>
          <a:prstGeom prst="rect">
            <a:avLst/>
          </a:prstGeom>
          <a:noFill/>
        </p:spPr>
        <p:txBody>
          <a:bodyPr wrap="square" rtlCol="0">
            <a:spAutoFit/>
          </a:bodyPr>
          <a:lstStyle/>
          <a:p>
            <a:r>
              <a:rPr lang="en-US" dirty="0" smtClean="0"/>
              <a:t>~1,000,000 proteins</a:t>
            </a:r>
            <a:endParaRPr lang="en-US" dirty="0"/>
          </a:p>
        </p:txBody>
      </p:sp>
      <p:pic>
        <p:nvPicPr>
          <p:cNvPr id="1026" name="Picture 2" descr="Post-translational modifications increase proteome complexit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813" y="1371600"/>
            <a:ext cx="8992475"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43589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Line 24"/>
          <p:cNvSpPr>
            <a:spLocks noChangeShapeType="1"/>
          </p:cNvSpPr>
          <p:nvPr/>
        </p:nvSpPr>
        <p:spPr bwMode="auto">
          <a:xfrm>
            <a:off x="0" y="457200"/>
            <a:ext cx="0" cy="0"/>
          </a:xfrm>
          <a:prstGeom prst="line">
            <a:avLst/>
          </a:prstGeom>
          <a:noFill/>
          <a:ln w="9525">
            <a:noFill/>
            <a:round/>
            <a:headEnd/>
            <a:tailEnd/>
          </a:ln>
        </p:spPr>
        <p:txBody>
          <a:bodyPr>
            <a:spAutoFit/>
          </a:bodyPr>
          <a:lstStyle/>
          <a:p>
            <a:endParaRPr lang="en-US"/>
          </a:p>
        </p:txBody>
      </p:sp>
      <p:sp>
        <p:nvSpPr>
          <p:cNvPr id="3079" name="Text Box 27"/>
          <p:cNvSpPr txBox="1">
            <a:spLocks noChangeArrowheads="1"/>
          </p:cNvSpPr>
          <p:nvPr/>
        </p:nvSpPr>
        <p:spPr bwMode="auto">
          <a:xfrm>
            <a:off x="546100" y="342900"/>
            <a:ext cx="7772400" cy="584775"/>
          </a:xfrm>
          <a:prstGeom prst="rect">
            <a:avLst/>
          </a:prstGeom>
          <a:noFill/>
          <a:ln w="9525" algn="ctr">
            <a:noFill/>
            <a:miter lim="800000"/>
            <a:headEnd/>
            <a:tailEnd/>
          </a:ln>
        </p:spPr>
        <p:txBody>
          <a:bodyPr>
            <a:spAutoFit/>
          </a:bodyPr>
          <a:lstStyle/>
          <a:p>
            <a:pPr algn="ctr">
              <a:spcBef>
                <a:spcPct val="50000"/>
              </a:spcBef>
            </a:pPr>
            <a:r>
              <a:rPr lang="en-US" sz="3200" dirty="0" smtClean="0"/>
              <a:t>Gene expression: Running the program</a:t>
            </a:r>
            <a:endParaRPr lang="en-US" sz="3200" dirty="0"/>
          </a:p>
        </p:txBody>
      </p:sp>
      <p:sp>
        <p:nvSpPr>
          <p:cNvPr id="37" name="TextBox 36"/>
          <p:cNvSpPr txBox="1"/>
          <p:nvPr/>
        </p:nvSpPr>
        <p:spPr>
          <a:xfrm>
            <a:off x="6477000" y="1754188"/>
            <a:ext cx="1295400" cy="369332"/>
          </a:xfrm>
          <a:prstGeom prst="rect">
            <a:avLst/>
          </a:prstGeom>
          <a:noFill/>
        </p:spPr>
        <p:txBody>
          <a:bodyPr wrap="square" rtlCol="0">
            <a:spAutoFit/>
          </a:bodyPr>
          <a:lstStyle/>
          <a:p>
            <a:r>
              <a:rPr lang="en-US" dirty="0" smtClean="0"/>
              <a:t>DNA</a:t>
            </a:r>
            <a:endParaRPr lang="en-US" dirty="0"/>
          </a:p>
        </p:txBody>
      </p:sp>
      <p:sp>
        <p:nvSpPr>
          <p:cNvPr id="48" name="TextBox 47"/>
          <p:cNvSpPr txBox="1"/>
          <p:nvPr/>
        </p:nvSpPr>
        <p:spPr>
          <a:xfrm>
            <a:off x="6324600" y="3212068"/>
            <a:ext cx="1295400" cy="369332"/>
          </a:xfrm>
          <a:prstGeom prst="rect">
            <a:avLst/>
          </a:prstGeom>
          <a:noFill/>
        </p:spPr>
        <p:txBody>
          <a:bodyPr wrap="square" rtlCol="0">
            <a:spAutoFit/>
          </a:bodyPr>
          <a:lstStyle/>
          <a:p>
            <a:r>
              <a:rPr lang="en-US" dirty="0" smtClean="0"/>
              <a:t>mRNA</a:t>
            </a:r>
            <a:endParaRPr lang="en-US" dirty="0"/>
          </a:p>
        </p:txBody>
      </p:sp>
      <p:sp>
        <p:nvSpPr>
          <p:cNvPr id="56" name="TextBox 55"/>
          <p:cNvSpPr txBox="1"/>
          <p:nvPr/>
        </p:nvSpPr>
        <p:spPr>
          <a:xfrm>
            <a:off x="6400800" y="5193268"/>
            <a:ext cx="1295400" cy="369332"/>
          </a:xfrm>
          <a:prstGeom prst="rect">
            <a:avLst/>
          </a:prstGeom>
          <a:noFill/>
        </p:spPr>
        <p:txBody>
          <a:bodyPr wrap="square" rtlCol="0">
            <a:spAutoFit/>
          </a:bodyPr>
          <a:lstStyle/>
          <a:p>
            <a:r>
              <a:rPr lang="en-US" dirty="0" smtClean="0"/>
              <a:t>protein</a:t>
            </a:r>
            <a:endParaRPr lang="en-US" dirty="0"/>
          </a:p>
        </p:txBody>
      </p:sp>
      <p:sp>
        <p:nvSpPr>
          <p:cNvPr id="138" name="TextBox 137"/>
          <p:cNvSpPr txBox="1"/>
          <p:nvPr/>
        </p:nvSpPr>
        <p:spPr>
          <a:xfrm>
            <a:off x="76200" y="1524000"/>
            <a:ext cx="2667000" cy="923330"/>
          </a:xfrm>
          <a:prstGeom prst="rect">
            <a:avLst/>
          </a:prstGeom>
          <a:noFill/>
        </p:spPr>
        <p:txBody>
          <a:bodyPr wrap="square" rtlCol="0">
            <a:spAutoFit/>
          </a:bodyPr>
          <a:lstStyle/>
          <a:p>
            <a:r>
              <a:rPr lang="en-US" dirty="0" smtClean="0"/>
              <a:t>Promoter:</a:t>
            </a:r>
          </a:p>
          <a:p>
            <a:r>
              <a:rPr lang="en-US" dirty="0" smtClean="0"/>
              <a:t>Controls transcription of DNA to RNA</a:t>
            </a:r>
            <a:endParaRPr lang="en-US" dirty="0"/>
          </a:p>
        </p:txBody>
      </p:sp>
      <p:grpSp>
        <p:nvGrpSpPr>
          <p:cNvPr id="36" name="Group 35"/>
          <p:cNvGrpSpPr/>
          <p:nvPr/>
        </p:nvGrpSpPr>
        <p:grpSpPr>
          <a:xfrm>
            <a:off x="3124200" y="1676400"/>
            <a:ext cx="2767263" cy="4272274"/>
            <a:chOff x="3124200" y="1676400"/>
            <a:chExt cx="2767263" cy="4272274"/>
          </a:xfrm>
        </p:grpSpPr>
        <p:sp>
          <p:nvSpPr>
            <p:cNvPr id="51" name="Down Arrow 50"/>
            <p:cNvSpPr/>
            <p:nvPr/>
          </p:nvSpPr>
          <p:spPr>
            <a:xfrm>
              <a:off x="4191000" y="2438400"/>
              <a:ext cx="533400" cy="457200"/>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13"/>
            <p:cNvSpPr>
              <a:spLocks noChangeAspect="1"/>
            </p:cNvSpPr>
            <p:nvPr/>
          </p:nvSpPr>
          <p:spPr>
            <a:xfrm>
              <a:off x="4190999" y="5181599"/>
              <a:ext cx="825726" cy="767074"/>
            </a:xfrm>
            <a:custGeom>
              <a:avLst/>
              <a:gdLst>
                <a:gd name="connsiteX0" fmla="*/ 1354873 w 1535152"/>
                <a:gd name="connsiteY0" fmla="*/ 351264 h 1507273"/>
                <a:gd name="connsiteX1" fmla="*/ 696951 w 1535152"/>
                <a:gd name="connsiteY1" fmla="*/ 27878 h 1507273"/>
                <a:gd name="connsiteX2" fmla="*/ 496229 w 1535152"/>
                <a:gd name="connsiteY2" fmla="*/ 183995 h 1507273"/>
                <a:gd name="connsiteX3" fmla="*/ 1388327 w 1535152"/>
                <a:gd name="connsiteY3" fmla="*/ 986883 h 1507273"/>
                <a:gd name="connsiteX4" fmla="*/ 1332571 w 1535152"/>
                <a:gd name="connsiteY4" fmla="*/ 1399478 h 1507273"/>
                <a:gd name="connsiteX5" fmla="*/ 172844 w 1535152"/>
                <a:gd name="connsiteY5" fmla="*/ 340113 h 1507273"/>
                <a:gd name="connsiteX6" fmla="*/ 295508 w 1535152"/>
                <a:gd name="connsiteY6" fmla="*/ 830766 h 1507273"/>
                <a:gd name="connsiteX7" fmla="*/ 1098395 w 1535152"/>
                <a:gd name="connsiteY7" fmla="*/ 407020 h 1507273"/>
                <a:gd name="connsiteX8" fmla="*/ 1232210 w 1535152"/>
                <a:gd name="connsiteY8" fmla="*/ 853069 h 1507273"/>
                <a:gd name="connsiteX9" fmla="*/ 473927 w 1535152"/>
                <a:gd name="connsiteY9" fmla="*/ 1254513 h 1507273"/>
                <a:gd name="connsiteX10" fmla="*/ 418171 w 1535152"/>
                <a:gd name="connsiteY10" fmla="*/ 1299117 h 1507273"/>
                <a:gd name="connsiteX0" fmla="*/ 1354873 w 1535152"/>
                <a:gd name="connsiteY0" fmla="*/ 351264 h 1507273"/>
                <a:gd name="connsiteX1" fmla="*/ 696951 w 1535152"/>
                <a:gd name="connsiteY1" fmla="*/ 27878 h 1507273"/>
                <a:gd name="connsiteX2" fmla="*/ 496229 w 1535152"/>
                <a:gd name="connsiteY2" fmla="*/ 183995 h 1507273"/>
                <a:gd name="connsiteX3" fmla="*/ 1388327 w 1535152"/>
                <a:gd name="connsiteY3" fmla="*/ 986883 h 1507273"/>
                <a:gd name="connsiteX4" fmla="*/ 1332571 w 1535152"/>
                <a:gd name="connsiteY4" fmla="*/ 1399478 h 1507273"/>
                <a:gd name="connsiteX5" fmla="*/ 172844 w 1535152"/>
                <a:gd name="connsiteY5" fmla="*/ 340113 h 1507273"/>
                <a:gd name="connsiteX6" fmla="*/ 295508 w 1535152"/>
                <a:gd name="connsiteY6" fmla="*/ 830766 h 1507273"/>
                <a:gd name="connsiteX7" fmla="*/ 1098395 w 1535152"/>
                <a:gd name="connsiteY7" fmla="*/ 407020 h 1507273"/>
                <a:gd name="connsiteX8" fmla="*/ 1310268 w 1535152"/>
                <a:gd name="connsiteY8" fmla="*/ 763859 h 1507273"/>
                <a:gd name="connsiteX9" fmla="*/ 473927 w 1535152"/>
                <a:gd name="connsiteY9" fmla="*/ 1254513 h 1507273"/>
                <a:gd name="connsiteX10" fmla="*/ 418171 w 1535152"/>
                <a:gd name="connsiteY10" fmla="*/ 1299117 h 1507273"/>
                <a:gd name="connsiteX0" fmla="*/ 1354873 w 1535152"/>
                <a:gd name="connsiteY0" fmla="*/ 351264 h 1507273"/>
                <a:gd name="connsiteX1" fmla="*/ 696951 w 1535152"/>
                <a:gd name="connsiteY1" fmla="*/ 27878 h 1507273"/>
                <a:gd name="connsiteX2" fmla="*/ 496229 w 1535152"/>
                <a:gd name="connsiteY2" fmla="*/ 183995 h 1507273"/>
                <a:gd name="connsiteX3" fmla="*/ 1388327 w 1535152"/>
                <a:gd name="connsiteY3" fmla="*/ 986883 h 1507273"/>
                <a:gd name="connsiteX4" fmla="*/ 1332571 w 1535152"/>
                <a:gd name="connsiteY4" fmla="*/ 1399478 h 1507273"/>
                <a:gd name="connsiteX5" fmla="*/ 172844 w 1535152"/>
                <a:gd name="connsiteY5" fmla="*/ 340113 h 1507273"/>
                <a:gd name="connsiteX6" fmla="*/ 295508 w 1535152"/>
                <a:gd name="connsiteY6" fmla="*/ 830766 h 1507273"/>
                <a:gd name="connsiteX7" fmla="*/ 1098395 w 1535152"/>
                <a:gd name="connsiteY7" fmla="*/ 407020 h 1507273"/>
                <a:gd name="connsiteX8" fmla="*/ 1310268 w 1535152"/>
                <a:gd name="connsiteY8" fmla="*/ 763859 h 1507273"/>
                <a:gd name="connsiteX9" fmla="*/ 473927 w 1535152"/>
                <a:gd name="connsiteY9" fmla="*/ 1254513 h 1507273"/>
                <a:gd name="connsiteX10" fmla="*/ 696952 w 1535152"/>
                <a:gd name="connsiteY10" fmla="*/ 1154151 h 1507273"/>
                <a:gd name="connsiteX0" fmla="*/ 1578826 w 1759105"/>
                <a:gd name="connsiteY0" fmla="*/ 351264 h 1826941"/>
                <a:gd name="connsiteX1" fmla="*/ 920904 w 1759105"/>
                <a:gd name="connsiteY1" fmla="*/ 27878 h 1826941"/>
                <a:gd name="connsiteX2" fmla="*/ 720182 w 1759105"/>
                <a:gd name="connsiteY2" fmla="*/ 183995 h 1826941"/>
                <a:gd name="connsiteX3" fmla="*/ 1612280 w 1759105"/>
                <a:gd name="connsiteY3" fmla="*/ 986883 h 1826941"/>
                <a:gd name="connsiteX4" fmla="*/ 1556524 w 1759105"/>
                <a:gd name="connsiteY4" fmla="*/ 1399478 h 1826941"/>
                <a:gd name="connsiteX5" fmla="*/ 396797 w 1759105"/>
                <a:gd name="connsiteY5" fmla="*/ 340113 h 1826941"/>
                <a:gd name="connsiteX6" fmla="*/ 519461 w 1759105"/>
                <a:gd name="connsiteY6" fmla="*/ 830766 h 1826941"/>
                <a:gd name="connsiteX7" fmla="*/ 1322348 w 1759105"/>
                <a:gd name="connsiteY7" fmla="*/ 407020 h 1826941"/>
                <a:gd name="connsiteX8" fmla="*/ 1534221 w 1759105"/>
                <a:gd name="connsiteY8" fmla="*/ 763859 h 1826941"/>
                <a:gd name="connsiteX9" fmla="*/ 697880 w 1759105"/>
                <a:gd name="connsiteY9" fmla="*/ 1254513 h 1826941"/>
                <a:gd name="connsiteX10" fmla="*/ 39959 w 1759105"/>
                <a:gd name="connsiteY10" fmla="*/ 1812073 h 1826941"/>
                <a:gd name="connsiteX0" fmla="*/ 1578826 w 1759105"/>
                <a:gd name="connsiteY0" fmla="*/ 351264 h 1826941"/>
                <a:gd name="connsiteX1" fmla="*/ 920904 w 1759105"/>
                <a:gd name="connsiteY1" fmla="*/ 27878 h 1826941"/>
                <a:gd name="connsiteX2" fmla="*/ 720182 w 1759105"/>
                <a:gd name="connsiteY2" fmla="*/ 183995 h 1826941"/>
                <a:gd name="connsiteX3" fmla="*/ 1612280 w 1759105"/>
                <a:gd name="connsiteY3" fmla="*/ 986883 h 1826941"/>
                <a:gd name="connsiteX4" fmla="*/ 1556524 w 1759105"/>
                <a:gd name="connsiteY4" fmla="*/ 1399478 h 1826941"/>
                <a:gd name="connsiteX5" fmla="*/ 396797 w 1759105"/>
                <a:gd name="connsiteY5" fmla="*/ 340113 h 1826941"/>
                <a:gd name="connsiteX6" fmla="*/ 519461 w 1759105"/>
                <a:gd name="connsiteY6" fmla="*/ 830766 h 1826941"/>
                <a:gd name="connsiteX7" fmla="*/ 1322348 w 1759105"/>
                <a:gd name="connsiteY7" fmla="*/ 407020 h 1826941"/>
                <a:gd name="connsiteX8" fmla="*/ 1534221 w 1759105"/>
                <a:gd name="connsiteY8" fmla="*/ 763859 h 1826941"/>
                <a:gd name="connsiteX9" fmla="*/ 909753 w 1759105"/>
                <a:gd name="connsiteY9" fmla="*/ 1120698 h 1826941"/>
                <a:gd name="connsiteX10" fmla="*/ 39959 w 1759105"/>
                <a:gd name="connsiteY10" fmla="*/ 1812073 h 1826941"/>
                <a:gd name="connsiteX0" fmla="*/ 1354873 w 1535152"/>
                <a:gd name="connsiteY0" fmla="*/ 351264 h 1507273"/>
                <a:gd name="connsiteX1" fmla="*/ 696951 w 1535152"/>
                <a:gd name="connsiteY1" fmla="*/ 27878 h 1507273"/>
                <a:gd name="connsiteX2" fmla="*/ 496229 w 1535152"/>
                <a:gd name="connsiteY2" fmla="*/ 183995 h 1507273"/>
                <a:gd name="connsiteX3" fmla="*/ 1388327 w 1535152"/>
                <a:gd name="connsiteY3" fmla="*/ 986883 h 1507273"/>
                <a:gd name="connsiteX4" fmla="*/ 1332571 w 1535152"/>
                <a:gd name="connsiteY4" fmla="*/ 1399478 h 1507273"/>
                <a:gd name="connsiteX5" fmla="*/ 172844 w 1535152"/>
                <a:gd name="connsiteY5" fmla="*/ 340113 h 1507273"/>
                <a:gd name="connsiteX6" fmla="*/ 295508 w 1535152"/>
                <a:gd name="connsiteY6" fmla="*/ 830766 h 1507273"/>
                <a:gd name="connsiteX7" fmla="*/ 1098395 w 1535152"/>
                <a:gd name="connsiteY7" fmla="*/ 407020 h 1507273"/>
                <a:gd name="connsiteX8" fmla="*/ 1310268 w 1535152"/>
                <a:gd name="connsiteY8" fmla="*/ 763859 h 1507273"/>
                <a:gd name="connsiteX9" fmla="*/ 685800 w 1535152"/>
                <a:gd name="connsiteY9" fmla="*/ 1120698 h 1507273"/>
                <a:gd name="connsiteX10" fmla="*/ 525038 w 1535152"/>
                <a:gd name="connsiteY10" fmla="*/ 1250796 h 1507273"/>
                <a:gd name="connsiteX0" fmla="*/ 1354873 w 1674542"/>
                <a:gd name="connsiteY0" fmla="*/ 351264 h 1527717"/>
                <a:gd name="connsiteX1" fmla="*/ 696951 w 1674542"/>
                <a:gd name="connsiteY1" fmla="*/ 27878 h 1527717"/>
                <a:gd name="connsiteX2" fmla="*/ 496229 w 1674542"/>
                <a:gd name="connsiteY2" fmla="*/ 183995 h 1527717"/>
                <a:gd name="connsiteX3" fmla="*/ 1535152 w 1674542"/>
                <a:gd name="connsiteY3" fmla="*/ 1109547 h 1527717"/>
                <a:gd name="connsiteX4" fmla="*/ 1332571 w 1674542"/>
                <a:gd name="connsiteY4" fmla="*/ 1399478 h 1527717"/>
                <a:gd name="connsiteX5" fmla="*/ 172844 w 1674542"/>
                <a:gd name="connsiteY5" fmla="*/ 340113 h 1527717"/>
                <a:gd name="connsiteX6" fmla="*/ 295508 w 1674542"/>
                <a:gd name="connsiteY6" fmla="*/ 830766 h 1527717"/>
                <a:gd name="connsiteX7" fmla="*/ 1098395 w 1674542"/>
                <a:gd name="connsiteY7" fmla="*/ 407020 h 1527717"/>
                <a:gd name="connsiteX8" fmla="*/ 1310268 w 1674542"/>
                <a:gd name="connsiteY8" fmla="*/ 763859 h 1527717"/>
                <a:gd name="connsiteX9" fmla="*/ 685800 w 1674542"/>
                <a:gd name="connsiteY9" fmla="*/ 1120698 h 1527717"/>
                <a:gd name="connsiteX10" fmla="*/ 525038 w 1674542"/>
                <a:gd name="connsiteY10" fmla="*/ 1250796 h 1527717"/>
                <a:gd name="connsiteX0" fmla="*/ 1354873 w 1674542"/>
                <a:gd name="connsiteY0" fmla="*/ 379142 h 1555595"/>
                <a:gd name="connsiteX1" fmla="*/ 730405 w 1674542"/>
                <a:gd name="connsiteY1" fmla="*/ 27878 h 1555595"/>
                <a:gd name="connsiteX2" fmla="*/ 496229 w 1674542"/>
                <a:gd name="connsiteY2" fmla="*/ 211873 h 1555595"/>
                <a:gd name="connsiteX3" fmla="*/ 1535152 w 1674542"/>
                <a:gd name="connsiteY3" fmla="*/ 1137425 h 1555595"/>
                <a:gd name="connsiteX4" fmla="*/ 1332571 w 1674542"/>
                <a:gd name="connsiteY4" fmla="*/ 1427356 h 1555595"/>
                <a:gd name="connsiteX5" fmla="*/ 172844 w 1674542"/>
                <a:gd name="connsiteY5" fmla="*/ 367991 h 1555595"/>
                <a:gd name="connsiteX6" fmla="*/ 295508 w 1674542"/>
                <a:gd name="connsiteY6" fmla="*/ 858644 h 1555595"/>
                <a:gd name="connsiteX7" fmla="*/ 1098395 w 1674542"/>
                <a:gd name="connsiteY7" fmla="*/ 434898 h 1555595"/>
                <a:gd name="connsiteX8" fmla="*/ 1310268 w 1674542"/>
                <a:gd name="connsiteY8" fmla="*/ 791737 h 1555595"/>
                <a:gd name="connsiteX9" fmla="*/ 685800 w 1674542"/>
                <a:gd name="connsiteY9" fmla="*/ 1148576 h 1555595"/>
                <a:gd name="connsiteX10" fmla="*/ 525038 w 1674542"/>
                <a:gd name="connsiteY10" fmla="*/ 1278674 h 1555595"/>
                <a:gd name="connsiteX0" fmla="*/ 1354873 w 1674542"/>
                <a:gd name="connsiteY0" fmla="*/ 352193 h 1528646"/>
                <a:gd name="connsiteX1" fmla="*/ 730405 w 1674542"/>
                <a:gd name="connsiteY1" fmla="*/ 929 h 1528646"/>
                <a:gd name="connsiteX2" fmla="*/ 496229 w 1674542"/>
                <a:gd name="connsiteY2" fmla="*/ 184924 h 1528646"/>
                <a:gd name="connsiteX3" fmla="*/ 1535152 w 1674542"/>
                <a:gd name="connsiteY3" fmla="*/ 1110476 h 1528646"/>
                <a:gd name="connsiteX4" fmla="*/ 1332571 w 1674542"/>
                <a:gd name="connsiteY4" fmla="*/ 1400407 h 1528646"/>
                <a:gd name="connsiteX5" fmla="*/ 172844 w 1674542"/>
                <a:gd name="connsiteY5" fmla="*/ 341042 h 1528646"/>
                <a:gd name="connsiteX6" fmla="*/ 295508 w 1674542"/>
                <a:gd name="connsiteY6" fmla="*/ 831695 h 1528646"/>
                <a:gd name="connsiteX7" fmla="*/ 1098395 w 1674542"/>
                <a:gd name="connsiteY7" fmla="*/ 407949 h 1528646"/>
                <a:gd name="connsiteX8" fmla="*/ 1310268 w 1674542"/>
                <a:gd name="connsiteY8" fmla="*/ 764788 h 1528646"/>
                <a:gd name="connsiteX9" fmla="*/ 685800 w 1674542"/>
                <a:gd name="connsiteY9" fmla="*/ 1121627 h 1528646"/>
                <a:gd name="connsiteX10" fmla="*/ 525038 w 1674542"/>
                <a:gd name="connsiteY10" fmla="*/ 1251725 h 1528646"/>
                <a:gd name="connsiteX0" fmla="*/ 1354873 w 1674542"/>
                <a:gd name="connsiteY0" fmla="*/ 383789 h 1560242"/>
                <a:gd name="connsiteX1" fmla="*/ 730405 w 1674542"/>
                <a:gd name="connsiteY1" fmla="*/ 32525 h 1560242"/>
                <a:gd name="connsiteX2" fmla="*/ 496229 w 1674542"/>
                <a:gd name="connsiteY2" fmla="*/ 216520 h 1560242"/>
                <a:gd name="connsiteX3" fmla="*/ 1535152 w 1674542"/>
                <a:gd name="connsiteY3" fmla="*/ 1142072 h 1560242"/>
                <a:gd name="connsiteX4" fmla="*/ 1332571 w 1674542"/>
                <a:gd name="connsiteY4" fmla="*/ 1432003 h 1560242"/>
                <a:gd name="connsiteX5" fmla="*/ 172844 w 1674542"/>
                <a:gd name="connsiteY5" fmla="*/ 372638 h 1560242"/>
                <a:gd name="connsiteX6" fmla="*/ 295508 w 1674542"/>
                <a:gd name="connsiteY6" fmla="*/ 863291 h 1560242"/>
                <a:gd name="connsiteX7" fmla="*/ 1098395 w 1674542"/>
                <a:gd name="connsiteY7" fmla="*/ 439545 h 1560242"/>
                <a:gd name="connsiteX8" fmla="*/ 1310268 w 1674542"/>
                <a:gd name="connsiteY8" fmla="*/ 796384 h 1560242"/>
                <a:gd name="connsiteX9" fmla="*/ 685800 w 1674542"/>
                <a:gd name="connsiteY9" fmla="*/ 1153223 h 1560242"/>
                <a:gd name="connsiteX10" fmla="*/ 525038 w 1674542"/>
                <a:gd name="connsiteY10" fmla="*/ 1283321 h 1560242"/>
                <a:gd name="connsiteX0" fmla="*/ 1354873 w 1674542"/>
                <a:gd name="connsiteY0" fmla="*/ 383789 h 1560242"/>
                <a:gd name="connsiteX1" fmla="*/ 730405 w 1674542"/>
                <a:gd name="connsiteY1" fmla="*/ 32525 h 1560242"/>
                <a:gd name="connsiteX2" fmla="*/ 496229 w 1674542"/>
                <a:gd name="connsiteY2" fmla="*/ 216520 h 1560242"/>
                <a:gd name="connsiteX3" fmla="*/ 1535152 w 1674542"/>
                <a:gd name="connsiteY3" fmla="*/ 1142072 h 1560242"/>
                <a:gd name="connsiteX4" fmla="*/ 1332571 w 1674542"/>
                <a:gd name="connsiteY4" fmla="*/ 1432003 h 1560242"/>
                <a:gd name="connsiteX5" fmla="*/ 172844 w 1674542"/>
                <a:gd name="connsiteY5" fmla="*/ 372638 h 1560242"/>
                <a:gd name="connsiteX6" fmla="*/ 295508 w 1674542"/>
                <a:gd name="connsiteY6" fmla="*/ 863291 h 1560242"/>
                <a:gd name="connsiteX7" fmla="*/ 1098395 w 1674542"/>
                <a:gd name="connsiteY7" fmla="*/ 439545 h 1560242"/>
                <a:gd name="connsiteX8" fmla="*/ 1310268 w 1674542"/>
                <a:gd name="connsiteY8" fmla="*/ 796384 h 1560242"/>
                <a:gd name="connsiteX9" fmla="*/ 685800 w 1674542"/>
                <a:gd name="connsiteY9" fmla="*/ 1153223 h 1560242"/>
                <a:gd name="connsiteX10" fmla="*/ 525038 w 1674542"/>
                <a:gd name="connsiteY10" fmla="*/ 1283321 h 1560242"/>
                <a:gd name="connsiteX0" fmla="*/ 1354873 w 1674542"/>
                <a:gd name="connsiteY0" fmla="*/ 383789 h 1560242"/>
                <a:gd name="connsiteX1" fmla="*/ 998034 w 1674542"/>
                <a:gd name="connsiteY1" fmla="*/ 97574 h 1560242"/>
                <a:gd name="connsiteX2" fmla="*/ 730405 w 1674542"/>
                <a:gd name="connsiteY2" fmla="*/ 32525 h 1560242"/>
                <a:gd name="connsiteX3" fmla="*/ 496229 w 1674542"/>
                <a:gd name="connsiteY3" fmla="*/ 216520 h 1560242"/>
                <a:gd name="connsiteX4" fmla="*/ 1535152 w 1674542"/>
                <a:gd name="connsiteY4" fmla="*/ 1142072 h 1560242"/>
                <a:gd name="connsiteX5" fmla="*/ 1332571 w 1674542"/>
                <a:gd name="connsiteY5" fmla="*/ 1432003 h 1560242"/>
                <a:gd name="connsiteX6" fmla="*/ 172844 w 1674542"/>
                <a:gd name="connsiteY6" fmla="*/ 372638 h 1560242"/>
                <a:gd name="connsiteX7" fmla="*/ 295508 w 1674542"/>
                <a:gd name="connsiteY7" fmla="*/ 863291 h 1560242"/>
                <a:gd name="connsiteX8" fmla="*/ 1098395 w 1674542"/>
                <a:gd name="connsiteY8" fmla="*/ 439545 h 1560242"/>
                <a:gd name="connsiteX9" fmla="*/ 1310268 w 1674542"/>
                <a:gd name="connsiteY9" fmla="*/ 796384 h 1560242"/>
                <a:gd name="connsiteX10" fmla="*/ 685800 w 1674542"/>
                <a:gd name="connsiteY10" fmla="*/ 1153223 h 1560242"/>
                <a:gd name="connsiteX11" fmla="*/ 525038 w 1674542"/>
                <a:gd name="connsiteY11" fmla="*/ 1283321 h 1560242"/>
                <a:gd name="connsiteX0" fmla="*/ 1354873 w 1674542"/>
                <a:gd name="connsiteY0" fmla="*/ 379142 h 1555595"/>
                <a:gd name="connsiteX1" fmla="*/ 730405 w 1674542"/>
                <a:gd name="connsiteY1" fmla="*/ 27878 h 1555595"/>
                <a:gd name="connsiteX2" fmla="*/ 496229 w 1674542"/>
                <a:gd name="connsiteY2" fmla="*/ 211873 h 1555595"/>
                <a:gd name="connsiteX3" fmla="*/ 1535152 w 1674542"/>
                <a:gd name="connsiteY3" fmla="*/ 1137425 h 1555595"/>
                <a:gd name="connsiteX4" fmla="*/ 1332571 w 1674542"/>
                <a:gd name="connsiteY4" fmla="*/ 1427356 h 1555595"/>
                <a:gd name="connsiteX5" fmla="*/ 172844 w 1674542"/>
                <a:gd name="connsiteY5" fmla="*/ 367991 h 1555595"/>
                <a:gd name="connsiteX6" fmla="*/ 295508 w 1674542"/>
                <a:gd name="connsiteY6" fmla="*/ 858644 h 1555595"/>
                <a:gd name="connsiteX7" fmla="*/ 1098395 w 1674542"/>
                <a:gd name="connsiteY7" fmla="*/ 434898 h 1555595"/>
                <a:gd name="connsiteX8" fmla="*/ 1310268 w 1674542"/>
                <a:gd name="connsiteY8" fmla="*/ 791737 h 1555595"/>
                <a:gd name="connsiteX9" fmla="*/ 685800 w 1674542"/>
                <a:gd name="connsiteY9" fmla="*/ 1148576 h 1555595"/>
                <a:gd name="connsiteX10" fmla="*/ 525038 w 1674542"/>
                <a:gd name="connsiteY10" fmla="*/ 1278674 h 1555595"/>
                <a:gd name="connsiteX0" fmla="*/ 1354873 w 1674542"/>
                <a:gd name="connsiteY0" fmla="*/ 379142 h 1555595"/>
                <a:gd name="connsiteX1" fmla="*/ 730405 w 1674542"/>
                <a:gd name="connsiteY1" fmla="*/ 27878 h 1555595"/>
                <a:gd name="connsiteX2" fmla="*/ 496229 w 1674542"/>
                <a:gd name="connsiteY2" fmla="*/ 211873 h 1555595"/>
                <a:gd name="connsiteX3" fmla="*/ 1535152 w 1674542"/>
                <a:gd name="connsiteY3" fmla="*/ 1137425 h 1555595"/>
                <a:gd name="connsiteX4" fmla="*/ 1332571 w 1674542"/>
                <a:gd name="connsiteY4" fmla="*/ 1427356 h 1555595"/>
                <a:gd name="connsiteX5" fmla="*/ 172844 w 1674542"/>
                <a:gd name="connsiteY5" fmla="*/ 367991 h 1555595"/>
                <a:gd name="connsiteX6" fmla="*/ 295508 w 1674542"/>
                <a:gd name="connsiteY6" fmla="*/ 858644 h 1555595"/>
                <a:gd name="connsiteX7" fmla="*/ 1098395 w 1674542"/>
                <a:gd name="connsiteY7" fmla="*/ 434898 h 1555595"/>
                <a:gd name="connsiteX8" fmla="*/ 1310268 w 1674542"/>
                <a:gd name="connsiteY8" fmla="*/ 791737 h 1555595"/>
                <a:gd name="connsiteX9" fmla="*/ 685800 w 1674542"/>
                <a:gd name="connsiteY9" fmla="*/ 1148576 h 1555595"/>
                <a:gd name="connsiteX10" fmla="*/ 368921 w 1674542"/>
                <a:gd name="connsiteY10" fmla="*/ 1334430 h 1555595"/>
                <a:gd name="connsiteX0" fmla="*/ 1354873 w 1674542"/>
                <a:gd name="connsiteY0" fmla="*/ 379142 h 1555595"/>
                <a:gd name="connsiteX1" fmla="*/ 730405 w 1674542"/>
                <a:gd name="connsiteY1" fmla="*/ 27878 h 1555595"/>
                <a:gd name="connsiteX2" fmla="*/ 496229 w 1674542"/>
                <a:gd name="connsiteY2" fmla="*/ 211873 h 1555595"/>
                <a:gd name="connsiteX3" fmla="*/ 1535152 w 1674542"/>
                <a:gd name="connsiteY3" fmla="*/ 1137425 h 1555595"/>
                <a:gd name="connsiteX4" fmla="*/ 1332571 w 1674542"/>
                <a:gd name="connsiteY4" fmla="*/ 1427356 h 1555595"/>
                <a:gd name="connsiteX5" fmla="*/ 172844 w 1674542"/>
                <a:gd name="connsiteY5" fmla="*/ 367991 h 1555595"/>
                <a:gd name="connsiteX6" fmla="*/ 295508 w 1674542"/>
                <a:gd name="connsiteY6" fmla="*/ 858644 h 1555595"/>
                <a:gd name="connsiteX7" fmla="*/ 1098395 w 1674542"/>
                <a:gd name="connsiteY7" fmla="*/ 434898 h 1555595"/>
                <a:gd name="connsiteX8" fmla="*/ 1310268 w 1674542"/>
                <a:gd name="connsiteY8" fmla="*/ 791737 h 1555595"/>
                <a:gd name="connsiteX9" fmla="*/ 685800 w 1674542"/>
                <a:gd name="connsiteY9" fmla="*/ 1148576 h 1555595"/>
                <a:gd name="connsiteX0" fmla="*/ 1354873 w 1674542"/>
                <a:gd name="connsiteY0" fmla="*/ 379142 h 1555595"/>
                <a:gd name="connsiteX1" fmla="*/ 730405 w 1674542"/>
                <a:gd name="connsiteY1" fmla="*/ 27878 h 1555595"/>
                <a:gd name="connsiteX2" fmla="*/ 496229 w 1674542"/>
                <a:gd name="connsiteY2" fmla="*/ 211873 h 1555595"/>
                <a:gd name="connsiteX3" fmla="*/ 1535152 w 1674542"/>
                <a:gd name="connsiteY3" fmla="*/ 1137425 h 1555595"/>
                <a:gd name="connsiteX4" fmla="*/ 1332571 w 1674542"/>
                <a:gd name="connsiteY4" fmla="*/ 1427356 h 1555595"/>
                <a:gd name="connsiteX5" fmla="*/ 172844 w 1674542"/>
                <a:gd name="connsiteY5" fmla="*/ 367991 h 1555595"/>
                <a:gd name="connsiteX6" fmla="*/ 295508 w 1674542"/>
                <a:gd name="connsiteY6" fmla="*/ 858644 h 1555595"/>
                <a:gd name="connsiteX7" fmla="*/ 1098395 w 1674542"/>
                <a:gd name="connsiteY7" fmla="*/ 434898 h 1555595"/>
                <a:gd name="connsiteX8" fmla="*/ 1310268 w 1674542"/>
                <a:gd name="connsiteY8" fmla="*/ 791737 h 1555595"/>
                <a:gd name="connsiteX9" fmla="*/ 496229 w 1674542"/>
                <a:gd name="connsiteY9" fmla="*/ 1248937 h 1555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4542" h="1555595">
                  <a:moveTo>
                    <a:pt x="1354873" y="379142"/>
                  </a:moveTo>
                  <a:cubicBezTo>
                    <a:pt x="1224776" y="305962"/>
                    <a:pt x="873512" y="55756"/>
                    <a:pt x="730405" y="27878"/>
                  </a:cubicBezTo>
                  <a:cubicBezTo>
                    <a:pt x="587298" y="0"/>
                    <a:pt x="362105" y="26949"/>
                    <a:pt x="496229" y="211873"/>
                  </a:cubicBezTo>
                  <a:cubicBezTo>
                    <a:pt x="630353" y="396797"/>
                    <a:pt x="1395762" y="934845"/>
                    <a:pt x="1535152" y="1137425"/>
                  </a:cubicBezTo>
                  <a:cubicBezTo>
                    <a:pt x="1674542" y="1340005"/>
                    <a:pt x="1559622" y="1555595"/>
                    <a:pt x="1332571" y="1427356"/>
                  </a:cubicBezTo>
                  <a:cubicBezTo>
                    <a:pt x="1105520" y="1299117"/>
                    <a:pt x="345688" y="462776"/>
                    <a:pt x="172844" y="367991"/>
                  </a:cubicBezTo>
                  <a:cubicBezTo>
                    <a:pt x="0" y="273206"/>
                    <a:pt x="141250" y="847493"/>
                    <a:pt x="295508" y="858644"/>
                  </a:cubicBezTo>
                  <a:cubicBezTo>
                    <a:pt x="449767" y="869795"/>
                    <a:pt x="929268" y="446049"/>
                    <a:pt x="1098395" y="434898"/>
                  </a:cubicBezTo>
                  <a:cubicBezTo>
                    <a:pt x="1267522" y="423747"/>
                    <a:pt x="1410629" y="656064"/>
                    <a:pt x="1310268" y="791737"/>
                  </a:cubicBezTo>
                  <a:cubicBezTo>
                    <a:pt x="1209907" y="927410"/>
                    <a:pt x="653120" y="1158488"/>
                    <a:pt x="496229" y="1248937"/>
                  </a:cubicBezTo>
                </a:path>
              </a:pathLst>
            </a:custGeom>
            <a:noFill/>
            <a:ln w="44450">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400" dirty="0">
                <a:solidFill>
                  <a:prstClr val="black"/>
                </a:solidFill>
                <a:latin typeface="+mj-lt"/>
                <a:cs typeface="Helvetica"/>
              </a:endParaRPr>
            </a:p>
          </p:txBody>
        </p:sp>
        <p:grpSp>
          <p:nvGrpSpPr>
            <p:cNvPr id="2" name="Group 119"/>
            <p:cNvGrpSpPr/>
            <p:nvPr/>
          </p:nvGrpSpPr>
          <p:grpSpPr>
            <a:xfrm>
              <a:off x="3124200" y="1676400"/>
              <a:ext cx="2549489" cy="551653"/>
              <a:chOff x="3507589" y="1676400"/>
              <a:chExt cx="2549489" cy="551653"/>
            </a:xfrm>
          </p:grpSpPr>
          <p:grpSp>
            <p:nvGrpSpPr>
              <p:cNvPr id="3" name="Group 114"/>
              <p:cNvGrpSpPr/>
              <p:nvPr/>
            </p:nvGrpSpPr>
            <p:grpSpPr>
              <a:xfrm>
                <a:off x="3507589" y="1676400"/>
                <a:ext cx="1750211" cy="551653"/>
                <a:chOff x="3431389" y="1703992"/>
                <a:chExt cx="1750211" cy="551653"/>
              </a:xfrm>
            </p:grpSpPr>
            <p:grpSp>
              <p:nvGrpSpPr>
                <p:cNvPr id="4" name="Group 63"/>
                <p:cNvGrpSpPr>
                  <a:grpSpLocks noChangeAspect="1"/>
                </p:cNvGrpSpPr>
                <p:nvPr/>
              </p:nvGrpSpPr>
              <p:grpSpPr>
                <a:xfrm>
                  <a:off x="3717795" y="1703992"/>
                  <a:ext cx="302028" cy="258935"/>
                  <a:chOff x="1519741" y="3617036"/>
                  <a:chExt cx="145758" cy="124961"/>
                </a:xfrm>
              </p:grpSpPr>
              <p:cxnSp>
                <p:nvCxnSpPr>
                  <p:cNvPr id="112" name="Straight Arrow Connector 2"/>
                  <p:cNvCxnSpPr/>
                  <p:nvPr/>
                </p:nvCxnSpPr>
                <p:spPr>
                  <a:xfrm>
                    <a:off x="1520658" y="3617036"/>
                    <a:ext cx="14484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1519741" y="3617048"/>
                    <a:ext cx="0" cy="124949"/>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58" name="Line 1335"/>
                <p:cNvSpPr>
                  <a:spLocks noChangeAspect="1" noChangeShapeType="1"/>
                </p:cNvSpPr>
                <p:nvPr/>
              </p:nvSpPr>
              <p:spPr bwMode="auto">
                <a:xfrm rot="16200000" flipV="1">
                  <a:off x="4353268" y="1138110"/>
                  <a:ext cx="0" cy="1647616"/>
                </a:xfrm>
                <a:prstGeom prst="line">
                  <a:avLst/>
                </a:prstGeom>
                <a:noFill/>
                <a:ln w="9525" cap="flat" cmpd="sng" algn="ctr">
                  <a:solidFill>
                    <a:schemeClr val="tx1"/>
                  </a:solidFill>
                  <a:prstDash val="solid"/>
                  <a:round/>
                  <a:headEnd type="none" w="med" len="med"/>
                  <a:tailEnd type="none" w="med" len="med"/>
                </a:ln>
                <a:effectLst/>
              </p:spPr>
              <p:txBody>
                <a:bodyPr/>
                <a:lstStyle/>
                <a:p>
                  <a:pPr>
                    <a:defRPr/>
                  </a:pPr>
                  <a:endParaRPr lang="en-US" dirty="0">
                    <a:solidFill>
                      <a:prstClr val="black"/>
                    </a:solidFill>
                    <a:latin typeface="Helvetica" pitchFamily="34" charset="0"/>
                    <a:cs typeface="Helvetica" pitchFamily="34" charset="0"/>
                  </a:endParaRPr>
                </a:p>
              </p:txBody>
            </p:sp>
            <p:sp>
              <p:nvSpPr>
                <p:cNvPr id="59" name="Line 1335"/>
                <p:cNvSpPr>
                  <a:spLocks noChangeAspect="1" noChangeShapeType="1"/>
                </p:cNvSpPr>
                <p:nvPr/>
              </p:nvSpPr>
              <p:spPr bwMode="auto">
                <a:xfrm rot="16200000" flipV="1">
                  <a:off x="4881371" y="1869324"/>
                  <a:ext cx="0" cy="185188"/>
                </a:xfrm>
                <a:prstGeom prst="line">
                  <a:avLst/>
                </a:prstGeom>
                <a:noFill/>
                <a:ln w="9525" cap="flat" cmpd="sng" algn="ctr">
                  <a:solidFill>
                    <a:schemeClr val="tx1"/>
                  </a:solidFill>
                  <a:prstDash val="solid"/>
                  <a:round/>
                  <a:headEnd type="none" w="med" len="med"/>
                  <a:tailEnd type="none" w="med" len="med"/>
                </a:ln>
                <a:effectLst/>
              </p:spPr>
              <p:txBody>
                <a:bodyPr/>
                <a:lstStyle/>
                <a:p>
                  <a:pPr>
                    <a:defRPr/>
                  </a:pPr>
                  <a:endParaRPr lang="en-US" dirty="0">
                    <a:solidFill>
                      <a:prstClr val="black"/>
                    </a:solidFill>
                    <a:latin typeface="Helvetica" pitchFamily="34" charset="0"/>
                    <a:cs typeface="Helvetica" pitchFamily="34" charset="0"/>
                  </a:endParaRPr>
                </a:p>
              </p:txBody>
            </p:sp>
            <p:sp>
              <p:nvSpPr>
                <p:cNvPr id="60" name="Line 1335"/>
                <p:cNvSpPr>
                  <a:spLocks noChangeAspect="1" noChangeShapeType="1"/>
                </p:cNvSpPr>
                <p:nvPr/>
              </p:nvSpPr>
              <p:spPr bwMode="auto">
                <a:xfrm rot="16200000" flipV="1">
                  <a:off x="5114973" y="1895291"/>
                  <a:ext cx="0" cy="133254"/>
                </a:xfrm>
                <a:prstGeom prst="line">
                  <a:avLst/>
                </a:prstGeom>
                <a:noFill/>
                <a:ln w="9525" cap="flat" cmpd="sng" algn="ctr">
                  <a:solidFill>
                    <a:schemeClr val="tx1"/>
                  </a:solidFill>
                  <a:prstDash val="solid"/>
                  <a:round/>
                  <a:headEnd type="none" w="med" len="med"/>
                  <a:tailEnd type="none" w="med" len="med"/>
                </a:ln>
                <a:effectLst/>
              </p:spPr>
              <p:txBody>
                <a:bodyPr/>
                <a:lstStyle/>
                <a:p>
                  <a:pPr>
                    <a:defRPr/>
                  </a:pPr>
                  <a:endParaRPr lang="en-US" dirty="0">
                    <a:solidFill>
                      <a:prstClr val="black"/>
                    </a:solidFill>
                    <a:latin typeface="Helvetica" pitchFamily="34" charset="0"/>
                    <a:cs typeface="Helvetica" pitchFamily="34" charset="0"/>
                  </a:endParaRPr>
                </a:p>
              </p:txBody>
            </p:sp>
            <p:sp>
              <p:nvSpPr>
                <p:cNvPr id="63" name="Rectangle 62"/>
                <p:cNvSpPr/>
                <p:nvPr/>
              </p:nvSpPr>
              <p:spPr>
                <a:xfrm>
                  <a:off x="4117896" y="1846902"/>
                  <a:ext cx="827883" cy="261610"/>
                </a:xfrm>
                <a:prstGeom prst="rect">
                  <a:avLst/>
                </a:prstGeom>
                <a:solidFill>
                  <a:schemeClr val="accent1">
                    <a:lumMod val="75000"/>
                  </a:schemeClr>
                </a:solidFill>
                <a:ln w="19050">
                  <a:noFill/>
                </a:ln>
              </p:spPr>
              <p:txBody>
                <a:bodyPr wrap="square">
                  <a:spAutoFit/>
                </a:bodyPr>
                <a:lstStyle/>
                <a:p>
                  <a:pPr algn="ctr"/>
                  <a:endParaRPr lang="en-US" sz="1100" dirty="0">
                    <a:solidFill>
                      <a:prstClr val="white"/>
                    </a:solidFill>
                    <a:latin typeface="Helvetica" pitchFamily="34" charset="0"/>
                    <a:cs typeface="Helvetica" pitchFamily="34" charset="0"/>
                  </a:endParaRPr>
                </a:p>
              </p:txBody>
            </p:sp>
            <p:sp>
              <p:nvSpPr>
                <p:cNvPr id="64" name="TextBox 63"/>
                <p:cNvSpPr txBox="1"/>
                <p:nvPr/>
              </p:nvSpPr>
              <p:spPr>
                <a:xfrm>
                  <a:off x="3431389" y="1947868"/>
                  <a:ext cx="1274941" cy="307777"/>
                </a:xfrm>
                <a:prstGeom prst="rect">
                  <a:avLst/>
                </a:prstGeom>
                <a:noFill/>
              </p:spPr>
              <p:txBody>
                <a:bodyPr wrap="square" rtlCol="0">
                  <a:spAutoFit/>
                </a:bodyPr>
                <a:lstStyle/>
                <a:p>
                  <a:r>
                    <a:rPr lang="en-US" sz="1400" b="1" i="1" dirty="0">
                      <a:solidFill>
                        <a:prstClr val="black"/>
                      </a:solidFill>
                      <a:latin typeface="Helvetica" pitchFamily="34" charset="0"/>
                      <a:cs typeface="Helvetica" pitchFamily="34" charset="0"/>
                    </a:rPr>
                    <a:t>pX</a:t>
                  </a:r>
                </a:p>
              </p:txBody>
            </p:sp>
          </p:grpSp>
          <p:grpSp>
            <p:nvGrpSpPr>
              <p:cNvPr id="5" name="Group 118"/>
              <p:cNvGrpSpPr/>
              <p:nvPr/>
            </p:nvGrpSpPr>
            <p:grpSpPr>
              <a:xfrm>
                <a:off x="5010912" y="1819656"/>
                <a:ext cx="1046166" cy="261610"/>
                <a:chOff x="5029200" y="1795790"/>
                <a:chExt cx="1046166" cy="261610"/>
              </a:xfrm>
            </p:grpSpPr>
            <p:sp>
              <p:nvSpPr>
                <p:cNvPr id="116" name="Rectangle 115"/>
                <p:cNvSpPr/>
                <p:nvPr/>
              </p:nvSpPr>
              <p:spPr>
                <a:xfrm>
                  <a:off x="5334000" y="1795790"/>
                  <a:ext cx="370683" cy="261610"/>
                </a:xfrm>
                <a:prstGeom prst="rect">
                  <a:avLst/>
                </a:prstGeom>
                <a:solidFill>
                  <a:schemeClr val="accent1">
                    <a:lumMod val="75000"/>
                  </a:schemeClr>
                </a:solidFill>
                <a:ln w="19050">
                  <a:noFill/>
                </a:ln>
              </p:spPr>
              <p:txBody>
                <a:bodyPr wrap="square">
                  <a:spAutoFit/>
                </a:bodyPr>
                <a:lstStyle/>
                <a:p>
                  <a:pPr algn="ctr"/>
                  <a:endParaRPr lang="en-US" sz="1100" dirty="0">
                    <a:solidFill>
                      <a:prstClr val="white"/>
                    </a:solidFill>
                    <a:latin typeface="Helvetica" pitchFamily="34" charset="0"/>
                    <a:cs typeface="Helvetica" pitchFamily="34" charset="0"/>
                  </a:endParaRPr>
                </a:p>
              </p:txBody>
            </p:sp>
            <p:sp>
              <p:nvSpPr>
                <p:cNvPr id="117" name="Rectangle 116"/>
                <p:cNvSpPr/>
                <p:nvPr/>
              </p:nvSpPr>
              <p:spPr>
                <a:xfrm>
                  <a:off x="5029200" y="1795790"/>
                  <a:ext cx="370683" cy="261610"/>
                </a:xfrm>
                <a:prstGeom prst="rect">
                  <a:avLst/>
                </a:prstGeom>
                <a:solidFill>
                  <a:srgbClr val="00B050"/>
                </a:solidFill>
                <a:ln w="19050">
                  <a:noFill/>
                </a:ln>
              </p:spPr>
              <p:txBody>
                <a:bodyPr wrap="square">
                  <a:spAutoFit/>
                </a:bodyPr>
                <a:lstStyle/>
                <a:p>
                  <a:pPr algn="ctr"/>
                  <a:endParaRPr lang="en-US" sz="1100" dirty="0">
                    <a:solidFill>
                      <a:prstClr val="white"/>
                    </a:solidFill>
                    <a:latin typeface="Helvetica" pitchFamily="34" charset="0"/>
                    <a:cs typeface="Helvetica" pitchFamily="34" charset="0"/>
                  </a:endParaRPr>
                </a:p>
              </p:txBody>
            </p:sp>
            <p:sp>
              <p:nvSpPr>
                <p:cNvPr id="118" name="Rectangle 117"/>
                <p:cNvSpPr/>
                <p:nvPr/>
              </p:nvSpPr>
              <p:spPr>
                <a:xfrm>
                  <a:off x="5704683" y="1795790"/>
                  <a:ext cx="370683" cy="261610"/>
                </a:xfrm>
                <a:prstGeom prst="rect">
                  <a:avLst/>
                </a:prstGeom>
                <a:solidFill>
                  <a:srgbClr val="7030A0"/>
                </a:solidFill>
                <a:ln w="19050">
                  <a:noFill/>
                </a:ln>
              </p:spPr>
              <p:txBody>
                <a:bodyPr wrap="square">
                  <a:spAutoFit/>
                </a:bodyPr>
                <a:lstStyle/>
                <a:p>
                  <a:pPr algn="ctr"/>
                  <a:endParaRPr lang="en-US" sz="1100" dirty="0">
                    <a:solidFill>
                      <a:prstClr val="white"/>
                    </a:solidFill>
                    <a:latin typeface="Helvetica" pitchFamily="34" charset="0"/>
                    <a:cs typeface="Helvetica" pitchFamily="34" charset="0"/>
                  </a:endParaRPr>
                </a:p>
              </p:txBody>
            </p:sp>
          </p:grpSp>
        </p:grpSp>
        <p:sp>
          <p:nvSpPr>
            <p:cNvPr id="135" name="Down Arrow 134"/>
            <p:cNvSpPr/>
            <p:nvPr/>
          </p:nvSpPr>
          <p:spPr>
            <a:xfrm>
              <a:off x="4191000" y="4114800"/>
              <a:ext cx="533400" cy="457200"/>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136"/>
            <p:cNvSpPr>
              <a:spLocks noChangeAspect="1"/>
            </p:cNvSpPr>
            <p:nvPr/>
          </p:nvSpPr>
          <p:spPr>
            <a:xfrm>
              <a:off x="4191000" y="5181600"/>
              <a:ext cx="825726" cy="767074"/>
            </a:xfrm>
            <a:custGeom>
              <a:avLst/>
              <a:gdLst>
                <a:gd name="connsiteX0" fmla="*/ 1354873 w 1535152"/>
                <a:gd name="connsiteY0" fmla="*/ 351264 h 1507273"/>
                <a:gd name="connsiteX1" fmla="*/ 696951 w 1535152"/>
                <a:gd name="connsiteY1" fmla="*/ 27878 h 1507273"/>
                <a:gd name="connsiteX2" fmla="*/ 496229 w 1535152"/>
                <a:gd name="connsiteY2" fmla="*/ 183995 h 1507273"/>
                <a:gd name="connsiteX3" fmla="*/ 1388327 w 1535152"/>
                <a:gd name="connsiteY3" fmla="*/ 986883 h 1507273"/>
                <a:gd name="connsiteX4" fmla="*/ 1332571 w 1535152"/>
                <a:gd name="connsiteY4" fmla="*/ 1399478 h 1507273"/>
                <a:gd name="connsiteX5" fmla="*/ 172844 w 1535152"/>
                <a:gd name="connsiteY5" fmla="*/ 340113 h 1507273"/>
                <a:gd name="connsiteX6" fmla="*/ 295508 w 1535152"/>
                <a:gd name="connsiteY6" fmla="*/ 830766 h 1507273"/>
                <a:gd name="connsiteX7" fmla="*/ 1098395 w 1535152"/>
                <a:gd name="connsiteY7" fmla="*/ 407020 h 1507273"/>
                <a:gd name="connsiteX8" fmla="*/ 1232210 w 1535152"/>
                <a:gd name="connsiteY8" fmla="*/ 853069 h 1507273"/>
                <a:gd name="connsiteX9" fmla="*/ 473927 w 1535152"/>
                <a:gd name="connsiteY9" fmla="*/ 1254513 h 1507273"/>
                <a:gd name="connsiteX10" fmla="*/ 418171 w 1535152"/>
                <a:gd name="connsiteY10" fmla="*/ 1299117 h 1507273"/>
                <a:gd name="connsiteX0" fmla="*/ 1354873 w 1535152"/>
                <a:gd name="connsiteY0" fmla="*/ 351264 h 1507273"/>
                <a:gd name="connsiteX1" fmla="*/ 696951 w 1535152"/>
                <a:gd name="connsiteY1" fmla="*/ 27878 h 1507273"/>
                <a:gd name="connsiteX2" fmla="*/ 496229 w 1535152"/>
                <a:gd name="connsiteY2" fmla="*/ 183995 h 1507273"/>
                <a:gd name="connsiteX3" fmla="*/ 1388327 w 1535152"/>
                <a:gd name="connsiteY3" fmla="*/ 986883 h 1507273"/>
                <a:gd name="connsiteX4" fmla="*/ 1332571 w 1535152"/>
                <a:gd name="connsiteY4" fmla="*/ 1399478 h 1507273"/>
                <a:gd name="connsiteX5" fmla="*/ 172844 w 1535152"/>
                <a:gd name="connsiteY5" fmla="*/ 340113 h 1507273"/>
                <a:gd name="connsiteX6" fmla="*/ 295508 w 1535152"/>
                <a:gd name="connsiteY6" fmla="*/ 830766 h 1507273"/>
                <a:gd name="connsiteX7" fmla="*/ 1098395 w 1535152"/>
                <a:gd name="connsiteY7" fmla="*/ 407020 h 1507273"/>
                <a:gd name="connsiteX8" fmla="*/ 1310268 w 1535152"/>
                <a:gd name="connsiteY8" fmla="*/ 763859 h 1507273"/>
                <a:gd name="connsiteX9" fmla="*/ 473927 w 1535152"/>
                <a:gd name="connsiteY9" fmla="*/ 1254513 h 1507273"/>
                <a:gd name="connsiteX10" fmla="*/ 418171 w 1535152"/>
                <a:gd name="connsiteY10" fmla="*/ 1299117 h 1507273"/>
                <a:gd name="connsiteX0" fmla="*/ 1354873 w 1535152"/>
                <a:gd name="connsiteY0" fmla="*/ 351264 h 1507273"/>
                <a:gd name="connsiteX1" fmla="*/ 696951 w 1535152"/>
                <a:gd name="connsiteY1" fmla="*/ 27878 h 1507273"/>
                <a:gd name="connsiteX2" fmla="*/ 496229 w 1535152"/>
                <a:gd name="connsiteY2" fmla="*/ 183995 h 1507273"/>
                <a:gd name="connsiteX3" fmla="*/ 1388327 w 1535152"/>
                <a:gd name="connsiteY3" fmla="*/ 986883 h 1507273"/>
                <a:gd name="connsiteX4" fmla="*/ 1332571 w 1535152"/>
                <a:gd name="connsiteY4" fmla="*/ 1399478 h 1507273"/>
                <a:gd name="connsiteX5" fmla="*/ 172844 w 1535152"/>
                <a:gd name="connsiteY5" fmla="*/ 340113 h 1507273"/>
                <a:gd name="connsiteX6" fmla="*/ 295508 w 1535152"/>
                <a:gd name="connsiteY6" fmla="*/ 830766 h 1507273"/>
                <a:gd name="connsiteX7" fmla="*/ 1098395 w 1535152"/>
                <a:gd name="connsiteY7" fmla="*/ 407020 h 1507273"/>
                <a:gd name="connsiteX8" fmla="*/ 1310268 w 1535152"/>
                <a:gd name="connsiteY8" fmla="*/ 763859 h 1507273"/>
                <a:gd name="connsiteX9" fmla="*/ 473927 w 1535152"/>
                <a:gd name="connsiteY9" fmla="*/ 1254513 h 1507273"/>
                <a:gd name="connsiteX10" fmla="*/ 696952 w 1535152"/>
                <a:gd name="connsiteY10" fmla="*/ 1154151 h 1507273"/>
                <a:gd name="connsiteX0" fmla="*/ 1578826 w 1759105"/>
                <a:gd name="connsiteY0" fmla="*/ 351264 h 1826941"/>
                <a:gd name="connsiteX1" fmla="*/ 920904 w 1759105"/>
                <a:gd name="connsiteY1" fmla="*/ 27878 h 1826941"/>
                <a:gd name="connsiteX2" fmla="*/ 720182 w 1759105"/>
                <a:gd name="connsiteY2" fmla="*/ 183995 h 1826941"/>
                <a:gd name="connsiteX3" fmla="*/ 1612280 w 1759105"/>
                <a:gd name="connsiteY3" fmla="*/ 986883 h 1826941"/>
                <a:gd name="connsiteX4" fmla="*/ 1556524 w 1759105"/>
                <a:gd name="connsiteY4" fmla="*/ 1399478 h 1826941"/>
                <a:gd name="connsiteX5" fmla="*/ 396797 w 1759105"/>
                <a:gd name="connsiteY5" fmla="*/ 340113 h 1826941"/>
                <a:gd name="connsiteX6" fmla="*/ 519461 w 1759105"/>
                <a:gd name="connsiteY6" fmla="*/ 830766 h 1826941"/>
                <a:gd name="connsiteX7" fmla="*/ 1322348 w 1759105"/>
                <a:gd name="connsiteY7" fmla="*/ 407020 h 1826941"/>
                <a:gd name="connsiteX8" fmla="*/ 1534221 w 1759105"/>
                <a:gd name="connsiteY8" fmla="*/ 763859 h 1826941"/>
                <a:gd name="connsiteX9" fmla="*/ 697880 w 1759105"/>
                <a:gd name="connsiteY9" fmla="*/ 1254513 h 1826941"/>
                <a:gd name="connsiteX10" fmla="*/ 39959 w 1759105"/>
                <a:gd name="connsiteY10" fmla="*/ 1812073 h 1826941"/>
                <a:gd name="connsiteX0" fmla="*/ 1578826 w 1759105"/>
                <a:gd name="connsiteY0" fmla="*/ 351264 h 1826941"/>
                <a:gd name="connsiteX1" fmla="*/ 920904 w 1759105"/>
                <a:gd name="connsiteY1" fmla="*/ 27878 h 1826941"/>
                <a:gd name="connsiteX2" fmla="*/ 720182 w 1759105"/>
                <a:gd name="connsiteY2" fmla="*/ 183995 h 1826941"/>
                <a:gd name="connsiteX3" fmla="*/ 1612280 w 1759105"/>
                <a:gd name="connsiteY3" fmla="*/ 986883 h 1826941"/>
                <a:gd name="connsiteX4" fmla="*/ 1556524 w 1759105"/>
                <a:gd name="connsiteY4" fmla="*/ 1399478 h 1826941"/>
                <a:gd name="connsiteX5" fmla="*/ 396797 w 1759105"/>
                <a:gd name="connsiteY5" fmla="*/ 340113 h 1826941"/>
                <a:gd name="connsiteX6" fmla="*/ 519461 w 1759105"/>
                <a:gd name="connsiteY6" fmla="*/ 830766 h 1826941"/>
                <a:gd name="connsiteX7" fmla="*/ 1322348 w 1759105"/>
                <a:gd name="connsiteY7" fmla="*/ 407020 h 1826941"/>
                <a:gd name="connsiteX8" fmla="*/ 1534221 w 1759105"/>
                <a:gd name="connsiteY8" fmla="*/ 763859 h 1826941"/>
                <a:gd name="connsiteX9" fmla="*/ 909753 w 1759105"/>
                <a:gd name="connsiteY9" fmla="*/ 1120698 h 1826941"/>
                <a:gd name="connsiteX10" fmla="*/ 39959 w 1759105"/>
                <a:gd name="connsiteY10" fmla="*/ 1812073 h 1826941"/>
                <a:gd name="connsiteX0" fmla="*/ 1354873 w 1535152"/>
                <a:gd name="connsiteY0" fmla="*/ 351264 h 1507273"/>
                <a:gd name="connsiteX1" fmla="*/ 696951 w 1535152"/>
                <a:gd name="connsiteY1" fmla="*/ 27878 h 1507273"/>
                <a:gd name="connsiteX2" fmla="*/ 496229 w 1535152"/>
                <a:gd name="connsiteY2" fmla="*/ 183995 h 1507273"/>
                <a:gd name="connsiteX3" fmla="*/ 1388327 w 1535152"/>
                <a:gd name="connsiteY3" fmla="*/ 986883 h 1507273"/>
                <a:gd name="connsiteX4" fmla="*/ 1332571 w 1535152"/>
                <a:gd name="connsiteY4" fmla="*/ 1399478 h 1507273"/>
                <a:gd name="connsiteX5" fmla="*/ 172844 w 1535152"/>
                <a:gd name="connsiteY5" fmla="*/ 340113 h 1507273"/>
                <a:gd name="connsiteX6" fmla="*/ 295508 w 1535152"/>
                <a:gd name="connsiteY6" fmla="*/ 830766 h 1507273"/>
                <a:gd name="connsiteX7" fmla="*/ 1098395 w 1535152"/>
                <a:gd name="connsiteY7" fmla="*/ 407020 h 1507273"/>
                <a:gd name="connsiteX8" fmla="*/ 1310268 w 1535152"/>
                <a:gd name="connsiteY8" fmla="*/ 763859 h 1507273"/>
                <a:gd name="connsiteX9" fmla="*/ 685800 w 1535152"/>
                <a:gd name="connsiteY9" fmla="*/ 1120698 h 1507273"/>
                <a:gd name="connsiteX10" fmla="*/ 525038 w 1535152"/>
                <a:gd name="connsiteY10" fmla="*/ 1250796 h 1507273"/>
                <a:gd name="connsiteX0" fmla="*/ 1354873 w 1674542"/>
                <a:gd name="connsiteY0" fmla="*/ 351264 h 1527717"/>
                <a:gd name="connsiteX1" fmla="*/ 696951 w 1674542"/>
                <a:gd name="connsiteY1" fmla="*/ 27878 h 1527717"/>
                <a:gd name="connsiteX2" fmla="*/ 496229 w 1674542"/>
                <a:gd name="connsiteY2" fmla="*/ 183995 h 1527717"/>
                <a:gd name="connsiteX3" fmla="*/ 1535152 w 1674542"/>
                <a:gd name="connsiteY3" fmla="*/ 1109547 h 1527717"/>
                <a:gd name="connsiteX4" fmla="*/ 1332571 w 1674542"/>
                <a:gd name="connsiteY4" fmla="*/ 1399478 h 1527717"/>
                <a:gd name="connsiteX5" fmla="*/ 172844 w 1674542"/>
                <a:gd name="connsiteY5" fmla="*/ 340113 h 1527717"/>
                <a:gd name="connsiteX6" fmla="*/ 295508 w 1674542"/>
                <a:gd name="connsiteY6" fmla="*/ 830766 h 1527717"/>
                <a:gd name="connsiteX7" fmla="*/ 1098395 w 1674542"/>
                <a:gd name="connsiteY7" fmla="*/ 407020 h 1527717"/>
                <a:gd name="connsiteX8" fmla="*/ 1310268 w 1674542"/>
                <a:gd name="connsiteY8" fmla="*/ 763859 h 1527717"/>
                <a:gd name="connsiteX9" fmla="*/ 685800 w 1674542"/>
                <a:gd name="connsiteY9" fmla="*/ 1120698 h 1527717"/>
                <a:gd name="connsiteX10" fmla="*/ 525038 w 1674542"/>
                <a:gd name="connsiteY10" fmla="*/ 1250796 h 1527717"/>
                <a:gd name="connsiteX0" fmla="*/ 1354873 w 1674542"/>
                <a:gd name="connsiteY0" fmla="*/ 379142 h 1555595"/>
                <a:gd name="connsiteX1" fmla="*/ 730405 w 1674542"/>
                <a:gd name="connsiteY1" fmla="*/ 27878 h 1555595"/>
                <a:gd name="connsiteX2" fmla="*/ 496229 w 1674542"/>
                <a:gd name="connsiteY2" fmla="*/ 211873 h 1555595"/>
                <a:gd name="connsiteX3" fmla="*/ 1535152 w 1674542"/>
                <a:gd name="connsiteY3" fmla="*/ 1137425 h 1555595"/>
                <a:gd name="connsiteX4" fmla="*/ 1332571 w 1674542"/>
                <a:gd name="connsiteY4" fmla="*/ 1427356 h 1555595"/>
                <a:gd name="connsiteX5" fmla="*/ 172844 w 1674542"/>
                <a:gd name="connsiteY5" fmla="*/ 367991 h 1555595"/>
                <a:gd name="connsiteX6" fmla="*/ 295508 w 1674542"/>
                <a:gd name="connsiteY6" fmla="*/ 858644 h 1555595"/>
                <a:gd name="connsiteX7" fmla="*/ 1098395 w 1674542"/>
                <a:gd name="connsiteY7" fmla="*/ 434898 h 1555595"/>
                <a:gd name="connsiteX8" fmla="*/ 1310268 w 1674542"/>
                <a:gd name="connsiteY8" fmla="*/ 791737 h 1555595"/>
                <a:gd name="connsiteX9" fmla="*/ 685800 w 1674542"/>
                <a:gd name="connsiteY9" fmla="*/ 1148576 h 1555595"/>
                <a:gd name="connsiteX10" fmla="*/ 525038 w 1674542"/>
                <a:gd name="connsiteY10" fmla="*/ 1278674 h 1555595"/>
                <a:gd name="connsiteX0" fmla="*/ 1354873 w 1674542"/>
                <a:gd name="connsiteY0" fmla="*/ 352193 h 1528646"/>
                <a:gd name="connsiteX1" fmla="*/ 730405 w 1674542"/>
                <a:gd name="connsiteY1" fmla="*/ 929 h 1528646"/>
                <a:gd name="connsiteX2" fmla="*/ 496229 w 1674542"/>
                <a:gd name="connsiteY2" fmla="*/ 184924 h 1528646"/>
                <a:gd name="connsiteX3" fmla="*/ 1535152 w 1674542"/>
                <a:gd name="connsiteY3" fmla="*/ 1110476 h 1528646"/>
                <a:gd name="connsiteX4" fmla="*/ 1332571 w 1674542"/>
                <a:gd name="connsiteY4" fmla="*/ 1400407 h 1528646"/>
                <a:gd name="connsiteX5" fmla="*/ 172844 w 1674542"/>
                <a:gd name="connsiteY5" fmla="*/ 341042 h 1528646"/>
                <a:gd name="connsiteX6" fmla="*/ 295508 w 1674542"/>
                <a:gd name="connsiteY6" fmla="*/ 831695 h 1528646"/>
                <a:gd name="connsiteX7" fmla="*/ 1098395 w 1674542"/>
                <a:gd name="connsiteY7" fmla="*/ 407949 h 1528646"/>
                <a:gd name="connsiteX8" fmla="*/ 1310268 w 1674542"/>
                <a:gd name="connsiteY8" fmla="*/ 764788 h 1528646"/>
                <a:gd name="connsiteX9" fmla="*/ 685800 w 1674542"/>
                <a:gd name="connsiteY9" fmla="*/ 1121627 h 1528646"/>
                <a:gd name="connsiteX10" fmla="*/ 525038 w 1674542"/>
                <a:gd name="connsiteY10" fmla="*/ 1251725 h 1528646"/>
                <a:gd name="connsiteX0" fmla="*/ 1354873 w 1674542"/>
                <a:gd name="connsiteY0" fmla="*/ 383789 h 1560242"/>
                <a:gd name="connsiteX1" fmla="*/ 730405 w 1674542"/>
                <a:gd name="connsiteY1" fmla="*/ 32525 h 1560242"/>
                <a:gd name="connsiteX2" fmla="*/ 496229 w 1674542"/>
                <a:gd name="connsiteY2" fmla="*/ 216520 h 1560242"/>
                <a:gd name="connsiteX3" fmla="*/ 1535152 w 1674542"/>
                <a:gd name="connsiteY3" fmla="*/ 1142072 h 1560242"/>
                <a:gd name="connsiteX4" fmla="*/ 1332571 w 1674542"/>
                <a:gd name="connsiteY4" fmla="*/ 1432003 h 1560242"/>
                <a:gd name="connsiteX5" fmla="*/ 172844 w 1674542"/>
                <a:gd name="connsiteY5" fmla="*/ 372638 h 1560242"/>
                <a:gd name="connsiteX6" fmla="*/ 295508 w 1674542"/>
                <a:gd name="connsiteY6" fmla="*/ 863291 h 1560242"/>
                <a:gd name="connsiteX7" fmla="*/ 1098395 w 1674542"/>
                <a:gd name="connsiteY7" fmla="*/ 439545 h 1560242"/>
                <a:gd name="connsiteX8" fmla="*/ 1310268 w 1674542"/>
                <a:gd name="connsiteY8" fmla="*/ 796384 h 1560242"/>
                <a:gd name="connsiteX9" fmla="*/ 685800 w 1674542"/>
                <a:gd name="connsiteY9" fmla="*/ 1153223 h 1560242"/>
                <a:gd name="connsiteX10" fmla="*/ 525038 w 1674542"/>
                <a:gd name="connsiteY10" fmla="*/ 1283321 h 1560242"/>
                <a:gd name="connsiteX0" fmla="*/ 1354873 w 1674542"/>
                <a:gd name="connsiteY0" fmla="*/ 383789 h 1560242"/>
                <a:gd name="connsiteX1" fmla="*/ 730405 w 1674542"/>
                <a:gd name="connsiteY1" fmla="*/ 32525 h 1560242"/>
                <a:gd name="connsiteX2" fmla="*/ 496229 w 1674542"/>
                <a:gd name="connsiteY2" fmla="*/ 216520 h 1560242"/>
                <a:gd name="connsiteX3" fmla="*/ 1535152 w 1674542"/>
                <a:gd name="connsiteY3" fmla="*/ 1142072 h 1560242"/>
                <a:gd name="connsiteX4" fmla="*/ 1332571 w 1674542"/>
                <a:gd name="connsiteY4" fmla="*/ 1432003 h 1560242"/>
                <a:gd name="connsiteX5" fmla="*/ 172844 w 1674542"/>
                <a:gd name="connsiteY5" fmla="*/ 372638 h 1560242"/>
                <a:gd name="connsiteX6" fmla="*/ 295508 w 1674542"/>
                <a:gd name="connsiteY6" fmla="*/ 863291 h 1560242"/>
                <a:gd name="connsiteX7" fmla="*/ 1098395 w 1674542"/>
                <a:gd name="connsiteY7" fmla="*/ 439545 h 1560242"/>
                <a:gd name="connsiteX8" fmla="*/ 1310268 w 1674542"/>
                <a:gd name="connsiteY8" fmla="*/ 796384 h 1560242"/>
                <a:gd name="connsiteX9" fmla="*/ 685800 w 1674542"/>
                <a:gd name="connsiteY9" fmla="*/ 1153223 h 1560242"/>
                <a:gd name="connsiteX10" fmla="*/ 525038 w 1674542"/>
                <a:gd name="connsiteY10" fmla="*/ 1283321 h 1560242"/>
                <a:gd name="connsiteX0" fmla="*/ 1354873 w 1674542"/>
                <a:gd name="connsiteY0" fmla="*/ 383789 h 1560242"/>
                <a:gd name="connsiteX1" fmla="*/ 998034 w 1674542"/>
                <a:gd name="connsiteY1" fmla="*/ 97574 h 1560242"/>
                <a:gd name="connsiteX2" fmla="*/ 730405 w 1674542"/>
                <a:gd name="connsiteY2" fmla="*/ 32525 h 1560242"/>
                <a:gd name="connsiteX3" fmla="*/ 496229 w 1674542"/>
                <a:gd name="connsiteY3" fmla="*/ 216520 h 1560242"/>
                <a:gd name="connsiteX4" fmla="*/ 1535152 w 1674542"/>
                <a:gd name="connsiteY4" fmla="*/ 1142072 h 1560242"/>
                <a:gd name="connsiteX5" fmla="*/ 1332571 w 1674542"/>
                <a:gd name="connsiteY5" fmla="*/ 1432003 h 1560242"/>
                <a:gd name="connsiteX6" fmla="*/ 172844 w 1674542"/>
                <a:gd name="connsiteY6" fmla="*/ 372638 h 1560242"/>
                <a:gd name="connsiteX7" fmla="*/ 295508 w 1674542"/>
                <a:gd name="connsiteY7" fmla="*/ 863291 h 1560242"/>
                <a:gd name="connsiteX8" fmla="*/ 1098395 w 1674542"/>
                <a:gd name="connsiteY8" fmla="*/ 439545 h 1560242"/>
                <a:gd name="connsiteX9" fmla="*/ 1310268 w 1674542"/>
                <a:gd name="connsiteY9" fmla="*/ 796384 h 1560242"/>
                <a:gd name="connsiteX10" fmla="*/ 685800 w 1674542"/>
                <a:gd name="connsiteY10" fmla="*/ 1153223 h 1560242"/>
                <a:gd name="connsiteX11" fmla="*/ 525038 w 1674542"/>
                <a:gd name="connsiteY11" fmla="*/ 1283321 h 1560242"/>
                <a:gd name="connsiteX0" fmla="*/ 1354873 w 1674542"/>
                <a:gd name="connsiteY0" fmla="*/ 379142 h 1555595"/>
                <a:gd name="connsiteX1" fmla="*/ 730405 w 1674542"/>
                <a:gd name="connsiteY1" fmla="*/ 27878 h 1555595"/>
                <a:gd name="connsiteX2" fmla="*/ 496229 w 1674542"/>
                <a:gd name="connsiteY2" fmla="*/ 211873 h 1555595"/>
                <a:gd name="connsiteX3" fmla="*/ 1535152 w 1674542"/>
                <a:gd name="connsiteY3" fmla="*/ 1137425 h 1555595"/>
                <a:gd name="connsiteX4" fmla="*/ 1332571 w 1674542"/>
                <a:gd name="connsiteY4" fmla="*/ 1427356 h 1555595"/>
                <a:gd name="connsiteX5" fmla="*/ 172844 w 1674542"/>
                <a:gd name="connsiteY5" fmla="*/ 367991 h 1555595"/>
                <a:gd name="connsiteX6" fmla="*/ 295508 w 1674542"/>
                <a:gd name="connsiteY6" fmla="*/ 858644 h 1555595"/>
                <a:gd name="connsiteX7" fmla="*/ 1098395 w 1674542"/>
                <a:gd name="connsiteY7" fmla="*/ 434898 h 1555595"/>
                <a:gd name="connsiteX8" fmla="*/ 1310268 w 1674542"/>
                <a:gd name="connsiteY8" fmla="*/ 791737 h 1555595"/>
                <a:gd name="connsiteX9" fmla="*/ 685800 w 1674542"/>
                <a:gd name="connsiteY9" fmla="*/ 1148576 h 1555595"/>
                <a:gd name="connsiteX10" fmla="*/ 525038 w 1674542"/>
                <a:gd name="connsiteY10" fmla="*/ 1278674 h 1555595"/>
                <a:gd name="connsiteX0" fmla="*/ 1354873 w 1674542"/>
                <a:gd name="connsiteY0" fmla="*/ 379142 h 1555595"/>
                <a:gd name="connsiteX1" fmla="*/ 730405 w 1674542"/>
                <a:gd name="connsiteY1" fmla="*/ 27878 h 1555595"/>
                <a:gd name="connsiteX2" fmla="*/ 496229 w 1674542"/>
                <a:gd name="connsiteY2" fmla="*/ 211873 h 1555595"/>
                <a:gd name="connsiteX3" fmla="*/ 1535152 w 1674542"/>
                <a:gd name="connsiteY3" fmla="*/ 1137425 h 1555595"/>
                <a:gd name="connsiteX4" fmla="*/ 1332571 w 1674542"/>
                <a:gd name="connsiteY4" fmla="*/ 1427356 h 1555595"/>
                <a:gd name="connsiteX5" fmla="*/ 172844 w 1674542"/>
                <a:gd name="connsiteY5" fmla="*/ 367991 h 1555595"/>
                <a:gd name="connsiteX6" fmla="*/ 295508 w 1674542"/>
                <a:gd name="connsiteY6" fmla="*/ 858644 h 1555595"/>
                <a:gd name="connsiteX7" fmla="*/ 1098395 w 1674542"/>
                <a:gd name="connsiteY7" fmla="*/ 434898 h 1555595"/>
                <a:gd name="connsiteX8" fmla="*/ 1310268 w 1674542"/>
                <a:gd name="connsiteY8" fmla="*/ 791737 h 1555595"/>
                <a:gd name="connsiteX9" fmla="*/ 685800 w 1674542"/>
                <a:gd name="connsiteY9" fmla="*/ 1148576 h 1555595"/>
                <a:gd name="connsiteX10" fmla="*/ 368921 w 1674542"/>
                <a:gd name="connsiteY10" fmla="*/ 1334430 h 1555595"/>
                <a:gd name="connsiteX0" fmla="*/ 1354873 w 1674542"/>
                <a:gd name="connsiteY0" fmla="*/ 379142 h 1555595"/>
                <a:gd name="connsiteX1" fmla="*/ 730405 w 1674542"/>
                <a:gd name="connsiteY1" fmla="*/ 27878 h 1555595"/>
                <a:gd name="connsiteX2" fmla="*/ 496229 w 1674542"/>
                <a:gd name="connsiteY2" fmla="*/ 211873 h 1555595"/>
                <a:gd name="connsiteX3" fmla="*/ 1535152 w 1674542"/>
                <a:gd name="connsiteY3" fmla="*/ 1137425 h 1555595"/>
                <a:gd name="connsiteX4" fmla="*/ 1332571 w 1674542"/>
                <a:gd name="connsiteY4" fmla="*/ 1427356 h 1555595"/>
                <a:gd name="connsiteX5" fmla="*/ 172844 w 1674542"/>
                <a:gd name="connsiteY5" fmla="*/ 367991 h 1555595"/>
                <a:gd name="connsiteX6" fmla="*/ 295508 w 1674542"/>
                <a:gd name="connsiteY6" fmla="*/ 858644 h 1555595"/>
                <a:gd name="connsiteX7" fmla="*/ 1098395 w 1674542"/>
                <a:gd name="connsiteY7" fmla="*/ 434898 h 1555595"/>
                <a:gd name="connsiteX8" fmla="*/ 1310268 w 1674542"/>
                <a:gd name="connsiteY8" fmla="*/ 791737 h 1555595"/>
                <a:gd name="connsiteX9" fmla="*/ 685800 w 1674542"/>
                <a:gd name="connsiteY9" fmla="*/ 1148576 h 1555595"/>
                <a:gd name="connsiteX0" fmla="*/ 1354873 w 1674542"/>
                <a:gd name="connsiteY0" fmla="*/ 379142 h 1555595"/>
                <a:gd name="connsiteX1" fmla="*/ 730405 w 1674542"/>
                <a:gd name="connsiteY1" fmla="*/ 27878 h 1555595"/>
                <a:gd name="connsiteX2" fmla="*/ 496229 w 1674542"/>
                <a:gd name="connsiteY2" fmla="*/ 211873 h 1555595"/>
                <a:gd name="connsiteX3" fmla="*/ 1535152 w 1674542"/>
                <a:gd name="connsiteY3" fmla="*/ 1137425 h 1555595"/>
                <a:gd name="connsiteX4" fmla="*/ 1332571 w 1674542"/>
                <a:gd name="connsiteY4" fmla="*/ 1427356 h 1555595"/>
                <a:gd name="connsiteX5" fmla="*/ 172844 w 1674542"/>
                <a:gd name="connsiteY5" fmla="*/ 367991 h 1555595"/>
                <a:gd name="connsiteX6" fmla="*/ 295508 w 1674542"/>
                <a:gd name="connsiteY6" fmla="*/ 858644 h 1555595"/>
                <a:gd name="connsiteX7" fmla="*/ 1098395 w 1674542"/>
                <a:gd name="connsiteY7" fmla="*/ 434898 h 1555595"/>
                <a:gd name="connsiteX8" fmla="*/ 1310268 w 1674542"/>
                <a:gd name="connsiteY8" fmla="*/ 791737 h 1555595"/>
                <a:gd name="connsiteX9" fmla="*/ 496229 w 1674542"/>
                <a:gd name="connsiteY9" fmla="*/ 1248937 h 1555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4542" h="1555595">
                  <a:moveTo>
                    <a:pt x="1354873" y="379142"/>
                  </a:moveTo>
                  <a:cubicBezTo>
                    <a:pt x="1224776" y="305962"/>
                    <a:pt x="873512" y="55756"/>
                    <a:pt x="730405" y="27878"/>
                  </a:cubicBezTo>
                  <a:cubicBezTo>
                    <a:pt x="587298" y="0"/>
                    <a:pt x="362105" y="26949"/>
                    <a:pt x="496229" y="211873"/>
                  </a:cubicBezTo>
                  <a:cubicBezTo>
                    <a:pt x="630353" y="396797"/>
                    <a:pt x="1395762" y="934845"/>
                    <a:pt x="1535152" y="1137425"/>
                  </a:cubicBezTo>
                  <a:cubicBezTo>
                    <a:pt x="1674542" y="1340005"/>
                    <a:pt x="1559622" y="1555595"/>
                    <a:pt x="1332571" y="1427356"/>
                  </a:cubicBezTo>
                  <a:cubicBezTo>
                    <a:pt x="1105520" y="1299117"/>
                    <a:pt x="345688" y="462776"/>
                    <a:pt x="172844" y="367991"/>
                  </a:cubicBezTo>
                  <a:cubicBezTo>
                    <a:pt x="0" y="273206"/>
                    <a:pt x="141250" y="847493"/>
                    <a:pt x="295508" y="858644"/>
                  </a:cubicBezTo>
                  <a:cubicBezTo>
                    <a:pt x="449767" y="869795"/>
                    <a:pt x="929268" y="446049"/>
                    <a:pt x="1098395" y="434898"/>
                  </a:cubicBezTo>
                  <a:cubicBezTo>
                    <a:pt x="1267522" y="423747"/>
                    <a:pt x="1410629" y="656064"/>
                    <a:pt x="1310268" y="791737"/>
                  </a:cubicBezTo>
                  <a:cubicBezTo>
                    <a:pt x="1209907" y="927410"/>
                    <a:pt x="653120" y="1158488"/>
                    <a:pt x="496229" y="1248937"/>
                  </a:cubicBezTo>
                </a:path>
              </a:pathLst>
            </a:custGeom>
            <a:noFill/>
            <a:ln w="44450">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400" dirty="0">
                <a:solidFill>
                  <a:prstClr val="black"/>
                </a:solidFill>
                <a:latin typeface="+mj-lt"/>
                <a:cs typeface="Helvetica"/>
              </a:endParaRPr>
            </a:p>
          </p:txBody>
        </p:sp>
        <p:grpSp>
          <p:nvGrpSpPr>
            <p:cNvPr id="6" name="Group 144"/>
            <p:cNvGrpSpPr/>
            <p:nvPr/>
          </p:nvGrpSpPr>
          <p:grpSpPr>
            <a:xfrm>
              <a:off x="3429000" y="3276600"/>
              <a:ext cx="2462463" cy="425115"/>
              <a:chOff x="854242" y="3581400"/>
              <a:chExt cx="2462463" cy="425115"/>
            </a:xfrm>
          </p:grpSpPr>
          <p:sp>
            <p:nvSpPr>
              <p:cNvPr id="141" name="Freeform 140"/>
              <p:cNvSpPr/>
              <p:nvPr/>
            </p:nvSpPr>
            <p:spPr>
              <a:xfrm>
                <a:off x="854242" y="3635543"/>
                <a:ext cx="1203158" cy="310815"/>
              </a:xfrm>
              <a:custGeom>
                <a:avLst/>
                <a:gdLst>
                  <a:gd name="connsiteX0" fmla="*/ 0 w 1185111"/>
                  <a:gd name="connsiteY0" fmla="*/ 286752 h 310815"/>
                  <a:gd name="connsiteX1" fmla="*/ 300790 w 1185111"/>
                  <a:gd name="connsiteY1" fmla="*/ 70183 h 310815"/>
                  <a:gd name="connsiteX2" fmla="*/ 541421 w 1185111"/>
                  <a:gd name="connsiteY2" fmla="*/ 34089 h 310815"/>
                  <a:gd name="connsiteX3" fmla="*/ 830179 w 1185111"/>
                  <a:gd name="connsiteY3" fmla="*/ 274720 h 310815"/>
                  <a:gd name="connsiteX4" fmla="*/ 1130969 w 1185111"/>
                  <a:gd name="connsiteY4" fmla="*/ 250657 h 310815"/>
                  <a:gd name="connsiteX5" fmla="*/ 1155032 w 1185111"/>
                  <a:gd name="connsiteY5" fmla="*/ 202531 h 310815"/>
                  <a:gd name="connsiteX0" fmla="*/ 0 w 1130969"/>
                  <a:gd name="connsiteY0" fmla="*/ 286752 h 310815"/>
                  <a:gd name="connsiteX1" fmla="*/ 300790 w 1130969"/>
                  <a:gd name="connsiteY1" fmla="*/ 70183 h 310815"/>
                  <a:gd name="connsiteX2" fmla="*/ 541421 w 1130969"/>
                  <a:gd name="connsiteY2" fmla="*/ 34089 h 310815"/>
                  <a:gd name="connsiteX3" fmla="*/ 830179 w 1130969"/>
                  <a:gd name="connsiteY3" fmla="*/ 274720 h 310815"/>
                  <a:gd name="connsiteX4" fmla="*/ 1130969 w 1130969"/>
                  <a:gd name="connsiteY4" fmla="*/ 250657 h 310815"/>
                  <a:gd name="connsiteX0" fmla="*/ 0 w 1126958"/>
                  <a:gd name="connsiteY0" fmla="*/ 286752 h 310815"/>
                  <a:gd name="connsiteX1" fmla="*/ 300790 w 1126958"/>
                  <a:gd name="connsiteY1" fmla="*/ 70183 h 310815"/>
                  <a:gd name="connsiteX2" fmla="*/ 541421 w 1126958"/>
                  <a:gd name="connsiteY2" fmla="*/ 34089 h 310815"/>
                  <a:gd name="connsiteX3" fmla="*/ 830179 w 1126958"/>
                  <a:gd name="connsiteY3" fmla="*/ 274720 h 310815"/>
                  <a:gd name="connsiteX4" fmla="*/ 1126958 w 1126958"/>
                  <a:gd name="connsiteY4" fmla="*/ 250657 h 310815"/>
                  <a:gd name="connsiteX0" fmla="*/ 0 w 1203158"/>
                  <a:gd name="connsiteY0" fmla="*/ 286752 h 310815"/>
                  <a:gd name="connsiteX1" fmla="*/ 300790 w 1203158"/>
                  <a:gd name="connsiteY1" fmla="*/ 70183 h 310815"/>
                  <a:gd name="connsiteX2" fmla="*/ 541421 w 1203158"/>
                  <a:gd name="connsiteY2" fmla="*/ 34089 h 310815"/>
                  <a:gd name="connsiteX3" fmla="*/ 830179 w 1203158"/>
                  <a:gd name="connsiteY3" fmla="*/ 274720 h 310815"/>
                  <a:gd name="connsiteX4" fmla="*/ 1203158 w 1203158"/>
                  <a:gd name="connsiteY4" fmla="*/ 250657 h 310815"/>
                  <a:gd name="connsiteX0" fmla="*/ 0 w 1203158"/>
                  <a:gd name="connsiteY0" fmla="*/ 286752 h 310815"/>
                  <a:gd name="connsiteX1" fmla="*/ 300790 w 1203158"/>
                  <a:gd name="connsiteY1" fmla="*/ 70183 h 310815"/>
                  <a:gd name="connsiteX2" fmla="*/ 541421 w 1203158"/>
                  <a:gd name="connsiteY2" fmla="*/ 34089 h 310815"/>
                  <a:gd name="connsiteX3" fmla="*/ 830179 w 1203158"/>
                  <a:gd name="connsiteY3" fmla="*/ 274720 h 310815"/>
                  <a:gd name="connsiteX4" fmla="*/ 1203158 w 1203158"/>
                  <a:gd name="connsiteY4" fmla="*/ 250657 h 310815"/>
                  <a:gd name="connsiteX0" fmla="*/ 0 w 1203158"/>
                  <a:gd name="connsiteY0" fmla="*/ 286752 h 310815"/>
                  <a:gd name="connsiteX1" fmla="*/ 300790 w 1203158"/>
                  <a:gd name="connsiteY1" fmla="*/ 70183 h 310815"/>
                  <a:gd name="connsiteX2" fmla="*/ 541421 w 1203158"/>
                  <a:gd name="connsiteY2" fmla="*/ 34089 h 310815"/>
                  <a:gd name="connsiteX3" fmla="*/ 830179 w 1203158"/>
                  <a:gd name="connsiteY3" fmla="*/ 274720 h 310815"/>
                  <a:gd name="connsiteX4" fmla="*/ 1203158 w 1203158"/>
                  <a:gd name="connsiteY4" fmla="*/ 250657 h 3108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3158" h="310815">
                    <a:moveTo>
                      <a:pt x="0" y="286752"/>
                    </a:moveTo>
                    <a:cubicBezTo>
                      <a:pt x="105276" y="199522"/>
                      <a:pt x="210553" y="112293"/>
                      <a:pt x="300790" y="70183"/>
                    </a:cubicBezTo>
                    <a:cubicBezTo>
                      <a:pt x="391027" y="28073"/>
                      <a:pt x="453190" y="0"/>
                      <a:pt x="541421" y="34089"/>
                    </a:cubicBezTo>
                    <a:cubicBezTo>
                      <a:pt x="629652" y="68178"/>
                      <a:pt x="719890" y="238625"/>
                      <a:pt x="830179" y="274720"/>
                    </a:cubicBezTo>
                    <a:cubicBezTo>
                      <a:pt x="940468" y="310815"/>
                      <a:pt x="1172829" y="298407"/>
                      <a:pt x="1203158" y="250657"/>
                    </a:cubicBezTo>
                  </a:path>
                </a:pathLst>
              </a:custGeom>
              <a:ln w="698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2" name="Freeform 141"/>
              <p:cNvSpPr/>
              <p:nvPr/>
            </p:nvSpPr>
            <p:spPr>
              <a:xfrm>
                <a:off x="2034340" y="3622278"/>
                <a:ext cx="540418" cy="285353"/>
              </a:xfrm>
              <a:custGeom>
                <a:avLst/>
                <a:gdLst>
                  <a:gd name="connsiteX0" fmla="*/ 0 w 565484"/>
                  <a:gd name="connsiteY0" fmla="*/ 252663 h 252663"/>
                  <a:gd name="connsiteX1" fmla="*/ 300789 w 565484"/>
                  <a:gd name="connsiteY1" fmla="*/ 36095 h 252663"/>
                  <a:gd name="connsiteX2" fmla="*/ 493294 w 565484"/>
                  <a:gd name="connsiteY2" fmla="*/ 36095 h 252663"/>
                  <a:gd name="connsiteX3" fmla="*/ 565484 w 565484"/>
                  <a:gd name="connsiteY3" fmla="*/ 216569 h 252663"/>
                  <a:gd name="connsiteX0" fmla="*/ 2006 w 567490"/>
                  <a:gd name="connsiteY0" fmla="*/ 254668 h 302795"/>
                  <a:gd name="connsiteX1" fmla="*/ 50132 w 567490"/>
                  <a:gd name="connsiteY1" fmla="*/ 266700 h 302795"/>
                  <a:gd name="connsiteX2" fmla="*/ 302795 w 567490"/>
                  <a:gd name="connsiteY2" fmla="*/ 38100 h 302795"/>
                  <a:gd name="connsiteX3" fmla="*/ 495300 w 567490"/>
                  <a:gd name="connsiteY3" fmla="*/ 38100 h 302795"/>
                  <a:gd name="connsiteX4" fmla="*/ 567490 w 567490"/>
                  <a:gd name="connsiteY4" fmla="*/ 218574 h 302795"/>
                  <a:gd name="connsiteX0" fmla="*/ 2006 w 567490"/>
                  <a:gd name="connsiteY0" fmla="*/ 251890 h 300017"/>
                  <a:gd name="connsiteX1" fmla="*/ 50132 w 567490"/>
                  <a:gd name="connsiteY1" fmla="*/ 263922 h 300017"/>
                  <a:gd name="connsiteX2" fmla="*/ 69182 w 567490"/>
                  <a:gd name="connsiteY2" fmla="*/ 247253 h 300017"/>
                  <a:gd name="connsiteX3" fmla="*/ 302795 w 567490"/>
                  <a:gd name="connsiteY3" fmla="*/ 35322 h 300017"/>
                  <a:gd name="connsiteX4" fmla="*/ 495300 w 567490"/>
                  <a:gd name="connsiteY4" fmla="*/ 35322 h 300017"/>
                  <a:gd name="connsiteX5" fmla="*/ 567490 w 567490"/>
                  <a:gd name="connsiteY5" fmla="*/ 215796 h 300017"/>
                  <a:gd name="connsiteX0" fmla="*/ 0 w 565484"/>
                  <a:gd name="connsiteY0" fmla="*/ 251890 h 285353"/>
                  <a:gd name="connsiteX1" fmla="*/ 501 w 565484"/>
                  <a:gd name="connsiteY1" fmla="*/ 252016 h 285353"/>
                  <a:gd name="connsiteX2" fmla="*/ 48126 w 565484"/>
                  <a:gd name="connsiteY2" fmla="*/ 263922 h 285353"/>
                  <a:gd name="connsiteX3" fmla="*/ 67176 w 565484"/>
                  <a:gd name="connsiteY3" fmla="*/ 247253 h 285353"/>
                  <a:gd name="connsiteX4" fmla="*/ 300789 w 565484"/>
                  <a:gd name="connsiteY4" fmla="*/ 35322 h 285353"/>
                  <a:gd name="connsiteX5" fmla="*/ 493294 w 565484"/>
                  <a:gd name="connsiteY5" fmla="*/ 35322 h 285353"/>
                  <a:gd name="connsiteX6" fmla="*/ 565484 w 565484"/>
                  <a:gd name="connsiteY6" fmla="*/ 215796 h 285353"/>
                  <a:gd name="connsiteX0" fmla="*/ 0 w 565484"/>
                  <a:gd name="connsiteY0" fmla="*/ 251890 h 285353"/>
                  <a:gd name="connsiteX1" fmla="*/ 48126 w 565484"/>
                  <a:gd name="connsiteY1" fmla="*/ 263922 h 285353"/>
                  <a:gd name="connsiteX2" fmla="*/ 67176 w 565484"/>
                  <a:gd name="connsiteY2" fmla="*/ 247253 h 285353"/>
                  <a:gd name="connsiteX3" fmla="*/ 300789 w 565484"/>
                  <a:gd name="connsiteY3" fmla="*/ 35322 h 285353"/>
                  <a:gd name="connsiteX4" fmla="*/ 493294 w 565484"/>
                  <a:gd name="connsiteY4" fmla="*/ 35322 h 285353"/>
                  <a:gd name="connsiteX5" fmla="*/ 565484 w 565484"/>
                  <a:gd name="connsiteY5" fmla="*/ 215796 h 285353"/>
                  <a:gd name="connsiteX0" fmla="*/ 23060 w 540418"/>
                  <a:gd name="connsiteY0" fmla="*/ 263922 h 285353"/>
                  <a:gd name="connsiteX1" fmla="*/ 23060 w 540418"/>
                  <a:gd name="connsiteY1" fmla="*/ 263922 h 285353"/>
                  <a:gd name="connsiteX2" fmla="*/ 42110 w 540418"/>
                  <a:gd name="connsiteY2" fmla="*/ 247253 h 285353"/>
                  <a:gd name="connsiteX3" fmla="*/ 275723 w 540418"/>
                  <a:gd name="connsiteY3" fmla="*/ 35322 h 285353"/>
                  <a:gd name="connsiteX4" fmla="*/ 468228 w 540418"/>
                  <a:gd name="connsiteY4" fmla="*/ 35322 h 285353"/>
                  <a:gd name="connsiteX5" fmla="*/ 540418 w 540418"/>
                  <a:gd name="connsiteY5" fmla="*/ 215796 h 285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418" h="285353">
                    <a:moveTo>
                      <a:pt x="23060" y="263922"/>
                    </a:moveTo>
                    <a:lnTo>
                      <a:pt x="23060" y="263922"/>
                    </a:lnTo>
                    <a:cubicBezTo>
                      <a:pt x="34256" y="263149"/>
                      <a:pt x="0" y="285353"/>
                      <a:pt x="42110" y="247253"/>
                    </a:cubicBezTo>
                    <a:cubicBezTo>
                      <a:pt x="84221" y="209153"/>
                      <a:pt x="204703" y="70644"/>
                      <a:pt x="275723" y="35322"/>
                    </a:cubicBezTo>
                    <a:cubicBezTo>
                      <a:pt x="346743" y="0"/>
                      <a:pt x="424112" y="5243"/>
                      <a:pt x="468228" y="35322"/>
                    </a:cubicBezTo>
                    <a:cubicBezTo>
                      <a:pt x="512344" y="65401"/>
                      <a:pt x="526381" y="140598"/>
                      <a:pt x="540418" y="215796"/>
                    </a:cubicBezTo>
                  </a:path>
                </a:pathLst>
              </a:custGeom>
              <a:ln w="698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3" name="Freeform 142"/>
              <p:cNvSpPr/>
              <p:nvPr/>
            </p:nvSpPr>
            <p:spPr>
              <a:xfrm>
                <a:off x="2578608" y="3733800"/>
                <a:ext cx="356937" cy="272715"/>
              </a:xfrm>
              <a:custGeom>
                <a:avLst/>
                <a:gdLst>
                  <a:gd name="connsiteX0" fmla="*/ 0 w 360948"/>
                  <a:gd name="connsiteY0" fmla="*/ 24063 h 184484"/>
                  <a:gd name="connsiteX1" fmla="*/ 108285 w 360948"/>
                  <a:gd name="connsiteY1" fmla="*/ 180473 h 184484"/>
                  <a:gd name="connsiteX2" fmla="*/ 360948 w 360948"/>
                  <a:gd name="connsiteY2" fmla="*/ 0 h 184484"/>
                  <a:gd name="connsiteX0" fmla="*/ 0 w 356937"/>
                  <a:gd name="connsiteY0" fmla="*/ 72189 h 192504"/>
                  <a:gd name="connsiteX1" fmla="*/ 104274 w 356937"/>
                  <a:gd name="connsiteY1" fmla="*/ 180473 h 192504"/>
                  <a:gd name="connsiteX2" fmla="*/ 356937 w 356937"/>
                  <a:gd name="connsiteY2" fmla="*/ 0 h 192504"/>
                </a:gdLst>
                <a:ahLst/>
                <a:cxnLst>
                  <a:cxn ang="0">
                    <a:pos x="connsiteX0" y="connsiteY0"/>
                  </a:cxn>
                  <a:cxn ang="0">
                    <a:pos x="connsiteX1" y="connsiteY1"/>
                  </a:cxn>
                  <a:cxn ang="0">
                    <a:pos x="connsiteX2" y="connsiteY2"/>
                  </a:cxn>
                </a:cxnLst>
                <a:rect l="l" t="t" r="r" b="b"/>
                <a:pathLst>
                  <a:path w="356937" h="192504">
                    <a:moveTo>
                      <a:pt x="0" y="72189"/>
                    </a:moveTo>
                    <a:cubicBezTo>
                      <a:pt x="24063" y="152399"/>
                      <a:pt x="44785" y="192504"/>
                      <a:pt x="104274" y="180473"/>
                    </a:cubicBezTo>
                    <a:cubicBezTo>
                      <a:pt x="163763" y="168442"/>
                      <a:pt x="260684" y="88231"/>
                      <a:pt x="356937" y="0"/>
                    </a:cubicBezTo>
                  </a:path>
                </a:pathLst>
              </a:custGeom>
              <a:ln w="698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4" name="Freeform 143"/>
              <p:cNvSpPr/>
              <p:nvPr/>
            </p:nvSpPr>
            <p:spPr>
              <a:xfrm>
                <a:off x="2895600" y="3581400"/>
                <a:ext cx="421105" cy="262690"/>
              </a:xfrm>
              <a:custGeom>
                <a:avLst/>
                <a:gdLst>
                  <a:gd name="connsiteX0" fmla="*/ 0 w 421105"/>
                  <a:gd name="connsiteY0" fmla="*/ 202532 h 262690"/>
                  <a:gd name="connsiteX1" fmla="*/ 228600 w 421105"/>
                  <a:gd name="connsiteY1" fmla="*/ 10026 h 262690"/>
                  <a:gd name="connsiteX2" fmla="*/ 421105 w 421105"/>
                  <a:gd name="connsiteY2" fmla="*/ 262690 h 262690"/>
                </a:gdLst>
                <a:ahLst/>
                <a:cxnLst>
                  <a:cxn ang="0">
                    <a:pos x="connsiteX0" y="connsiteY0"/>
                  </a:cxn>
                  <a:cxn ang="0">
                    <a:pos x="connsiteX1" y="connsiteY1"/>
                  </a:cxn>
                  <a:cxn ang="0">
                    <a:pos x="connsiteX2" y="connsiteY2"/>
                  </a:cxn>
                </a:cxnLst>
                <a:rect l="l" t="t" r="r" b="b"/>
                <a:pathLst>
                  <a:path w="421105" h="262690">
                    <a:moveTo>
                      <a:pt x="0" y="202532"/>
                    </a:moveTo>
                    <a:cubicBezTo>
                      <a:pt x="79208" y="101266"/>
                      <a:pt x="158416" y="0"/>
                      <a:pt x="228600" y="10026"/>
                    </a:cubicBezTo>
                    <a:cubicBezTo>
                      <a:pt x="298784" y="20052"/>
                      <a:pt x="359944" y="141371"/>
                      <a:pt x="421105" y="262690"/>
                    </a:cubicBezTo>
                  </a:path>
                </a:pathLst>
              </a:custGeom>
              <a:ln w="6985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sp>
        <p:nvSpPr>
          <p:cNvPr id="32" name="TextBox 31"/>
          <p:cNvSpPr txBox="1"/>
          <p:nvPr/>
        </p:nvSpPr>
        <p:spPr>
          <a:xfrm>
            <a:off x="76200" y="3267670"/>
            <a:ext cx="2667000" cy="923330"/>
          </a:xfrm>
          <a:prstGeom prst="rect">
            <a:avLst/>
          </a:prstGeom>
          <a:noFill/>
        </p:spPr>
        <p:txBody>
          <a:bodyPr wrap="square" rtlCol="0">
            <a:spAutoFit/>
          </a:bodyPr>
          <a:lstStyle/>
          <a:p>
            <a:r>
              <a:rPr lang="en-US" dirty="0" smtClean="0"/>
              <a:t>Non-coding RNA:</a:t>
            </a:r>
          </a:p>
          <a:p>
            <a:r>
              <a:rPr lang="en-US" dirty="0" smtClean="0"/>
              <a:t>Controls processing of mRNA into proteins</a:t>
            </a:r>
            <a:endParaRPr lang="en-US" dirty="0"/>
          </a:p>
        </p:txBody>
      </p:sp>
      <p:sp>
        <p:nvSpPr>
          <p:cNvPr id="35" name="TextBox 34"/>
          <p:cNvSpPr txBox="1"/>
          <p:nvPr/>
        </p:nvSpPr>
        <p:spPr>
          <a:xfrm>
            <a:off x="152400" y="4971871"/>
            <a:ext cx="2895600" cy="1200329"/>
          </a:xfrm>
          <a:prstGeom prst="rect">
            <a:avLst/>
          </a:prstGeom>
          <a:noFill/>
        </p:spPr>
        <p:txBody>
          <a:bodyPr wrap="square" rtlCol="0">
            <a:spAutoFit/>
          </a:bodyPr>
          <a:lstStyle/>
          <a:p>
            <a:r>
              <a:rPr lang="en-US" dirty="0" smtClean="0"/>
              <a:t>Proteins:</a:t>
            </a:r>
          </a:p>
          <a:p>
            <a:r>
              <a:rPr lang="en-US" dirty="0" smtClean="0"/>
              <a:t>Provide structure, energy production, regulation, define various cell types</a:t>
            </a:r>
            <a:endParaRPr lang="en-US" dirty="0"/>
          </a:p>
        </p:txBody>
      </p:sp>
    </p:spTree>
    <p:extLst>
      <p:ext uri="{BB962C8B-B14F-4D97-AF65-F5344CB8AC3E}">
        <p14:creationId xmlns:p14="http://schemas.microsoft.com/office/powerpoint/2010/main" val="437928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Line 24"/>
          <p:cNvSpPr>
            <a:spLocks noChangeShapeType="1"/>
          </p:cNvSpPr>
          <p:nvPr/>
        </p:nvSpPr>
        <p:spPr bwMode="auto">
          <a:xfrm>
            <a:off x="0" y="457200"/>
            <a:ext cx="0" cy="0"/>
          </a:xfrm>
          <a:prstGeom prst="line">
            <a:avLst/>
          </a:prstGeom>
          <a:noFill/>
          <a:ln w="9525">
            <a:noFill/>
            <a:round/>
            <a:headEnd/>
            <a:tailEnd/>
          </a:ln>
        </p:spPr>
        <p:txBody>
          <a:bodyPr>
            <a:spAutoFit/>
          </a:bodyPr>
          <a:lstStyle/>
          <a:p>
            <a:endParaRPr lang="en-US"/>
          </a:p>
        </p:txBody>
      </p:sp>
      <p:sp>
        <p:nvSpPr>
          <p:cNvPr id="3079" name="Text Box 27"/>
          <p:cNvSpPr txBox="1">
            <a:spLocks noChangeArrowheads="1"/>
          </p:cNvSpPr>
          <p:nvPr/>
        </p:nvSpPr>
        <p:spPr bwMode="auto">
          <a:xfrm>
            <a:off x="546100" y="304800"/>
            <a:ext cx="8293100" cy="584775"/>
          </a:xfrm>
          <a:prstGeom prst="rect">
            <a:avLst/>
          </a:prstGeom>
          <a:noFill/>
          <a:ln w="9525" algn="ctr">
            <a:noFill/>
            <a:miter lim="800000"/>
            <a:headEnd/>
            <a:tailEnd/>
          </a:ln>
        </p:spPr>
        <p:txBody>
          <a:bodyPr wrap="square">
            <a:spAutoFit/>
          </a:bodyPr>
          <a:lstStyle/>
          <a:p>
            <a:pPr algn="ctr">
              <a:spcBef>
                <a:spcPct val="50000"/>
              </a:spcBef>
            </a:pPr>
            <a:r>
              <a:rPr lang="en-US" sz="3200" dirty="0" smtClean="0"/>
              <a:t>Genetically identical but different</a:t>
            </a:r>
            <a:endParaRPr lang="en-US" sz="3200" dirty="0"/>
          </a:p>
        </p:txBody>
      </p:sp>
      <p:sp>
        <p:nvSpPr>
          <p:cNvPr id="56" name="TextBox 55"/>
          <p:cNvSpPr txBox="1"/>
          <p:nvPr/>
        </p:nvSpPr>
        <p:spPr>
          <a:xfrm>
            <a:off x="7848600" y="3830107"/>
            <a:ext cx="1166247" cy="369332"/>
          </a:xfrm>
          <a:prstGeom prst="rect">
            <a:avLst/>
          </a:prstGeom>
          <a:noFill/>
        </p:spPr>
        <p:txBody>
          <a:bodyPr wrap="square" rtlCol="0">
            <a:spAutoFit/>
          </a:bodyPr>
          <a:lstStyle/>
          <a:p>
            <a:r>
              <a:rPr lang="en-US" dirty="0" smtClean="0"/>
              <a:t>Protein N</a:t>
            </a:r>
            <a:endParaRPr lang="en-US" dirty="0"/>
          </a:p>
        </p:txBody>
      </p:sp>
      <p:sp>
        <p:nvSpPr>
          <p:cNvPr id="49" name="TextBox 48"/>
          <p:cNvSpPr txBox="1"/>
          <p:nvPr/>
        </p:nvSpPr>
        <p:spPr>
          <a:xfrm>
            <a:off x="3505200" y="1295400"/>
            <a:ext cx="2743200" cy="369332"/>
          </a:xfrm>
          <a:prstGeom prst="rect">
            <a:avLst/>
          </a:prstGeom>
          <a:noFill/>
        </p:spPr>
        <p:txBody>
          <a:bodyPr wrap="square" rtlCol="0">
            <a:spAutoFit/>
          </a:bodyPr>
          <a:lstStyle/>
          <a:p>
            <a:r>
              <a:rPr lang="en-US" dirty="0" smtClean="0"/>
              <a:t>…………………………</a:t>
            </a:r>
            <a:endParaRPr lang="en-US" dirty="0"/>
          </a:p>
        </p:txBody>
      </p:sp>
      <p:sp>
        <p:nvSpPr>
          <p:cNvPr id="61" name="TextBox 60"/>
          <p:cNvSpPr txBox="1"/>
          <p:nvPr/>
        </p:nvSpPr>
        <p:spPr>
          <a:xfrm>
            <a:off x="304800" y="3810000"/>
            <a:ext cx="1166247" cy="369332"/>
          </a:xfrm>
          <a:prstGeom prst="rect">
            <a:avLst/>
          </a:prstGeom>
          <a:noFill/>
        </p:spPr>
        <p:txBody>
          <a:bodyPr wrap="square" rtlCol="0">
            <a:spAutoFit/>
          </a:bodyPr>
          <a:lstStyle/>
          <a:p>
            <a:r>
              <a:rPr lang="en-US" dirty="0" smtClean="0"/>
              <a:t>Protein 1</a:t>
            </a:r>
            <a:endParaRPr lang="en-US" dirty="0"/>
          </a:p>
        </p:txBody>
      </p:sp>
      <p:sp>
        <p:nvSpPr>
          <p:cNvPr id="91" name="TextBox 90"/>
          <p:cNvSpPr txBox="1"/>
          <p:nvPr/>
        </p:nvSpPr>
        <p:spPr>
          <a:xfrm>
            <a:off x="3505200" y="2450068"/>
            <a:ext cx="2743200" cy="369332"/>
          </a:xfrm>
          <a:prstGeom prst="rect">
            <a:avLst/>
          </a:prstGeom>
          <a:noFill/>
        </p:spPr>
        <p:txBody>
          <a:bodyPr wrap="square" rtlCol="0">
            <a:spAutoFit/>
          </a:bodyPr>
          <a:lstStyle/>
          <a:p>
            <a:r>
              <a:rPr lang="en-US" dirty="0" smtClean="0"/>
              <a:t>…………………………</a:t>
            </a:r>
            <a:endParaRPr lang="en-US" dirty="0"/>
          </a:p>
        </p:txBody>
      </p:sp>
      <p:sp>
        <p:nvSpPr>
          <p:cNvPr id="92" name="TextBox 91"/>
          <p:cNvSpPr txBox="1"/>
          <p:nvPr/>
        </p:nvSpPr>
        <p:spPr>
          <a:xfrm>
            <a:off x="3505200" y="3745468"/>
            <a:ext cx="2743200" cy="369332"/>
          </a:xfrm>
          <a:prstGeom prst="rect">
            <a:avLst/>
          </a:prstGeom>
          <a:noFill/>
        </p:spPr>
        <p:txBody>
          <a:bodyPr wrap="square" rtlCol="0">
            <a:spAutoFit/>
          </a:bodyPr>
          <a:lstStyle/>
          <a:p>
            <a:r>
              <a:rPr lang="en-US" dirty="0" smtClean="0"/>
              <a:t>…………………………</a:t>
            </a:r>
            <a:endParaRPr lang="en-US" dirty="0"/>
          </a:p>
        </p:txBody>
      </p:sp>
      <p:pic>
        <p:nvPicPr>
          <p:cNvPr id="110" name="Picture 2"/>
          <p:cNvPicPr>
            <a:picLocks noChangeAspect="1" noChangeArrowheads="1"/>
          </p:cNvPicPr>
          <p:nvPr/>
        </p:nvPicPr>
        <p:blipFill>
          <a:blip r:embed="rId3" cstate="print"/>
          <a:srcRect/>
          <a:stretch>
            <a:fillRect/>
          </a:stretch>
        </p:blipFill>
        <p:spPr bwMode="auto">
          <a:xfrm>
            <a:off x="381000" y="5181600"/>
            <a:ext cx="2700495" cy="1143000"/>
          </a:xfrm>
          <a:prstGeom prst="rect">
            <a:avLst/>
          </a:prstGeom>
          <a:noFill/>
          <a:ln w="9525">
            <a:noFill/>
            <a:miter lim="800000"/>
            <a:headEnd/>
            <a:tailEnd/>
          </a:ln>
        </p:spPr>
      </p:pic>
      <p:sp>
        <p:nvSpPr>
          <p:cNvPr id="111" name="TextBox 110"/>
          <p:cNvSpPr txBox="1"/>
          <p:nvPr/>
        </p:nvSpPr>
        <p:spPr>
          <a:xfrm>
            <a:off x="762000" y="6260068"/>
            <a:ext cx="2209800" cy="369332"/>
          </a:xfrm>
          <a:prstGeom prst="rect">
            <a:avLst/>
          </a:prstGeom>
          <a:noFill/>
        </p:spPr>
        <p:txBody>
          <a:bodyPr wrap="square" rtlCol="0">
            <a:spAutoFit/>
          </a:bodyPr>
          <a:lstStyle/>
          <a:p>
            <a:r>
              <a:rPr lang="en-US" dirty="0" smtClean="0"/>
              <a:t>Heart muscle cells</a:t>
            </a:r>
            <a:endParaRPr lang="en-US" dirty="0"/>
          </a:p>
        </p:txBody>
      </p:sp>
      <p:pic>
        <p:nvPicPr>
          <p:cNvPr id="112" name="Picture 3"/>
          <p:cNvPicPr>
            <a:picLocks noChangeAspect="1" noChangeArrowheads="1"/>
          </p:cNvPicPr>
          <p:nvPr/>
        </p:nvPicPr>
        <p:blipFill>
          <a:blip r:embed="rId4" cstate="print"/>
          <a:srcRect/>
          <a:stretch>
            <a:fillRect/>
          </a:stretch>
        </p:blipFill>
        <p:spPr bwMode="auto">
          <a:xfrm>
            <a:off x="6324600" y="5257800"/>
            <a:ext cx="2046165" cy="1123950"/>
          </a:xfrm>
          <a:prstGeom prst="rect">
            <a:avLst/>
          </a:prstGeom>
          <a:noFill/>
          <a:ln w="9525">
            <a:noFill/>
            <a:miter lim="800000"/>
            <a:headEnd/>
            <a:tailEnd/>
          </a:ln>
        </p:spPr>
      </p:pic>
      <p:sp>
        <p:nvSpPr>
          <p:cNvPr id="113" name="TextBox 112"/>
          <p:cNvSpPr txBox="1"/>
          <p:nvPr/>
        </p:nvSpPr>
        <p:spPr>
          <a:xfrm>
            <a:off x="6553200" y="6248400"/>
            <a:ext cx="2209800" cy="369332"/>
          </a:xfrm>
          <a:prstGeom prst="rect">
            <a:avLst/>
          </a:prstGeom>
          <a:noFill/>
        </p:spPr>
        <p:txBody>
          <a:bodyPr wrap="square" rtlCol="0">
            <a:spAutoFit/>
          </a:bodyPr>
          <a:lstStyle/>
          <a:p>
            <a:r>
              <a:rPr lang="en-US" dirty="0" smtClean="0"/>
              <a:t>Brain cells</a:t>
            </a:r>
            <a:endParaRPr lang="en-US" dirty="0"/>
          </a:p>
        </p:txBody>
      </p:sp>
      <p:pic>
        <p:nvPicPr>
          <p:cNvPr id="114" name="Picture 4"/>
          <p:cNvPicPr>
            <a:picLocks noChangeAspect="1" noChangeArrowheads="1"/>
          </p:cNvPicPr>
          <p:nvPr/>
        </p:nvPicPr>
        <p:blipFill>
          <a:blip r:embed="rId5" cstate="print"/>
          <a:srcRect/>
          <a:stretch>
            <a:fillRect/>
          </a:stretch>
        </p:blipFill>
        <p:spPr bwMode="auto">
          <a:xfrm>
            <a:off x="4114800" y="5334000"/>
            <a:ext cx="1295400" cy="1133475"/>
          </a:xfrm>
          <a:prstGeom prst="rect">
            <a:avLst/>
          </a:prstGeom>
          <a:noFill/>
          <a:ln w="9525">
            <a:noFill/>
            <a:miter lim="800000"/>
            <a:headEnd/>
            <a:tailEnd/>
          </a:ln>
        </p:spPr>
      </p:pic>
      <p:sp>
        <p:nvSpPr>
          <p:cNvPr id="118" name="TextBox 117"/>
          <p:cNvSpPr txBox="1"/>
          <p:nvPr/>
        </p:nvSpPr>
        <p:spPr>
          <a:xfrm>
            <a:off x="3962400" y="6248400"/>
            <a:ext cx="2209800" cy="369332"/>
          </a:xfrm>
          <a:prstGeom prst="rect">
            <a:avLst/>
          </a:prstGeom>
          <a:noFill/>
        </p:spPr>
        <p:txBody>
          <a:bodyPr wrap="square" rtlCol="0">
            <a:spAutoFit/>
          </a:bodyPr>
          <a:lstStyle/>
          <a:p>
            <a:r>
              <a:rPr lang="en-US" dirty="0" smtClean="0"/>
              <a:t>Blood cells</a:t>
            </a:r>
            <a:endParaRPr lang="en-US" dirty="0"/>
          </a:p>
        </p:txBody>
      </p:sp>
      <p:cxnSp>
        <p:nvCxnSpPr>
          <p:cNvPr id="119" name="Straight Connector 118"/>
          <p:cNvCxnSpPr/>
          <p:nvPr/>
        </p:nvCxnSpPr>
        <p:spPr>
          <a:xfrm>
            <a:off x="0" y="4343400"/>
            <a:ext cx="9144000" cy="0"/>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grpSp>
        <p:nvGrpSpPr>
          <p:cNvPr id="85" name="Group 84"/>
          <p:cNvGrpSpPr/>
          <p:nvPr/>
        </p:nvGrpSpPr>
        <p:grpSpPr>
          <a:xfrm>
            <a:off x="685800" y="1143000"/>
            <a:ext cx="2130793" cy="3076037"/>
            <a:chOff x="3124200" y="1676400"/>
            <a:chExt cx="2767263" cy="4272274"/>
          </a:xfrm>
        </p:grpSpPr>
        <p:sp>
          <p:nvSpPr>
            <p:cNvPr id="86" name="Down Arrow 85"/>
            <p:cNvSpPr/>
            <p:nvPr/>
          </p:nvSpPr>
          <p:spPr>
            <a:xfrm>
              <a:off x="4191000" y="2438400"/>
              <a:ext cx="533400" cy="457200"/>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92"/>
            <p:cNvSpPr>
              <a:spLocks noChangeAspect="1"/>
            </p:cNvSpPr>
            <p:nvPr/>
          </p:nvSpPr>
          <p:spPr>
            <a:xfrm>
              <a:off x="4190999" y="5181599"/>
              <a:ext cx="825726" cy="767074"/>
            </a:xfrm>
            <a:custGeom>
              <a:avLst/>
              <a:gdLst>
                <a:gd name="connsiteX0" fmla="*/ 1354873 w 1535152"/>
                <a:gd name="connsiteY0" fmla="*/ 351264 h 1507273"/>
                <a:gd name="connsiteX1" fmla="*/ 696951 w 1535152"/>
                <a:gd name="connsiteY1" fmla="*/ 27878 h 1507273"/>
                <a:gd name="connsiteX2" fmla="*/ 496229 w 1535152"/>
                <a:gd name="connsiteY2" fmla="*/ 183995 h 1507273"/>
                <a:gd name="connsiteX3" fmla="*/ 1388327 w 1535152"/>
                <a:gd name="connsiteY3" fmla="*/ 986883 h 1507273"/>
                <a:gd name="connsiteX4" fmla="*/ 1332571 w 1535152"/>
                <a:gd name="connsiteY4" fmla="*/ 1399478 h 1507273"/>
                <a:gd name="connsiteX5" fmla="*/ 172844 w 1535152"/>
                <a:gd name="connsiteY5" fmla="*/ 340113 h 1507273"/>
                <a:gd name="connsiteX6" fmla="*/ 295508 w 1535152"/>
                <a:gd name="connsiteY6" fmla="*/ 830766 h 1507273"/>
                <a:gd name="connsiteX7" fmla="*/ 1098395 w 1535152"/>
                <a:gd name="connsiteY7" fmla="*/ 407020 h 1507273"/>
                <a:gd name="connsiteX8" fmla="*/ 1232210 w 1535152"/>
                <a:gd name="connsiteY8" fmla="*/ 853069 h 1507273"/>
                <a:gd name="connsiteX9" fmla="*/ 473927 w 1535152"/>
                <a:gd name="connsiteY9" fmla="*/ 1254513 h 1507273"/>
                <a:gd name="connsiteX10" fmla="*/ 418171 w 1535152"/>
                <a:gd name="connsiteY10" fmla="*/ 1299117 h 1507273"/>
                <a:gd name="connsiteX0" fmla="*/ 1354873 w 1535152"/>
                <a:gd name="connsiteY0" fmla="*/ 351264 h 1507273"/>
                <a:gd name="connsiteX1" fmla="*/ 696951 w 1535152"/>
                <a:gd name="connsiteY1" fmla="*/ 27878 h 1507273"/>
                <a:gd name="connsiteX2" fmla="*/ 496229 w 1535152"/>
                <a:gd name="connsiteY2" fmla="*/ 183995 h 1507273"/>
                <a:gd name="connsiteX3" fmla="*/ 1388327 w 1535152"/>
                <a:gd name="connsiteY3" fmla="*/ 986883 h 1507273"/>
                <a:gd name="connsiteX4" fmla="*/ 1332571 w 1535152"/>
                <a:gd name="connsiteY4" fmla="*/ 1399478 h 1507273"/>
                <a:gd name="connsiteX5" fmla="*/ 172844 w 1535152"/>
                <a:gd name="connsiteY5" fmla="*/ 340113 h 1507273"/>
                <a:gd name="connsiteX6" fmla="*/ 295508 w 1535152"/>
                <a:gd name="connsiteY6" fmla="*/ 830766 h 1507273"/>
                <a:gd name="connsiteX7" fmla="*/ 1098395 w 1535152"/>
                <a:gd name="connsiteY7" fmla="*/ 407020 h 1507273"/>
                <a:gd name="connsiteX8" fmla="*/ 1310268 w 1535152"/>
                <a:gd name="connsiteY8" fmla="*/ 763859 h 1507273"/>
                <a:gd name="connsiteX9" fmla="*/ 473927 w 1535152"/>
                <a:gd name="connsiteY9" fmla="*/ 1254513 h 1507273"/>
                <a:gd name="connsiteX10" fmla="*/ 418171 w 1535152"/>
                <a:gd name="connsiteY10" fmla="*/ 1299117 h 1507273"/>
                <a:gd name="connsiteX0" fmla="*/ 1354873 w 1535152"/>
                <a:gd name="connsiteY0" fmla="*/ 351264 h 1507273"/>
                <a:gd name="connsiteX1" fmla="*/ 696951 w 1535152"/>
                <a:gd name="connsiteY1" fmla="*/ 27878 h 1507273"/>
                <a:gd name="connsiteX2" fmla="*/ 496229 w 1535152"/>
                <a:gd name="connsiteY2" fmla="*/ 183995 h 1507273"/>
                <a:gd name="connsiteX3" fmla="*/ 1388327 w 1535152"/>
                <a:gd name="connsiteY3" fmla="*/ 986883 h 1507273"/>
                <a:gd name="connsiteX4" fmla="*/ 1332571 w 1535152"/>
                <a:gd name="connsiteY4" fmla="*/ 1399478 h 1507273"/>
                <a:gd name="connsiteX5" fmla="*/ 172844 w 1535152"/>
                <a:gd name="connsiteY5" fmla="*/ 340113 h 1507273"/>
                <a:gd name="connsiteX6" fmla="*/ 295508 w 1535152"/>
                <a:gd name="connsiteY6" fmla="*/ 830766 h 1507273"/>
                <a:gd name="connsiteX7" fmla="*/ 1098395 w 1535152"/>
                <a:gd name="connsiteY7" fmla="*/ 407020 h 1507273"/>
                <a:gd name="connsiteX8" fmla="*/ 1310268 w 1535152"/>
                <a:gd name="connsiteY8" fmla="*/ 763859 h 1507273"/>
                <a:gd name="connsiteX9" fmla="*/ 473927 w 1535152"/>
                <a:gd name="connsiteY9" fmla="*/ 1254513 h 1507273"/>
                <a:gd name="connsiteX10" fmla="*/ 696952 w 1535152"/>
                <a:gd name="connsiteY10" fmla="*/ 1154151 h 1507273"/>
                <a:gd name="connsiteX0" fmla="*/ 1578826 w 1759105"/>
                <a:gd name="connsiteY0" fmla="*/ 351264 h 1826941"/>
                <a:gd name="connsiteX1" fmla="*/ 920904 w 1759105"/>
                <a:gd name="connsiteY1" fmla="*/ 27878 h 1826941"/>
                <a:gd name="connsiteX2" fmla="*/ 720182 w 1759105"/>
                <a:gd name="connsiteY2" fmla="*/ 183995 h 1826941"/>
                <a:gd name="connsiteX3" fmla="*/ 1612280 w 1759105"/>
                <a:gd name="connsiteY3" fmla="*/ 986883 h 1826941"/>
                <a:gd name="connsiteX4" fmla="*/ 1556524 w 1759105"/>
                <a:gd name="connsiteY4" fmla="*/ 1399478 h 1826941"/>
                <a:gd name="connsiteX5" fmla="*/ 396797 w 1759105"/>
                <a:gd name="connsiteY5" fmla="*/ 340113 h 1826941"/>
                <a:gd name="connsiteX6" fmla="*/ 519461 w 1759105"/>
                <a:gd name="connsiteY6" fmla="*/ 830766 h 1826941"/>
                <a:gd name="connsiteX7" fmla="*/ 1322348 w 1759105"/>
                <a:gd name="connsiteY7" fmla="*/ 407020 h 1826941"/>
                <a:gd name="connsiteX8" fmla="*/ 1534221 w 1759105"/>
                <a:gd name="connsiteY8" fmla="*/ 763859 h 1826941"/>
                <a:gd name="connsiteX9" fmla="*/ 697880 w 1759105"/>
                <a:gd name="connsiteY9" fmla="*/ 1254513 h 1826941"/>
                <a:gd name="connsiteX10" fmla="*/ 39959 w 1759105"/>
                <a:gd name="connsiteY10" fmla="*/ 1812073 h 1826941"/>
                <a:gd name="connsiteX0" fmla="*/ 1578826 w 1759105"/>
                <a:gd name="connsiteY0" fmla="*/ 351264 h 1826941"/>
                <a:gd name="connsiteX1" fmla="*/ 920904 w 1759105"/>
                <a:gd name="connsiteY1" fmla="*/ 27878 h 1826941"/>
                <a:gd name="connsiteX2" fmla="*/ 720182 w 1759105"/>
                <a:gd name="connsiteY2" fmla="*/ 183995 h 1826941"/>
                <a:gd name="connsiteX3" fmla="*/ 1612280 w 1759105"/>
                <a:gd name="connsiteY3" fmla="*/ 986883 h 1826941"/>
                <a:gd name="connsiteX4" fmla="*/ 1556524 w 1759105"/>
                <a:gd name="connsiteY4" fmla="*/ 1399478 h 1826941"/>
                <a:gd name="connsiteX5" fmla="*/ 396797 w 1759105"/>
                <a:gd name="connsiteY5" fmla="*/ 340113 h 1826941"/>
                <a:gd name="connsiteX6" fmla="*/ 519461 w 1759105"/>
                <a:gd name="connsiteY6" fmla="*/ 830766 h 1826941"/>
                <a:gd name="connsiteX7" fmla="*/ 1322348 w 1759105"/>
                <a:gd name="connsiteY7" fmla="*/ 407020 h 1826941"/>
                <a:gd name="connsiteX8" fmla="*/ 1534221 w 1759105"/>
                <a:gd name="connsiteY8" fmla="*/ 763859 h 1826941"/>
                <a:gd name="connsiteX9" fmla="*/ 909753 w 1759105"/>
                <a:gd name="connsiteY9" fmla="*/ 1120698 h 1826941"/>
                <a:gd name="connsiteX10" fmla="*/ 39959 w 1759105"/>
                <a:gd name="connsiteY10" fmla="*/ 1812073 h 1826941"/>
                <a:gd name="connsiteX0" fmla="*/ 1354873 w 1535152"/>
                <a:gd name="connsiteY0" fmla="*/ 351264 h 1507273"/>
                <a:gd name="connsiteX1" fmla="*/ 696951 w 1535152"/>
                <a:gd name="connsiteY1" fmla="*/ 27878 h 1507273"/>
                <a:gd name="connsiteX2" fmla="*/ 496229 w 1535152"/>
                <a:gd name="connsiteY2" fmla="*/ 183995 h 1507273"/>
                <a:gd name="connsiteX3" fmla="*/ 1388327 w 1535152"/>
                <a:gd name="connsiteY3" fmla="*/ 986883 h 1507273"/>
                <a:gd name="connsiteX4" fmla="*/ 1332571 w 1535152"/>
                <a:gd name="connsiteY4" fmla="*/ 1399478 h 1507273"/>
                <a:gd name="connsiteX5" fmla="*/ 172844 w 1535152"/>
                <a:gd name="connsiteY5" fmla="*/ 340113 h 1507273"/>
                <a:gd name="connsiteX6" fmla="*/ 295508 w 1535152"/>
                <a:gd name="connsiteY6" fmla="*/ 830766 h 1507273"/>
                <a:gd name="connsiteX7" fmla="*/ 1098395 w 1535152"/>
                <a:gd name="connsiteY7" fmla="*/ 407020 h 1507273"/>
                <a:gd name="connsiteX8" fmla="*/ 1310268 w 1535152"/>
                <a:gd name="connsiteY8" fmla="*/ 763859 h 1507273"/>
                <a:gd name="connsiteX9" fmla="*/ 685800 w 1535152"/>
                <a:gd name="connsiteY9" fmla="*/ 1120698 h 1507273"/>
                <a:gd name="connsiteX10" fmla="*/ 525038 w 1535152"/>
                <a:gd name="connsiteY10" fmla="*/ 1250796 h 1507273"/>
                <a:gd name="connsiteX0" fmla="*/ 1354873 w 1674542"/>
                <a:gd name="connsiteY0" fmla="*/ 351264 h 1527717"/>
                <a:gd name="connsiteX1" fmla="*/ 696951 w 1674542"/>
                <a:gd name="connsiteY1" fmla="*/ 27878 h 1527717"/>
                <a:gd name="connsiteX2" fmla="*/ 496229 w 1674542"/>
                <a:gd name="connsiteY2" fmla="*/ 183995 h 1527717"/>
                <a:gd name="connsiteX3" fmla="*/ 1535152 w 1674542"/>
                <a:gd name="connsiteY3" fmla="*/ 1109547 h 1527717"/>
                <a:gd name="connsiteX4" fmla="*/ 1332571 w 1674542"/>
                <a:gd name="connsiteY4" fmla="*/ 1399478 h 1527717"/>
                <a:gd name="connsiteX5" fmla="*/ 172844 w 1674542"/>
                <a:gd name="connsiteY5" fmla="*/ 340113 h 1527717"/>
                <a:gd name="connsiteX6" fmla="*/ 295508 w 1674542"/>
                <a:gd name="connsiteY6" fmla="*/ 830766 h 1527717"/>
                <a:gd name="connsiteX7" fmla="*/ 1098395 w 1674542"/>
                <a:gd name="connsiteY7" fmla="*/ 407020 h 1527717"/>
                <a:gd name="connsiteX8" fmla="*/ 1310268 w 1674542"/>
                <a:gd name="connsiteY8" fmla="*/ 763859 h 1527717"/>
                <a:gd name="connsiteX9" fmla="*/ 685800 w 1674542"/>
                <a:gd name="connsiteY9" fmla="*/ 1120698 h 1527717"/>
                <a:gd name="connsiteX10" fmla="*/ 525038 w 1674542"/>
                <a:gd name="connsiteY10" fmla="*/ 1250796 h 1527717"/>
                <a:gd name="connsiteX0" fmla="*/ 1354873 w 1674542"/>
                <a:gd name="connsiteY0" fmla="*/ 379142 h 1555595"/>
                <a:gd name="connsiteX1" fmla="*/ 730405 w 1674542"/>
                <a:gd name="connsiteY1" fmla="*/ 27878 h 1555595"/>
                <a:gd name="connsiteX2" fmla="*/ 496229 w 1674542"/>
                <a:gd name="connsiteY2" fmla="*/ 211873 h 1555595"/>
                <a:gd name="connsiteX3" fmla="*/ 1535152 w 1674542"/>
                <a:gd name="connsiteY3" fmla="*/ 1137425 h 1555595"/>
                <a:gd name="connsiteX4" fmla="*/ 1332571 w 1674542"/>
                <a:gd name="connsiteY4" fmla="*/ 1427356 h 1555595"/>
                <a:gd name="connsiteX5" fmla="*/ 172844 w 1674542"/>
                <a:gd name="connsiteY5" fmla="*/ 367991 h 1555595"/>
                <a:gd name="connsiteX6" fmla="*/ 295508 w 1674542"/>
                <a:gd name="connsiteY6" fmla="*/ 858644 h 1555595"/>
                <a:gd name="connsiteX7" fmla="*/ 1098395 w 1674542"/>
                <a:gd name="connsiteY7" fmla="*/ 434898 h 1555595"/>
                <a:gd name="connsiteX8" fmla="*/ 1310268 w 1674542"/>
                <a:gd name="connsiteY8" fmla="*/ 791737 h 1555595"/>
                <a:gd name="connsiteX9" fmla="*/ 685800 w 1674542"/>
                <a:gd name="connsiteY9" fmla="*/ 1148576 h 1555595"/>
                <a:gd name="connsiteX10" fmla="*/ 525038 w 1674542"/>
                <a:gd name="connsiteY10" fmla="*/ 1278674 h 1555595"/>
                <a:gd name="connsiteX0" fmla="*/ 1354873 w 1674542"/>
                <a:gd name="connsiteY0" fmla="*/ 352193 h 1528646"/>
                <a:gd name="connsiteX1" fmla="*/ 730405 w 1674542"/>
                <a:gd name="connsiteY1" fmla="*/ 929 h 1528646"/>
                <a:gd name="connsiteX2" fmla="*/ 496229 w 1674542"/>
                <a:gd name="connsiteY2" fmla="*/ 184924 h 1528646"/>
                <a:gd name="connsiteX3" fmla="*/ 1535152 w 1674542"/>
                <a:gd name="connsiteY3" fmla="*/ 1110476 h 1528646"/>
                <a:gd name="connsiteX4" fmla="*/ 1332571 w 1674542"/>
                <a:gd name="connsiteY4" fmla="*/ 1400407 h 1528646"/>
                <a:gd name="connsiteX5" fmla="*/ 172844 w 1674542"/>
                <a:gd name="connsiteY5" fmla="*/ 341042 h 1528646"/>
                <a:gd name="connsiteX6" fmla="*/ 295508 w 1674542"/>
                <a:gd name="connsiteY6" fmla="*/ 831695 h 1528646"/>
                <a:gd name="connsiteX7" fmla="*/ 1098395 w 1674542"/>
                <a:gd name="connsiteY7" fmla="*/ 407949 h 1528646"/>
                <a:gd name="connsiteX8" fmla="*/ 1310268 w 1674542"/>
                <a:gd name="connsiteY8" fmla="*/ 764788 h 1528646"/>
                <a:gd name="connsiteX9" fmla="*/ 685800 w 1674542"/>
                <a:gd name="connsiteY9" fmla="*/ 1121627 h 1528646"/>
                <a:gd name="connsiteX10" fmla="*/ 525038 w 1674542"/>
                <a:gd name="connsiteY10" fmla="*/ 1251725 h 1528646"/>
                <a:gd name="connsiteX0" fmla="*/ 1354873 w 1674542"/>
                <a:gd name="connsiteY0" fmla="*/ 383789 h 1560242"/>
                <a:gd name="connsiteX1" fmla="*/ 730405 w 1674542"/>
                <a:gd name="connsiteY1" fmla="*/ 32525 h 1560242"/>
                <a:gd name="connsiteX2" fmla="*/ 496229 w 1674542"/>
                <a:gd name="connsiteY2" fmla="*/ 216520 h 1560242"/>
                <a:gd name="connsiteX3" fmla="*/ 1535152 w 1674542"/>
                <a:gd name="connsiteY3" fmla="*/ 1142072 h 1560242"/>
                <a:gd name="connsiteX4" fmla="*/ 1332571 w 1674542"/>
                <a:gd name="connsiteY4" fmla="*/ 1432003 h 1560242"/>
                <a:gd name="connsiteX5" fmla="*/ 172844 w 1674542"/>
                <a:gd name="connsiteY5" fmla="*/ 372638 h 1560242"/>
                <a:gd name="connsiteX6" fmla="*/ 295508 w 1674542"/>
                <a:gd name="connsiteY6" fmla="*/ 863291 h 1560242"/>
                <a:gd name="connsiteX7" fmla="*/ 1098395 w 1674542"/>
                <a:gd name="connsiteY7" fmla="*/ 439545 h 1560242"/>
                <a:gd name="connsiteX8" fmla="*/ 1310268 w 1674542"/>
                <a:gd name="connsiteY8" fmla="*/ 796384 h 1560242"/>
                <a:gd name="connsiteX9" fmla="*/ 685800 w 1674542"/>
                <a:gd name="connsiteY9" fmla="*/ 1153223 h 1560242"/>
                <a:gd name="connsiteX10" fmla="*/ 525038 w 1674542"/>
                <a:gd name="connsiteY10" fmla="*/ 1283321 h 1560242"/>
                <a:gd name="connsiteX0" fmla="*/ 1354873 w 1674542"/>
                <a:gd name="connsiteY0" fmla="*/ 383789 h 1560242"/>
                <a:gd name="connsiteX1" fmla="*/ 730405 w 1674542"/>
                <a:gd name="connsiteY1" fmla="*/ 32525 h 1560242"/>
                <a:gd name="connsiteX2" fmla="*/ 496229 w 1674542"/>
                <a:gd name="connsiteY2" fmla="*/ 216520 h 1560242"/>
                <a:gd name="connsiteX3" fmla="*/ 1535152 w 1674542"/>
                <a:gd name="connsiteY3" fmla="*/ 1142072 h 1560242"/>
                <a:gd name="connsiteX4" fmla="*/ 1332571 w 1674542"/>
                <a:gd name="connsiteY4" fmla="*/ 1432003 h 1560242"/>
                <a:gd name="connsiteX5" fmla="*/ 172844 w 1674542"/>
                <a:gd name="connsiteY5" fmla="*/ 372638 h 1560242"/>
                <a:gd name="connsiteX6" fmla="*/ 295508 w 1674542"/>
                <a:gd name="connsiteY6" fmla="*/ 863291 h 1560242"/>
                <a:gd name="connsiteX7" fmla="*/ 1098395 w 1674542"/>
                <a:gd name="connsiteY7" fmla="*/ 439545 h 1560242"/>
                <a:gd name="connsiteX8" fmla="*/ 1310268 w 1674542"/>
                <a:gd name="connsiteY8" fmla="*/ 796384 h 1560242"/>
                <a:gd name="connsiteX9" fmla="*/ 685800 w 1674542"/>
                <a:gd name="connsiteY9" fmla="*/ 1153223 h 1560242"/>
                <a:gd name="connsiteX10" fmla="*/ 525038 w 1674542"/>
                <a:gd name="connsiteY10" fmla="*/ 1283321 h 1560242"/>
                <a:gd name="connsiteX0" fmla="*/ 1354873 w 1674542"/>
                <a:gd name="connsiteY0" fmla="*/ 383789 h 1560242"/>
                <a:gd name="connsiteX1" fmla="*/ 998034 w 1674542"/>
                <a:gd name="connsiteY1" fmla="*/ 97574 h 1560242"/>
                <a:gd name="connsiteX2" fmla="*/ 730405 w 1674542"/>
                <a:gd name="connsiteY2" fmla="*/ 32525 h 1560242"/>
                <a:gd name="connsiteX3" fmla="*/ 496229 w 1674542"/>
                <a:gd name="connsiteY3" fmla="*/ 216520 h 1560242"/>
                <a:gd name="connsiteX4" fmla="*/ 1535152 w 1674542"/>
                <a:gd name="connsiteY4" fmla="*/ 1142072 h 1560242"/>
                <a:gd name="connsiteX5" fmla="*/ 1332571 w 1674542"/>
                <a:gd name="connsiteY5" fmla="*/ 1432003 h 1560242"/>
                <a:gd name="connsiteX6" fmla="*/ 172844 w 1674542"/>
                <a:gd name="connsiteY6" fmla="*/ 372638 h 1560242"/>
                <a:gd name="connsiteX7" fmla="*/ 295508 w 1674542"/>
                <a:gd name="connsiteY7" fmla="*/ 863291 h 1560242"/>
                <a:gd name="connsiteX8" fmla="*/ 1098395 w 1674542"/>
                <a:gd name="connsiteY8" fmla="*/ 439545 h 1560242"/>
                <a:gd name="connsiteX9" fmla="*/ 1310268 w 1674542"/>
                <a:gd name="connsiteY9" fmla="*/ 796384 h 1560242"/>
                <a:gd name="connsiteX10" fmla="*/ 685800 w 1674542"/>
                <a:gd name="connsiteY10" fmla="*/ 1153223 h 1560242"/>
                <a:gd name="connsiteX11" fmla="*/ 525038 w 1674542"/>
                <a:gd name="connsiteY11" fmla="*/ 1283321 h 1560242"/>
                <a:gd name="connsiteX0" fmla="*/ 1354873 w 1674542"/>
                <a:gd name="connsiteY0" fmla="*/ 379142 h 1555595"/>
                <a:gd name="connsiteX1" fmla="*/ 730405 w 1674542"/>
                <a:gd name="connsiteY1" fmla="*/ 27878 h 1555595"/>
                <a:gd name="connsiteX2" fmla="*/ 496229 w 1674542"/>
                <a:gd name="connsiteY2" fmla="*/ 211873 h 1555595"/>
                <a:gd name="connsiteX3" fmla="*/ 1535152 w 1674542"/>
                <a:gd name="connsiteY3" fmla="*/ 1137425 h 1555595"/>
                <a:gd name="connsiteX4" fmla="*/ 1332571 w 1674542"/>
                <a:gd name="connsiteY4" fmla="*/ 1427356 h 1555595"/>
                <a:gd name="connsiteX5" fmla="*/ 172844 w 1674542"/>
                <a:gd name="connsiteY5" fmla="*/ 367991 h 1555595"/>
                <a:gd name="connsiteX6" fmla="*/ 295508 w 1674542"/>
                <a:gd name="connsiteY6" fmla="*/ 858644 h 1555595"/>
                <a:gd name="connsiteX7" fmla="*/ 1098395 w 1674542"/>
                <a:gd name="connsiteY7" fmla="*/ 434898 h 1555595"/>
                <a:gd name="connsiteX8" fmla="*/ 1310268 w 1674542"/>
                <a:gd name="connsiteY8" fmla="*/ 791737 h 1555595"/>
                <a:gd name="connsiteX9" fmla="*/ 685800 w 1674542"/>
                <a:gd name="connsiteY9" fmla="*/ 1148576 h 1555595"/>
                <a:gd name="connsiteX10" fmla="*/ 525038 w 1674542"/>
                <a:gd name="connsiteY10" fmla="*/ 1278674 h 1555595"/>
                <a:gd name="connsiteX0" fmla="*/ 1354873 w 1674542"/>
                <a:gd name="connsiteY0" fmla="*/ 379142 h 1555595"/>
                <a:gd name="connsiteX1" fmla="*/ 730405 w 1674542"/>
                <a:gd name="connsiteY1" fmla="*/ 27878 h 1555595"/>
                <a:gd name="connsiteX2" fmla="*/ 496229 w 1674542"/>
                <a:gd name="connsiteY2" fmla="*/ 211873 h 1555595"/>
                <a:gd name="connsiteX3" fmla="*/ 1535152 w 1674542"/>
                <a:gd name="connsiteY3" fmla="*/ 1137425 h 1555595"/>
                <a:gd name="connsiteX4" fmla="*/ 1332571 w 1674542"/>
                <a:gd name="connsiteY4" fmla="*/ 1427356 h 1555595"/>
                <a:gd name="connsiteX5" fmla="*/ 172844 w 1674542"/>
                <a:gd name="connsiteY5" fmla="*/ 367991 h 1555595"/>
                <a:gd name="connsiteX6" fmla="*/ 295508 w 1674542"/>
                <a:gd name="connsiteY6" fmla="*/ 858644 h 1555595"/>
                <a:gd name="connsiteX7" fmla="*/ 1098395 w 1674542"/>
                <a:gd name="connsiteY7" fmla="*/ 434898 h 1555595"/>
                <a:gd name="connsiteX8" fmla="*/ 1310268 w 1674542"/>
                <a:gd name="connsiteY8" fmla="*/ 791737 h 1555595"/>
                <a:gd name="connsiteX9" fmla="*/ 685800 w 1674542"/>
                <a:gd name="connsiteY9" fmla="*/ 1148576 h 1555595"/>
                <a:gd name="connsiteX10" fmla="*/ 368921 w 1674542"/>
                <a:gd name="connsiteY10" fmla="*/ 1334430 h 1555595"/>
                <a:gd name="connsiteX0" fmla="*/ 1354873 w 1674542"/>
                <a:gd name="connsiteY0" fmla="*/ 379142 h 1555595"/>
                <a:gd name="connsiteX1" fmla="*/ 730405 w 1674542"/>
                <a:gd name="connsiteY1" fmla="*/ 27878 h 1555595"/>
                <a:gd name="connsiteX2" fmla="*/ 496229 w 1674542"/>
                <a:gd name="connsiteY2" fmla="*/ 211873 h 1555595"/>
                <a:gd name="connsiteX3" fmla="*/ 1535152 w 1674542"/>
                <a:gd name="connsiteY3" fmla="*/ 1137425 h 1555595"/>
                <a:gd name="connsiteX4" fmla="*/ 1332571 w 1674542"/>
                <a:gd name="connsiteY4" fmla="*/ 1427356 h 1555595"/>
                <a:gd name="connsiteX5" fmla="*/ 172844 w 1674542"/>
                <a:gd name="connsiteY5" fmla="*/ 367991 h 1555595"/>
                <a:gd name="connsiteX6" fmla="*/ 295508 w 1674542"/>
                <a:gd name="connsiteY6" fmla="*/ 858644 h 1555595"/>
                <a:gd name="connsiteX7" fmla="*/ 1098395 w 1674542"/>
                <a:gd name="connsiteY7" fmla="*/ 434898 h 1555595"/>
                <a:gd name="connsiteX8" fmla="*/ 1310268 w 1674542"/>
                <a:gd name="connsiteY8" fmla="*/ 791737 h 1555595"/>
                <a:gd name="connsiteX9" fmla="*/ 685800 w 1674542"/>
                <a:gd name="connsiteY9" fmla="*/ 1148576 h 1555595"/>
                <a:gd name="connsiteX0" fmla="*/ 1354873 w 1674542"/>
                <a:gd name="connsiteY0" fmla="*/ 379142 h 1555595"/>
                <a:gd name="connsiteX1" fmla="*/ 730405 w 1674542"/>
                <a:gd name="connsiteY1" fmla="*/ 27878 h 1555595"/>
                <a:gd name="connsiteX2" fmla="*/ 496229 w 1674542"/>
                <a:gd name="connsiteY2" fmla="*/ 211873 h 1555595"/>
                <a:gd name="connsiteX3" fmla="*/ 1535152 w 1674542"/>
                <a:gd name="connsiteY3" fmla="*/ 1137425 h 1555595"/>
                <a:gd name="connsiteX4" fmla="*/ 1332571 w 1674542"/>
                <a:gd name="connsiteY4" fmla="*/ 1427356 h 1555595"/>
                <a:gd name="connsiteX5" fmla="*/ 172844 w 1674542"/>
                <a:gd name="connsiteY5" fmla="*/ 367991 h 1555595"/>
                <a:gd name="connsiteX6" fmla="*/ 295508 w 1674542"/>
                <a:gd name="connsiteY6" fmla="*/ 858644 h 1555595"/>
                <a:gd name="connsiteX7" fmla="*/ 1098395 w 1674542"/>
                <a:gd name="connsiteY7" fmla="*/ 434898 h 1555595"/>
                <a:gd name="connsiteX8" fmla="*/ 1310268 w 1674542"/>
                <a:gd name="connsiteY8" fmla="*/ 791737 h 1555595"/>
                <a:gd name="connsiteX9" fmla="*/ 496229 w 1674542"/>
                <a:gd name="connsiteY9" fmla="*/ 1248937 h 1555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4542" h="1555595">
                  <a:moveTo>
                    <a:pt x="1354873" y="379142"/>
                  </a:moveTo>
                  <a:cubicBezTo>
                    <a:pt x="1224776" y="305962"/>
                    <a:pt x="873512" y="55756"/>
                    <a:pt x="730405" y="27878"/>
                  </a:cubicBezTo>
                  <a:cubicBezTo>
                    <a:pt x="587298" y="0"/>
                    <a:pt x="362105" y="26949"/>
                    <a:pt x="496229" y="211873"/>
                  </a:cubicBezTo>
                  <a:cubicBezTo>
                    <a:pt x="630353" y="396797"/>
                    <a:pt x="1395762" y="934845"/>
                    <a:pt x="1535152" y="1137425"/>
                  </a:cubicBezTo>
                  <a:cubicBezTo>
                    <a:pt x="1674542" y="1340005"/>
                    <a:pt x="1559622" y="1555595"/>
                    <a:pt x="1332571" y="1427356"/>
                  </a:cubicBezTo>
                  <a:cubicBezTo>
                    <a:pt x="1105520" y="1299117"/>
                    <a:pt x="345688" y="462776"/>
                    <a:pt x="172844" y="367991"/>
                  </a:cubicBezTo>
                  <a:cubicBezTo>
                    <a:pt x="0" y="273206"/>
                    <a:pt x="141250" y="847493"/>
                    <a:pt x="295508" y="858644"/>
                  </a:cubicBezTo>
                  <a:cubicBezTo>
                    <a:pt x="449767" y="869795"/>
                    <a:pt x="929268" y="446049"/>
                    <a:pt x="1098395" y="434898"/>
                  </a:cubicBezTo>
                  <a:cubicBezTo>
                    <a:pt x="1267522" y="423747"/>
                    <a:pt x="1410629" y="656064"/>
                    <a:pt x="1310268" y="791737"/>
                  </a:cubicBezTo>
                  <a:cubicBezTo>
                    <a:pt x="1209907" y="927410"/>
                    <a:pt x="653120" y="1158488"/>
                    <a:pt x="496229" y="1248937"/>
                  </a:cubicBezTo>
                </a:path>
              </a:pathLst>
            </a:custGeom>
            <a:noFill/>
            <a:ln w="44450">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400" dirty="0">
                <a:solidFill>
                  <a:prstClr val="black"/>
                </a:solidFill>
                <a:latin typeface="+mj-lt"/>
                <a:cs typeface="Helvetica"/>
              </a:endParaRPr>
            </a:p>
          </p:txBody>
        </p:sp>
        <p:grpSp>
          <p:nvGrpSpPr>
            <p:cNvPr id="94" name="Group 119"/>
            <p:cNvGrpSpPr/>
            <p:nvPr/>
          </p:nvGrpSpPr>
          <p:grpSpPr>
            <a:xfrm>
              <a:off x="3124200" y="1676400"/>
              <a:ext cx="2549489" cy="551653"/>
              <a:chOff x="3507589" y="1676400"/>
              <a:chExt cx="2549489" cy="551653"/>
            </a:xfrm>
          </p:grpSpPr>
          <p:grpSp>
            <p:nvGrpSpPr>
              <p:cNvPr id="102" name="Group 114"/>
              <p:cNvGrpSpPr/>
              <p:nvPr/>
            </p:nvGrpSpPr>
            <p:grpSpPr>
              <a:xfrm>
                <a:off x="3507589" y="1676400"/>
                <a:ext cx="1750211" cy="551653"/>
                <a:chOff x="3431389" y="1703992"/>
                <a:chExt cx="1750211" cy="551653"/>
              </a:xfrm>
            </p:grpSpPr>
            <p:grpSp>
              <p:nvGrpSpPr>
                <p:cNvPr id="107" name="Group 63"/>
                <p:cNvGrpSpPr>
                  <a:grpSpLocks noChangeAspect="1"/>
                </p:cNvGrpSpPr>
                <p:nvPr/>
              </p:nvGrpSpPr>
              <p:grpSpPr>
                <a:xfrm>
                  <a:off x="3717795" y="1703992"/>
                  <a:ext cx="302028" cy="258935"/>
                  <a:chOff x="1519741" y="3617036"/>
                  <a:chExt cx="145758" cy="124961"/>
                </a:xfrm>
              </p:grpSpPr>
              <p:cxnSp>
                <p:nvCxnSpPr>
                  <p:cNvPr id="120" name="Straight Arrow Connector 2"/>
                  <p:cNvCxnSpPr/>
                  <p:nvPr/>
                </p:nvCxnSpPr>
                <p:spPr>
                  <a:xfrm>
                    <a:off x="1520658" y="3617036"/>
                    <a:ext cx="14484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1519741" y="3617048"/>
                    <a:ext cx="0" cy="124949"/>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108" name="Line 1335"/>
                <p:cNvSpPr>
                  <a:spLocks noChangeAspect="1" noChangeShapeType="1"/>
                </p:cNvSpPr>
                <p:nvPr/>
              </p:nvSpPr>
              <p:spPr bwMode="auto">
                <a:xfrm rot="16200000" flipV="1">
                  <a:off x="4353268" y="1138110"/>
                  <a:ext cx="0" cy="1647616"/>
                </a:xfrm>
                <a:prstGeom prst="line">
                  <a:avLst/>
                </a:prstGeom>
                <a:noFill/>
                <a:ln w="9525" cap="flat" cmpd="sng" algn="ctr">
                  <a:solidFill>
                    <a:schemeClr val="tx1"/>
                  </a:solidFill>
                  <a:prstDash val="solid"/>
                  <a:round/>
                  <a:headEnd type="none" w="med" len="med"/>
                  <a:tailEnd type="none" w="med" len="med"/>
                </a:ln>
                <a:effectLst/>
              </p:spPr>
              <p:txBody>
                <a:bodyPr/>
                <a:lstStyle/>
                <a:p>
                  <a:pPr>
                    <a:defRPr/>
                  </a:pPr>
                  <a:endParaRPr lang="en-US" dirty="0">
                    <a:solidFill>
                      <a:prstClr val="black"/>
                    </a:solidFill>
                    <a:latin typeface="Helvetica" pitchFamily="34" charset="0"/>
                    <a:cs typeface="Helvetica" pitchFamily="34" charset="0"/>
                  </a:endParaRPr>
                </a:p>
              </p:txBody>
            </p:sp>
            <p:sp>
              <p:nvSpPr>
                <p:cNvPr id="109" name="Line 1335"/>
                <p:cNvSpPr>
                  <a:spLocks noChangeAspect="1" noChangeShapeType="1"/>
                </p:cNvSpPr>
                <p:nvPr/>
              </p:nvSpPr>
              <p:spPr bwMode="auto">
                <a:xfrm rot="16200000" flipV="1">
                  <a:off x="4881371" y="1869324"/>
                  <a:ext cx="0" cy="185188"/>
                </a:xfrm>
                <a:prstGeom prst="line">
                  <a:avLst/>
                </a:prstGeom>
                <a:noFill/>
                <a:ln w="9525" cap="flat" cmpd="sng" algn="ctr">
                  <a:solidFill>
                    <a:schemeClr val="tx1"/>
                  </a:solidFill>
                  <a:prstDash val="solid"/>
                  <a:round/>
                  <a:headEnd type="none" w="med" len="med"/>
                  <a:tailEnd type="none" w="med" len="med"/>
                </a:ln>
                <a:effectLst/>
              </p:spPr>
              <p:txBody>
                <a:bodyPr/>
                <a:lstStyle/>
                <a:p>
                  <a:pPr>
                    <a:defRPr/>
                  </a:pPr>
                  <a:endParaRPr lang="en-US" dirty="0">
                    <a:solidFill>
                      <a:prstClr val="black"/>
                    </a:solidFill>
                    <a:latin typeface="Helvetica" pitchFamily="34" charset="0"/>
                    <a:cs typeface="Helvetica" pitchFamily="34" charset="0"/>
                  </a:endParaRPr>
                </a:p>
              </p:txBody>
            </p:sp>
            <p:sp>
              <p:nvSpPr>
                <p:cNvPr id="115" name="Line 1335"/>
                <p:cNvSpPr>
                  <a:spLocks noChangeAspect="1" noChangeShapeType="1"/>
                </p:cNvSpPr>
                <p:nvPr/>
              </p:nvSpPr>
              <p:spPr bwMode="auto">
                <a:xfrm rot="16200000" flipV="1">
                  <a:off x="5114973" y="1895291"/>
                  <a:ext cx="0" cy="133254"/>
                </a:xfrm>
                <a:prstGeom prst="line">
                  <a:avLst/>
                </a:prstGeom>
                <a:noFill/>
                <a:ln w="9525" cap="flat" cmpd="sng" algn="ctr">
                  <a:solidFill>
                    <a:schemeClr val="tx1"/>
                  </a:solidFill>
                  <a:prstDash val="solid"/>
                  <a:round/>
                  <a:headEnd type="none" w="med" len="med"/>
                  <a:tailEnd type="none" w="med" len="med"/>
                </a:ln>
                <a:effectLst/>
              </p:spPr>
              <p:txBody>
                <a:bodyPr/>
                <a:lstStyle/>
                <a:p>
                  <a:pPr>
                    <a:defRPr/>
                  </a:pPr>
                  <a:endParaRPr lang="en-US" dirty="0">
                    <a:solidFill>
                      <a:prstClr val="black"/>
                    </a:solidFill>
                    <a:latin typeface="Helvetica" pitchFamily="34" charset="0"/>
                    <a:cs typeface="Helvetica" pitchFamily="34" charset="0"/>
                  </a:endParaRPr>
                </a:p>
              </p:txBody>
            </p:sp>
            <p:sp>
              <p:nvSpPr>
                <p:cNvPr id="116" name="Rectangle 115"/>
                <p:cNvSpPr/>
                <p:nvPr/>
              </p:nvSpPr>
              <p:spPr>
                <a:xfrm>
                  <a:off x="4117896" y="1846902"/>
                  <a:ext cx="827883" cy="261610"/>
                </a:xfrm>
                <a:prstGeom prst="rect">
                  <a:avLst/>
                </a:prstGeom>
                <a:solidFill>
                  <a:schemeClr val="accent1">
                    <a:lumMod val="75000"/>
                  </a:schemeClr>
                </a:solidFill>
                <a:ln w="19050">
                  <a:noFill/>
                </a:ln>
              </p:spPr>
              <p:txBody>
                <a:bodyPr wrap="square">
                  <a:spAutoFit/>
                </a:bodyPr>
                <a:lstStyle/>
                <a:p>
                  <a:pPr algn="ctr"/>
                  <a:endParaRPr lang="en-US" sz="1100" dirty="0">
                    <a:solidFill>
                      <a:prstClr val="white"/>
                    </a:solidFill>
                    <a:latin typeface="Helvetica" pitchFamily="34" charset="0"/>
                    <a:cs typeface="Helvetica" pitchFamily="34" charset="0"/>
                  </a:endParaRPr>
                </a:p>
              </p:txBody>
            </p:sp>
            <p:sp>
              <p:nvSpPr>
                <p:cNvPr id="117" name="TextBox 116"/>
                <p:cNvSpPr txBox="1"/>
                <p:nvPr/>
              </p:nvSpPr>
              <p:spPr>
                <a:xfrm>
                  <a:off x="3431389" y="1947868"/>
                  <a:ext cx="1274941" cy="307777"/>
                </a:xfrm>
                <a:prstGeom prst="rect">
                  <a:avLst/>
                </a:prstGeom>
                <a:noFill/>
              </p:spPr>
              <p:txBody>
                <a:bodyPr wrap="square" rtlCol="0">
                  <a:spAutoFit/>
                </a:bodyPr>
                <a:lstStyle/>
                <a:p>
                  <a:r>
                    <a:rPr lang="en-US" sz="1400" b="1" i="1" dirty="0">
                      <a:solidFill>
                        <a:prstClr val="black"/>
                      </a:solidFill>
                      <a:latin typeface="Helvetica" pitchFamily="34" charset="0"/>
                      <a:cs typeface="Helvetica" pitchFamily="34" charset="0"/>
                    </a:rPr>
                    <a:t>pX</a:t>
                  </a:r>
                </a:p>
              </p:txBody>
            </p:sp>
          </p:grpSp>
          <p:grpSp>
            <p:nvGrpSpPr>
              <p:cNvPr id="103" name="Group 118"/>
              <p:cNvGrpSpPr/>
              <p:nvPr/>
            </p:nvGrpSpPr>
            <p:grpSpPr>
              <a:xfrm>
                <a:off x="5010912" y="1819656"/>
                <a:ext cx="1046166" cy="261610"/>
                <a:chOff x="5029200" y="1795790"/>
                <a:chExt cx="1046166" cy="261610"/>
              </a:xfrm>
            </p:grpSpPr>
            <p:sp>
              <p:nvSpPr>
                <p:cNvPr id="104" name="Rectangle 103"/>
                <p:cNvSpPr/>
                <p:nvPr/>
              </p:nvSpPr>
              <p:spPr>
                <a:xfrm>
                  <a:off x="5334000" y="1795790"/>
                  <a:ext cx="370683" cy="261610"/>
                </a:xfrm>
                <a:prstGeom prst="rect">
                  <a:avLst/>
                </a:prstGeom>
                <a:solidFill>
                  <a:schemeClr val="accent1">
                    <a:lumMod val="75000"/>
                  </a:schemeClr>
                </a:solidFill>
                <a:ln w="19050">
                  <a:noFill/>
                </a:ln>
              </p:spPr>
              <p:txBody>
                <a:bodyPr wrap="square">
                  <a:spAutoFit/>
                </a:bodyPr>
                <a:lstStyle/>
                <a:p>
                  <a:pPr algn="ctr"/>
                  <a:endParaRPr lang="en-US" sz="1100" dirty="0">
                    <a:solidFill>
                      <a:prstClr val="white"/>
                    </a:solidFill>
                    <a:latin typeface="Helvetica" pitchFamily="34" charset="0"/>
                    <a:cs typeface="Helvetica" pitchFamily="34" charset="0"/>
                  </a:endParaRPr>
                </a:p>
              </p:txBody>
            </p:sp>
            <p:sp>
              <p:nvSpPr>
                <p:cNvPr id="105" name="Rectangle 104"/>
                <p:cNvSpPr/>
                <p:nvPr/>
              </p:nvSpPr>
              <p:spPr>
                <a:xfrm>
                  <a:off x="5029200" y="1795790"/>
                  <a:ext cx="370683" cy="261610"/>
                </a:xfrm>
                <a:prstGeom prst="rect">
                  <a:avLst/>
                </a:prstGeom>
                <a:solidFill>
                  <a:srgbClr val="00B050"/>
                </a:solidFill>
                <a:ln w="19050">
                  <a:noFill/>
                </a:ln>
              </p:spPr>
              <p:txBody>
                <a:bodyPr wrap="square">
                  <a:spAutoFit/>
                </a:bodyPr>
                <a:lstStyle/>
                <a:p>
                  <a:pPr algn="ctr"/>
                  <a:endParaRPr lang="en-US" sz="1100" dirty="0">
                    <a:solidFill>
                      <a:prstClr val="white"/>
                    </a:solidFill>
                    <a:latin typeface="Helvetica" pitchFamily="34" charset="0"/>
                    <a:cs typeface="Helvetica" pitchFamily="34" charset="0"/>
                  </a:endParaRPr>
                </a:p>
              </p:txBody>
            </p:sp>
            <p:sp>
              <p:nvSpPr>
                <p:cNvPr id="106" name="Rectangle 105"/>
                <p:cNvSpPr/>
                <p:nvPr/>
              </p:nvSpPr>
              <p:spPr>
                <a:xfrm>
                  <a:off x="5704683" y="1795790"/>
                  <a:ext cx="370683" cy="261610"/>
                </a:xfrm>
                <a:prstGeom prst="rect">
                  <a:avLst/>
                </a:prstGeom>
                <a:solidFill>
                  <a:srgbClr val="7030A0"/>
                </a:solidFill>
                <a:ln w="19050">
                  <a:noFill/>
                </a:ln>
              </p:spPr>
              <p:txBody>
                <a:bodyPr wrap="square">
                  <a:spAutoFit/>
                </a:bodyPr>
                <a:lstStyle/>
                <a:p>
                  <a:pPr algn="ctr"/>
                  <a:endParaRPr lang="en-US" sz="1100" dirty="0">
                    <a:solidFill>
                      <a:prstClr val="white"/>
                    </a:solidFill>
                    <a:latin typeface="Helvetica" pitchFamily="34" charset="0"/>
                    <a:cs typeface="Helvetica" pitchFamily="34" charset="0"/>
                  </a:endParaRPr>
                </a:p>
              </p:txBody>
            </p:sp>
          </p:grpSp>
        </p:grpSp>
        <p:sp>
          <p:nvSpPr>
            <p:cNvPr id="95" name="Down Arrow 94"/>
            <p:cNvSpPr/>
            <p:nvPr/>
          </p:nvSpPr>
          <p:spPr>
            <a:xfrm>
              <a:off x="4191000" y="4114800"/>
              <a:ext cx="533400" cy="457200"/>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95"/>
            <p:cNvSpPr>
              <a:spLocks noChangeAspect="1"/>
            </p:cNvSpPr>
            <p:nvPr/>
          </p:nvSpPr>
          <p:spPr>
            <a:xfrm>
              <a:off x="4191000" y="5181600"/>
              <a:ext cx="825726" cy="767074"/>
            </a:xfrm>
            <a:custGeom>
              <a:avLst/>
              <a:gdLst>
                <a:gd name="connsiteX0" fmla="*/ 1354873 w 1535152"/>
                <a:gd name="connsiteY0" fmla="*/ 351264 h 1507273"/>
                <a:gd name="connsiteX1" fmla="*/ 696951 w 1535152"/>
                <a:gd name="connsiteY1" fmla="*/ 27878 h 1507273"/>
                <a:gd name="connsiteX2" fmla="*/ 496229 w 1535152"/>
                <a:gd name="connsiteY2" fmla="*/ 183995 h 1507273"/>
                <a:gd name="connsiteX3" fmla="*/ 1388327 w 1535152"/>
                <a:gd name="connsiteY3" fmla="*/ 986883 h 1507273"/>
                <a:gd name="connsiteX4" fmla="*/ 1332571 w 1535152"/>
                <a:gd name="connsiteY4" fmla="*/ 1399478 h 1507273"/>
                <a:gd name="connsiteX5" fmla="*/ 172844 w 1535152"/>
                <a:gd name="connsiteY5" fmla="*/ 340113 h 1507273"/>
                <a:gd name="connsiteX6" fmla="*/ 295508 w 1535152"/>
                <a:gd name="connsiteY6" fmla="*/ 830766 h 1507273"/>
                <a:gd name="connsiteX7" fmla="*/ 1098395 w 1535152"/>
                <a:gd name="connsiteY7" fmla="*/ 407020 h 1507273"/>
                <a:gd name="connsiteX8" fmla="*/ 1232210 w 1535152"/>
                <a:gd name="connsiteY8" fmla="*/ 853069 h 1507273"/>
                <a:gd name="connsiteX9" fmla="*/ 473927 w 1535152"/>
                <a:gd name="connsiteY9" fmla="*/ 1254513 h 1507273"/>
                <a:gd name="connsiteX10" fmla="*/ 418171 w 1535152"/>
                <a:gd name="connsiteY10" fmla="*/ 1299117 h 1507273"/>
                <a:gd name="connsiteX0" fmla="*/ 1354873 w 1535152"/>
                <a:gd name="connsiteY0" fmla="*/ 351264 h 1507273"/>
                <a:gd name="connsiteX1" fmla="*/ 696951 w 1535152"/>
                <a:gd name="connsiteY1" fmla="*/ 27878 h 1507273"/>
                <a:gd name="connsiteX2" fmla="*/ 496229 w 1535152"/>
                <a:gd name="connsiteY2" fmla="*/ 183995 h 1507273"/>
                <a:gd name="connsiteX3" fmla="*/ 1388327 w 1535152"/>
                <a:gd name="connsiteY3" fmla="*/ 986883 h 1507273"/>
                <a:gd name="connsiteX4" fmla="*/ 1332571 w 1535152"/>
                <a:gd name="connsiteY4" fmla="*/ 1399478 h 1507273"/>
                <a:gd name="connsiteX5" fmla="*/ 172844 w 1535152"/>
                <a:gd name="connsiteY5" fmla="*/ 340113 h 1507273"/>
                <a:gd name="connsiteX6" fmla="*/ 295508 w 1535152"/>
                <a:gd name="connsiteY6" fmla="*/ 830766 h 1507273"/>
                <a:gd name="connsiteX7" fmla="*/ 1098395 w 1535152"/>
                <a:gd name="connsiteY7" fmla="*/ 407020 h 1507273"/>
                <a:gd name="connsiteX8" fmla="*/ 1310268 w 1535152"/>
                <a:gd name="connsiteY8" fmla="*/ 763859 h 1507273"/>
                <a:gd name="connsiteX9" fmla="*/ 473927 w 1535152"/>
                <a:gd name="connsiteY9" fmla="*/ 1254513 h 1507273"/>
                <a:gd name="connsiteX10" fmla="*/ 418171 w 1535152"/>
                <a:gd name="connsiteY10" fmla="*/ 1299117 h 1507273"/>
                <a:gd name="connsiteX0" fmla="*/ 1354873 w 1535152"/>
                <a:gd name="connsiteY0" fmla="*/ 351264 h 1507273"/>
                <a:gd name="connsiteX1" fmla="*/ 696951 w 1535152"/>
                <a:gd name="connsiteY1" fmla="*/ 27878 h 1507273"/>
                <a:gd name="connsiteX2" fmla="*/ 496229 w 1535152"/>
                <a:gd name="connsiteY2" fmla="*/ 183995 h 1507273"/>
                <a:gd name="connsiteX3" fmla="*/ 1388327 w 1535152"/>
                <a:gd name="connsiteY3" fmla="*/ 986883 h 1507273"/>
                <a:gd name="connsiteX4" fmla="*/ 1332571 w 1535152"/>
                <a:gd name="connsiteY4" fmla="*/ 1399478 h 1507273"/>
                <a:gd name="connsiteX5" fmla="*/ 172844 w 1535152"/>
                <a:gd name="connsiteY5" fmla="*/ 340113 h 1507273"/>
                <a:gd name="connsiteX6" fmla="*/ 295508 w 1535152"/>
                <a:gd name="connsiteY6" fmla="*/ 830766 h 1507273"/>
                <a:gd name="connsiteX7" fmla="*/ 1098395 w 1535152"/>
                <a:gd name="connsiteY7" fmla="*/ 407020 h 1507273"/>
                <a:gd name="connsiteX8" fmla="*/ 1310268 w 1535152"/>
                <a:gd name="connsiteY8" fmla="*/ 763859 h 1507273"/>
                <a:gd name="connsiteX9" fmla="*/ 473927 w 1535152"/>
                <a:gd name="connsiteY9" fmla="*/ 1254513 h 1507273"/>
                <a:gd name="connsiteX10" fmla="*/ 696952 w 1535152"/>
                <a:gd name="connsiteY10" fmla="*/ 1154151 h 1507273"/>
                <a:gd name="connsiteX0" fmla="*/ 1578826 w 1759105"/>
                <a:gd name="connsiteY0" fmla="*/ 351264 h 1826941"/>
                <a:gd name="connsiteX1" fmla="*/ 920904 w 1759105"/>
                <a:gd name="connsiteY1" fmla="*/ 27878 h 1826941"/>
                <a:gd name="connsiteX2" fmla="*/ 720182 w 1759105"/>
                <a:gd name="connsiteY2" fmla="*/ 183995 h 1826941"/>
                <a:gd name="connsiteX3" fmla="*/ 1612280 w 1759105"/>
                <a:gd name="connsiteY3" fmla="*/ 986883 h 1826941"/>
                <a:gd name="connsiteX4" fmla="*/ 1556524 w 1759105"/>
                <a:gd name="connsiteY4" fmla="*/ 1399478 h 1826941"/>
                <a:gd name="connsiteX5" fmla="*/ 396797 w 1759105"/>
                <a:gd name="connsiteY5" fmla="*/ 340113 h 1826941"/>
                <a:gd name="connsiteX6" fmla="*/ 519461 w 1759105"/>
                <a:gd name="connsiteY6" fmla="*/ 830766 h 1826941"/>
                <a:gd name="connsiteX7" fmla="*/ 1322348 w 1759105"/>
                <a:gd name="connsiteY7" fmla="*/ 407020 h 1826941"/>
                <a:gd name="connsiteX8" fmla="*/ 1534221 w 1759105"/>
                <a:gd name="connsiteY8" fmla="*/ 763859 h 1826941"/>
                <a:gd name="connsiteX9" fmla="*/ 697880 w 1759105"/>
                <a:gd name="connsiteY9" fmla="*/ 1254513 h 1826941"/>
                <a:gd name="connsiteX10" fmla="*/ 39959 w 1759105"/>
                <a:gd name="connsiteY10" fmla="*/ 1812073 h 1826941"/>
                <a:gd name="connsiteX0" fmla="*/ 1578826 w 1759105"/>
                <a:gd name="connsiteY0" fmla="*/ 351264 h 1826941"/>
                <a:gd name="connsiteX1" fmla="*/ 920904 w 1759105"/>
                <a:gd name="connsiteY1" fmla="*/ 27878 h 1826941"/>
                <a:gd name="connsiteX2" fmla="*/ 720182 w 1759105"/>
                <a:gd name="connsiteY2" fmla="*/ 183995 h 1826941"/>
                <a:gd name="connsiteX3" fmla="*/ 1612280 w 1759105"/>
                <a:gd name="connsiteY3" fmla="*/ 986883 h 1826941"/>
                <a:gd name="connsiteX4" fmla="*/ 1556524 w 1759105"/>
                <a:gd name="connsiteY4" fmla="*/ 1399478 h 1826941"/>
                <a:gd name="connsiteX5" fmla="*/ 396797 w 1759105"/>
                <a:gd name="connsiteY5" fmla="*/ 340113 h 1826941"/>
                <a:gd name="connsiteX6" fmla="*/ 519461 w 1759105"/>
                <a:gd name="connsiteY6" fmla="*/ 830766 h 1826941"/>
                <a:gd name="connsiteX7" fmla="*/ 1322348 w 1759105"/>
                <a:gd name="connsiteY7" fmla="*/ 407020 h 1826941"/>
                <a:gd name="connsiteX8" fmla="*/ 1534221 w 1759105"/>
                <a:gd name="connsiteY8" fmla="*/ 763859 h 1826941"/>
                <a:gd name="connsiteX9" fmla="*/ 909753 w 1759105"/>
                <a:gd name="connsiteY9" fmla="*/ 1120698 h 1826941"/>
                <a:gd name="connsiteX10" fmla="*/ 39959 w 1759105"/>
                <a:gd name="connsiteY10" fmla="*/ 1812073 h 1826941"/>
                <a:gd name="connsiteX0" fmla="*/ 1354873 w 1535152"/>
                <a:gd name="connsiteY0" fmla="*/ 351264 h 1507273"/>
                <a:gd name="connsiteX1" fmla="*/ 696951 w 1535152"/>
                <a:gd name="connsiteY1" fmla="*/ 27878 h 1507273"/>
                <a:gd name="connsiteX2" fmla="*/ 496229 w 1535152"/>
                <a:gd name="connsiteY2" fmla="*/ 183995 h 1507273"/>
                <a:gd name="connsiteX3" fmla="*/ 1388327 w 1535152"/>
                <a:gd name="connsiteY3" fmla="*/ 986883 h 1507273"/>
                <a:gd name="connsiteX4" fmla="*/ 1332571 w 1535152"/>
                <a:gd name="connsiteY4" fmla="*/ 1399478 h 1507273"/>
                <a:gd name="connsiteX5" fmla="*/ 172844 w 1535152"/>
                <a:gd name="connsiteY5" fmla="*/ 340113 h 1507273"/>
                <a:gd name="connsiteX6" fmla="*/ 295508 w 1535152"/>
                <a:gd name="connsiteY6" fmla="*/ 830766 h 1507273"/>
                <a:gd name="connsiteX7" fmla="*/ 1098395 w 1535152"/>
                <a:gd name="connsiteY7" fmla="*/ 407020 h 1507273"/>
                <a:gd name="connsiteX8" fmla="*/ 1310268 w 1535152"/>
                <a:gd name="connsiteY8" fmla="*/ 763859 h 1507273"/>
                <a:gd name="connsiteX9" fmla="*/ 685800 w 1535152"/>
                <a:gd name="connsiteY9" fmla="*/ 1120698 h 1507273"/>
                <a:gd name="connsiteX10" fmla="*/ 525038 w 1535152"/>
                <a:gd name="connsiteY10" fmla="*/ 1250796 h 1507273"/>
                <a:gd name="connsiteX0" fmla="*/ 1354873 w 1674542"/>
                <a:gd name="connsiteY0" fmla="*/ 351264 h 1527717"/>
                <a:gd name="connsiteX1" fmla="*/ 696951 w 1674542"/>
                <a:gd name="connsiteY1" fmla="*/ 27878 h 1527717"/>
                <a:gd name="connsiteX2" fmla="*/ 496229 w 1674542"/>
                <a:gd name="connsiteY2" fmla="*/ 183995 h 1527717"/>
                <a:gd name="connsiteX3" fmla="*/ 1535152 w 1674542"/>
                <a:gd name="connsiteY3" fmla="*/ 1109547 h 1527717"/>
                <a:gd name="connsiteX4" fmla="*/ 1332571 w 1674542"/>
                <a:gd name="connsiteY4" fmla="*/ 1399478 h 1527717"/>
                <a:gd name="connsiteX5" fmla="*/ 172844 w 1674542"/>
                <a:gd name="connsiteY5" fmla="*/ 340113 h 1527717"/>
                <a:gd name="connsiteX6" fmla="*/ 295508 w 1674542"/>
                <a:gd name="connsiteY6" fmla="*/ 830766 h 1527717"/>
                <a:gd name="connsiteX7" fmla="*/ 1098395 w 1674542"/>
                <a:gd name="connsiteY7" fmla="*/ 407020 h 1527717"/>
                <a:gd name="connsiteX8" fmla="*/ 1310268 w 1674542"/>
                <a:gd name="connsiteY8" fmla="*/ 763859 h 1527717"/>
                <a:gd name="connsiteX9" fmla="*/ 685800 w 1674542"/>
                <a:gd name="connsiteY9" fmla="*/ 1120698 h 1527717"/>
                <a:gd name="connsiteX10" fmla="*/ 525038 w 1674542"/>
                <a:gd name="connsiteY10" fmla="*/ 1250796 h 1527717"/>
                <a:gd name="connsiteX0" fmla="*/ 1354873 w 1674542"/>
                <a:gd name="connsiteY0" fmla="*/ 379142 h 1555595"/>
                <a:gd name="connsiteX1" fmla="*/ 730405 w 1674542"/>
                <a:gd name="connsiteY1" fmla="*/ 27878 h 1555595"/>
                <a:gd name="connsiteX2" fmla="*/ 496229 w 1674542"/>
                <a:gd name="connsiteY2" fmla="*/ 211873 h 1555595"/>
                <a:gd name="connsiteX3" fmla="*/ 1535152 w 1674542"/>
                <a:gd name="connsiteY3" fmla="*/ 1137425 h 1555595"/>
                <a:gd name="connsiteX4" fmla="*/ 1332571 w 1674542"/>
                <a:gd name="connsiteY4" fmla="*/ 1427356 h 1555595"/>
                <a:gd name="connsiteX5" fmla="*/ 172844 w 1674542"/>
                <a:gd name="connsiteY5" fmla="*/ 367991 h 1555595"/>
                <a:gd name="connsiteX6" fmla="*/ 295508 w 1674542"/>
                <a:gd name="connsiteY6" fmla="*/ 858644 h 1555595"/>
                <a:gd name="connsiteX7" fmla="*/ 1098395 w 1674542"/>
                <a:gd name="connsiteY7" fmla="*/ 434898 h 1555595"/>
                <a:gd name="connsiteX8" fmla="*/ 1310268 w 1674542"/>
                <a:gd name="connsiteY8" fmla="*/ 791737 h 1555595"/>
                <a:gd name="connsiteX9" fmla="*/ 685800 w 1674542"/>
                <a:gd name="connsiteY9" fmla="*/ 1148576 h 1555595"/>
                <a:gd name="connsiteX10" fmla="*/ 525038 w 1674542"/>
                <a:gd name="connsiteY10" fmla="*/ 1278674 h 1555595"/>
                <a:gd name="connsiteX0" fmla="*/ 1354873 w 1674542"/>
                <a:gd name="connsiteY0" fmla="*/ 352193 h 1528646"/>
                <a:gd name="connsiteX1" fmla="*/ 730405 w 1674542"/>
                <a:gd name="connsiteY1" fmla="*/ 929 h 1528646"/>
                <a:gd name="connsiteX2" fmla="*/ 496229 w 1674542"/>
                <a:gd name="connsiteY2" fmla="*/ 184924 h 1528646"/>
                <a:gd name="connsiteX3" fmla="*/ 1535152 w 1674542"/>
                <a:gd name="connsiteY3" fmla="*/ 1110476 h 1528646"/>
                <a:gd name="connsiteX4" fmla="*/ 1332571 w 1674542"/>
                <a:gd name="connsiteY4" fmla="*/ 1400407 h 1528646"/>
                <a:gd name="connsiteX5" fmla="*/ 172844 w 1674542"/>
                <a:gd name="connsiteY5" fmla="*/ 341042 h 1528646"/>
                <a:gd name="connsiteX6" fmla="*/ 295508 w 1674542"/>
                <a:gd name="connsiteY6" fmla="*/ 831695 h 1528646"/>
                <a:gd name="connsiteX7" fmla="*/ 1098395 w 1674542"/>
                <a:gd name="connsiteY7" fmla="*/ 407949 h 1528646"/>
                <a:gd name="connsiteX8" fmla="*/ 1310268 w 1674542"/>
                <a:gd name="connsiteY8" fmla="*/ 764788 h 1528646"/>
                <a:gd name="connsiteX9" fmla="*/ 685800 w 1674542"/>
                <a:gd name="connsiteY9" fmla="*/ 1121627 h 1528646"/>
                <a:gd name="connsiteX10" fmla="*/ 525038 w 1674542"/>
                <a:gd name="connsiteY10" fmla="*/ 1251725 h 1528646"/>
                <a:gd name="connsiteX0" fmla="*/ 1354873 w 1674542"/>
                <a:gd name="connsiteY0" fmla="*/ 383789 h 1560242"/>
                <a:gd name="connsiteX1" fmla="*/ 730405 w 1674542"/>
                <a:gd name="connsiteY1" fmla="*/ 32525 h 1560242"/>
                <a:gd name="connsiteX2" fmla="*/ 496229 w 1674542"/>
                <a:gd name="connsiteY2" fmla="*/ 216520 h 1560242"/>
                <a:gd name="connsiteX3" fmla="*/ 1535152 w 1674542"/>
                <a:gd name="connsiteY3" fmla="*/ 1142072 h 1560242"/>
                <a:gd name="connsiteX4" fmla="*/ 1332571 w 1674542"/>
                <a:gd name="connsiteY4" fmla="*/ 1432003 h 1560242"/>
                <a:gd name="connsiteX5" fmla="*/ 172844 w 1674542"/>
                <a:gd name="connsiteY5" fmla="*/ 372638 h 1560242"/>
                <a:gd name="connsiteX6" fmla="*/ 295508 w 1674542"/>
                <a:gd name="connsiteY6" fmla="*/ 863291 h 1560242"/>
                <a:gd name="connsiteX7" fmla="*/ 1098395 w 1674542"/>
                <a:gd name="connsiteY7" fmla="*/ 439545 h 1560242"/>
                <a:gd name="connsiteX8" fmla="*/ 1310268 w 1674542"/>
                <a:gd name="connsiteY8" fmla="*/ 796384 h 1560242"/>
                <a:gd name="connsiteX9" fmla="*/ 685800 w 1674542"/>
                <a:gd name="connsiteY9" fmla="*/ 1153223 h 1560242"/>
                <a:gd name="connsiteX10" fmla="*/ 525038 w 1674542"/>
                <a:gd name="connsiteY10" fmla="*/ 1283321 h 1560242"/>
                <a:gd name="connsiteX0" fmla="*/ 1354873 w 1674542"/>
                <a:gd name="connsiteY0" fmla="*/ 383789 h 1560242"/>
                <a:gd name="connsiteX1" fmla="*/ 730405 w 1674542"/>
                <a:gd name="connsiteY1" fmla="*/ 32525 h 1560242"/>
                <a:gd name="connsiteX2" fmla="*/ 496229 w 1674542"/>
                <a:gd name="connsiteY2" fmla="*/ 216520 h 1560242"/>
                <a:gd name="connsiteX3" fmla="*/ 1535152 w 1674542"/>
                <a:gd name="connsiteY3" fmla="*/ 1142072 h 1560242"/>
                <a:gd name="connsiteX4" fmla="*/ 1332571 w 1674542"/>
                <a:gd name="connsiteY4" fmla="*/ 1432003 h 1560242"/>
                <a:gd name="connsiteX5" fmla="*/ 172844 w 1674542"/>
                <a:gd name="connsiteY5" fmla="*/ 372638 h 1560242"/>
                <a:gd name="connsiteX6" fmla="*/ 295508 w 1674542"/>
                <a:gd name="connsiteY6" fmla="*/ 863291 h 1560242"/>
                <a:gd name="connsiteX7" fmla="*/ 1098395 w 1674542"/>
                <a:gd name="connsiteY7" fmla="*/ 439545 h 1560242"/>
                <a:gd name="connsiteX8" fmla="*/ 1310268 w 1674542"/>
                <a:gd name="connsiteY8" fmla="*/ 796384 h 1560242"/>
                <a:gd name="connsiteX9" fmla="*/ 685800 w 1674542"/>
                <a:gd name="connsiteY9" fmla="*/ 1153223 h 1560242"/>
                <a:gd name="connsiteX10" fmla="*/ 525038 w 1674542"/>
                <a:gd name="connsiteY10" fmla="*/ 1283321 h 1560242"/>
                <a:gd name="connsiteX0" fmla="*/ 1354873 w 1674542"/>
                <a:gd name="connsiteY0" fmla="*/ 383789 h 1560242"/>
                <a:gd name="connsiteX1" fmla="*/ 998034 w 1674542"/>
                <a:gd name="connsiteY1" fmla="*/ 97574 h 1560242"/>
                <a:gd name="connsiteX2" fmla="*/ 730405 w 1674542"/>
                <a:gd name="connsiteY2" fmla="*/ 32525 h 1560242"/>
                <a:gd name="connsiteX3" fmla="*/ 496229 w 1674542"/>
                <a:gd name="connsiteY3" fmla="*/ 216520 h 1560242"/>
                <a:gd name="connsiteX4" fmla="*/ 1535152 w 1674542"/>
                <a:gd name="connsiteY4" fmla="*/ 1142072 h 1560242"/>
                <a:gd name="connsiteX5" fmla="*/ 1332571 w 1674542"/>
                <a:gd name="connsiteY5" fmla="*/ 1432003 h 1560242"/>
                <a:gd name="connsiteX6" fmla="*/ 172844 w 1674542"/>
                <a:gd name="connsiteY6" fmla="*/ 372638 h 1560242"/>
                <a:gd name="connsiteX7" fmla="*/ 295508 w 1674542"/>
                <a:gd name="connsiteY7" fmla="*/ 863291 h 1560242"/>
                <a:gd name="connsiteX8" fmla="*/ 1098395 w 1674542"/>
                <a:gd name="connsiteY8" fmla="*/ 439545 h 1560242"/>
                <a:gd name="connsiteX9" fmla="*/ 1310268 w 1674542"/>
                <a:gd name="connsiteY9" fmla="*/ 796384 h 1560242"/>
                <a:gd name="connsiteX10" fmla="*/ 685800 w 1674542"/>
                <a:gd name="connsiteY10" fmla="*/ 1153223 h 1560242"/>
                <a:gd name="connsiteX11" fmla="*/ 525038 w 1674542"/>
                <a:gd name="connsiteY11" fmla="*/ 1283321 h 1560242"/>
                <a:gd name="connsiteX0" fmla="*/ 1354873 w 1674542"/>
                <a:gd name="connsiteY0" fmla="*/ 379142 h 1555595"/>
                <a:gd name="connsiteX1" fmla="*/ 730405 w 1674542"/>
                <a:gd name="connsiteY1" fmla="*/ 27878 h 1555595"/>
                <a:gd name="connsiteX2" fmla="*/ 496229 w 1674542"/>
                <a:gd name="connsiteY2" fmla="*/ 211873 h 1555595"/>
                <a:gd name="connsiteX3" fmla="*/ 1535152 w 1674542"/>
                <a:gd name="connsiteY3" fmla="*/ 1137425 h 1555595"/>
                <a:gd name="connsiteX4" fmla="*/ 1332571 w 1674542"/>
                <a:gd name="connsiteY4" fmla="*/ 1427356 h 1555595"/>
                <a:gd name="connsiteX5" fmla="*/ 172844 w 1674542"/>
                <a:gd name="connsiteY5" fmla="*/ 367991 h 1555595"/>
                <a:gd name="connsiteX6" fmla="*/ 295508 w 1674542"/>
                <a:gd name="connsiteY6" fmla="*/ 858644 h 1555595"/>
                <a:gd name="connsiteX7" fmla="*/ 1098395 w 1674542"/>
                <a:gd name="connsiteY7" fmla="*/ 434898 h 1555595"/>
                <a:gd name="connsiteX8" fmla="*/ 1310268 w 1674542"/>
                <a:gd name="connsiteY8" fmla="*/ 791737 h 1555595"/>
                <a:gd name="connsiteX9" fmla="*/ 685800 w 1674542"/>
                <a:gd name="connsiteY9" fmla="*/ 1148576 h 1555595"/>
                <a:gd name="connsiteX10" fmla="*/ 525038 w 1674542"/>
                <a:gd name="connsiteY10" fmla="*/ 1278674 h 1555595"/>
                <a:gd name="connsiteX0" fmla="*/ 1354873 w 1674542"/>
                <a:gd name="connsiteY0" fmla="*/ 379142 h 1555595"/>
                <a:gd name="connsiteX1" fmla="*/ 730405 w 1674542"/>
                <a:gd name="connsiteY1" fmla="*/ 27878 h 1555595"/>
                <a:gd name="connsiteX2" fmla="*/ 496229 w 1674542"/>
                <a:gd name="connsiteY2" fmla="*/ 211873 h 1555595"/>
                <a:gd name="connsiteX3" fmla="*/ 1535152 w 1674542"/>
                <a:gd name="connsiteY3" fmla="*/ 1137425 h 1555595"/>
                <a:gd name="connsiteX4" fmla="*/ 1332571 w 1674542"/>
                <a:gd name="connsiteY4" fmla="*/ 1427356 h 1555595"/>
                <a:gd name="connsiteX5" fmla="*/ 172844 w 1674542"/>
                <a:gd name="connsiteY5" fmla="*/ 367991 h 1555595"/>
                <a:gd name="connsiteX6" fmla="*/ 295508 w 1674542"/>
                <a:gd name="connsiteY6" fmla="*/ 858644 h 1555595"/>
                <a:gd name="connsiteX7" fmla="*/ 1098395 w 1674542"/>
                <a:gd name="connsiteY7" fmla="*/ 434898 h 1555595"/>
                <a:gd name="connsiteX8" fmla="*/ 1310268 w 1674542"/>
                <a:gd name="connsiteY8" fmla="*/ 791737 h 1555595"/>
                <a:gd name="connsiteX9" fmla="*/ 685800 w 1674542"/>
                <a:gd name="connsiteY9" fmla="*/ 1148576 h 1555595"/>
                <a:gd name="connsiteX10" fmla="*/ 368921 w 1674542"/>
                <a:gd name="connsiteY10" fmla="*/ 1334430 h 1555595"/>
                <a:gd name="connsiteX0" fmla="*/ 1354873 w 1674542"/>
                <a:gd name="connsiteY0" fmla="*/ 379142 h 1555595"/>
                <a:gd name="connsiteX1" fmla="*/ 730405 w 1674542"/>
                <a:gd name="connsiteY1" fmla="*/ 27878 h 1555595"/>
                <a:gd name="connsiteX2" fmla="*/ 496229 w 1674542"/>
                <a:gd name="connsiteY2" fmla="*/ 211873 h 1555595"/>
                <a:gd name="connsiteX3" fmla="*/ 1535152 w 1674542"/>
                <a:gd name="connsiteY3" fmla="*/ 1137425 h 1555595"/>
                <a:gd name="connsiteX4" fmla="*/ 1332571 w 1674542"/>
                <a:gd name="connsiteY4" fmla="*/ 1427356 h 1555595"/>
                <a:gd name="connsiteX5" fmla="*/ 172844 w 1674542"/>
                <a:gd name="connsiteY5" fmla="*/ 367991 h 1555595"/>
                <a:gd name="connsiteX6" fmla="*/ 295508 w 1674542"/>
                <a:gd name="connsiteY6" fmla="*/ 858644 h 1555595"/>
                <a:gd name="connsiteX7" fmla="*/ 1098395 w 1674542"/>
                <a:gd name="connsiteY7" fmla="*/ 434898 h 1555595"/>
                <a:gd name="connsiteX8" fmla="*/ 1310268 w 1674542"/>
                <a:gd name="connsiteY8" fmla="*/ 791737 h 1555595"/>
                <a:gd name="connsiteX9" fmla="*/ 685800 w 1674542"/>
                <a:gd name="connsiteY9" fmla="*/ 1148576 h 1555595"/>
                <a:gd name="connsiteX0" fmla="*/ 1354873 w 1674542"/>
                <a:gd name="connsiteY0" fmla="*/ 379142 h 1555595"/>
                <a:gd name="connsiteX1" fmla="*/ 730405 w 1674542"/>
                <a:gd name="connsiteY1" fmla="*/ 27878 h 1555595"/>
                <a:gd name="connsiteX2" fmla="*/ 496229 w 1674542"/>
                <a:gd name="connsiteY2" fmla="*/ 211873 h 1555595"/>
                <a:gd name="connsiteX3" fmla="*/ 1535152 w 1674542"/>
                <a:gd name="connsiteY3" fmla="*/ 1137425 h 1555595"/>
                <a:gd name="connsiteX4" fmla="*/ 1332571 w 1674542"/>
                <a:gd name="connsiteY4" fmla="*/ 1427356 h 1555595"/>
                <a:gd name="connsiteX5" fmla="*/ 172844 w 1674542"/>
                <a:gd name="connsiteY5" fmla="*/ 367991 h 1555595"/>
                <a:gd name="connsiteX6" fmla="*/ 295508 w 1674542"/>
                <a:gd name="connsiteY6" fmla="*/ 858644 h 1555595"/>
                <a:gd name="connsiteX7" fmla="*/ 1098395 w 1674542"/>
                <a:gd name="connsiteY7" fmla="*/ 434898 h 1555595"/>
                <a:gd name="connsiteX8" fmla="*/ 1310268 w 1674542"/>
                <a:gd name="connsiteY8" fmla="*/ 791737 h 1555595"/>
                <a:gd name="connsiteX9" fmla="*/ 496229 w 1674542"/>
                <a:gd name="connsiteY9" fmla="*/ 1248937 h 1555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4542" h="1555595">
                  <a:moveTo>
                    <a:pt x="1354873" y="379142"/>
                  </a:moveTo>
                  <a:cubicBezTo>
                    <a:pt x="1224776" y="305962"/>
                    <a:pt x="873512" y="55756"/>
                    <a:pt x="730405" y="27878"/>
                  </a:cubicBezTo>
                  <a:cubicBezTo>
                    <a:pt x="587298" y="0"/>
                    <a:pt x="362105" y="26949"/>
                    <a:pt x="496229" y="211873"/>
                  </a:cubicBezTo>
                  <a:cubicBezTo>
                    <a:pt x="630353" y="396797"/>
                    <a:pt x="1395762" y="934845"/>
                    <a:pt x="1535152" y="1137425"/>
                  </a:cubicBezTo>
                  <a:cubicBezTo>
                    <a:pt x="1674542" y="1340005"/>
                    <a:pt x="1559622" y="1555595"/>
                    <a:pt x="1332571" y="1427356"/>
                  </a:cubicBezTo>
                  <a:cubicBezTo>
                    <a:pt x="1105520" y="1299117"/>
                    <a:pt x="345688" y="462776"/>
                    <a:pt x="172844" y="367991"/>
                  </a:cubicBezTo>
                  <a:cubicBezTo>
                    <a:pt x="0" y="273206"/>
                    <a:pt x="141250" y="847493"/>
                    <a:pt x="295508" y="858644"/>
                  </a:cubicBezTo>
                  <a:cubicBezTo>
                    <a:pt x="449767" y="869795"/>
                    <a:pt x="929268" y="446049"/>
                    <a:pt x="1098395" y="434898"/>
                  </a:cubicBezTo>
                  <a:cubicBezTo>
                    <a:pt x="1267522" y="423747"/>
                    <a:pt x="1410629" y="656064"/>
                    <a:pt x="1310268" y="791737"/>
                  </a:cubicBezTo>
                  <a:cubicBezTo>
                    <a:pt x="1209907" y="927410"/>
                    <a:pt x="653120" y="1158488"/>
                    <a:pt x="496229" y="1248937"/>
                  </a:cubicBezTo>
                </a:path>
              </a:pathLst>
            </a:custGeom>
            <a:noFill/>
            <a:ln w="44450">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400" dirty="0">
                <a:solidFill>
                  <a:prstClr val="black"/>
                </a:solidFill>
                <a:latin typeface="+mj-lt"/>
                <a:cs typeface="Helvetica"/>
              </a:endParaRPr>
            </a:p>
          </p:txBody>
        </p:sp>
        <p:grpSp>
          <p:nvGrpSpPr>
            <p:cNvPr id="97" name="Group 144"/>
            <p:cNvGrpSpPr/>
            <p:nvPr/>
          </p:nvGrpSpPr>
          <p:grpSpPr>
            <a:xfrm>
              <a:off x="3429000" y="3276600"/>
              <a:ext cx="2462463" cy="425115"/>
              <a:chOff x="854242" y="3581400"/>
              <a:chExt cx="2462463" cy="425115"/>
            </a:xfrm>
          </p:grpSpPr>
          <p:sp>
            <p:nvSpPr>
              <p:cNvPr id="98" name="Freeform 97"/>
              <p:cNvSpPr/>
              <p:nvPr/>
            </p:nvSpPr>
            <p:spPr>
              <a:xfrm>
                <a:off x="854242" y="3635543"/>
                <a:ext cx="1203158" cy="310815"/>
              </a:xfrm>
              <a:custGeom>
                <a:avLst/>
                <a:gdLst>
                  <a:gd name="connsiteX0" fmla="*/ 0 w 1185111"/>
                  <a:gd name="connsiteY0" fmla="*/ 286752 h 310815"/>
                  <a:gd name="connsiteX1" fmla="*/ 300790 w 1185111"/>
                  <a:gd name="connsiteY1" fmla="*/ 70183 h 310815"/>
                  <a:gd name="connsiteX2" fmla="*/ 541421 w 1185111"/>
                  <a:gd name="connsiteY2" fmla="*/ 34089 h 310815"/>
                  <a:gd name="connsiteX3" fmla="*/ 830179 w 1185111"/>
                  <a:gd name="connsiteY3" fmla="*/ 274720 h 310815"/>
                  <a:gd name="connsiteX4" fmla="*/ 1130969 w 1185111"/>
                  <a:gd name="connsiteY4" fmla="*/ 250657 h 310815"/>
                  <a:gd name="connsiteX5" fmla="*/ 1155032 w 1185111"/>
                  <a:gd name="connsiteY5" fmla="*/ 202531 h 310815"/>
                  <a:gd name="connsiteX0" fmla="*/ 0 w 1130969"/>
                  <a:gd name="connsiteY0" fmla="*/ 286752 h 310815"/>
                  <a:gd name="connsiteX1" fmla="*/ 300790 w 1130969"/>
                  <a:gd name="connsiteY1" fmla="*/ 70183 h 310815"/>
                  <a:gd name="connsiteX2" fmla="*/ 541421 w 1130969"/>
                  <a:gd name="connsiteY2" fmla="*/ 34089 h 310815"/>
                  <a:gd name="connsiteX3" fmla="*/ 830179 w 1130969"/>
                  <a:gd name="connsiteY3" fmla="*/ 274720 h 310815"/>
                  <a:gd name="connsiteX4" fmla="*/ 1130969 w 1130969"/>
                  <a:gd name="connsiteY4" fmla="*/ 250657 h 310815"/>
                  <a:gd name="connsiteX0" fmla="*/ 0 w 1126958"/>
                  <a:gd name="connsiteY0" fmla="*/ 286752 h 310815"/>
                  <a:gd name="connsiteX1" fmla="*/ 300790 w 1126958"/>
                  <a:gd name="connsiteY1" fmla="*/ 70183 h 310815"/>
                  <a:gd name="connsiteX2" fmla="*/ 541421 w 1126958"/>
                  <a:gd name="connsiteY2" fmla="*/ 34089 h 310815"/>
                  <a:gd name="connsiteX3" fmla="*/ 830179 w 1126958"/>
                  <a:gd name="connsiteY3" fmla="*/ 274720 h 310815"/>
                  <a:gd name="connsiteX4" fmla="*/ 1126958 w 1126958"/>
                  <a:gd name="connsiteY4" fmla="*/ 250657 h 310815"/>
                  <a:gd name="connsiteX0" fmla="*/ 0 w 1203158"/>
                  <a:gd name="connsiteY0" fmla="*/ 286752 h 310815"/>
                  <a:gd name="connsiteX1" fmla="*/ 300790 w 1203158"/>
                  <a:gd name="connsiteY1" fmla="*/ 70183 h 310815"/>
                  <a:gd name="connsiteX2" fmla="*/ 541421 w 1203158"/>
                  <a:gd name="connsiteY2" fmla="*/ 34089 h 310815"/>
                  <a:gd name="connsiteX3" fmla="*/ 830179 w 1203158"/>
                  <a:gd name="connsiteY3" fmla="*/ 274720 h 310815"/>
                  <a:gd name="connsiteX4" fmla="*/ 1203158 w 1203158"/>
                  <a:gd name="connsiteY4" fmla="*/ 250657 h 310815"/>
                  <a:gd name="connsiteX0" fmla="*/ 0 w 1203158"/>
                  <a:gd name="connsiteY0" fmla="*/ 286752 h 310815"/>
                  <a:gd name="connsiteX1" fmla="*/ 300790 w 1203158"/>
                  <a:gd name="connsiteY1" fmla="*/ 70183 h 310815"/>
                  <a:gd name="connsiteX2" fmla="*/ 541421 w 1203158"/>
                  <a:gd name="connsiteY2" fmla="*/ 34089 h 310815"/>
                  <a:gd name="connsiteX3" fmla="*/ 830179 w 1203158"/>
                  <a:gd name="connsiteY3" fmla="*/ 274720 h 310815"/>
                  <a:gd name="connsiteX4" fmla="*/ 1203158 w 1203158"/>
                  <a:gd name="connsiteY4" fmla="*/ 250657 h 310815"/>
                  <a:gd name="connsiteX0" fmla="*/ 0 w 1203158"/>
                  <a:gd name="connsiteY0" fmla="*/ 286752 h 310815"/>
                  <a:gd name="connsiteX1" fmla="*/ 300790 w 1203158"/>
                  <a:gd name="connsiteY1" fmla="*/ 70183 h 310815"/>
                  <a:gd name="connsiteX2" fmla="*/ 541421 w 1203158"/>
                  <a:gd name="connsiteY2" fmla="*/ 34089 h 310815"/>
                  <a:gd name="connsiteX3" fmla="*/ 830179 w 1203158"/>
                  <a:gd name="connsiteY3" fmla="*/ 274720 h 310815"/>
                  <a:gd name="connsiteX4" fmla="*/ 1203158 w 1203158"/>
                  <a:gd name="connsiteY4" fmla="*/ 250657 h 3108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3158" h="310815">
                    <a:moveTo>
                      <a:pt x="0" y="286752"/>
                    </a:moveTo>
                    <a:cubicBezTo>
                      <a:pt x="105276" y="199522"/>
                      <a:pt x="210553" y="112293"/>
                      <a:pt x="300790" y="70183"/>
                    </a:cubicBezTo>
                    <a:cubicBezTo>
                      <a:pt x="391027" y="28073"/>
                      <a:pt x="453190" y="0"/>
                      <a:pt x="541421" y="34089"/>
                    </a:cubicBezTo>
                    <a:cubicBezTo>
                      <a:pt x="629652" y="68178"/>
                      <a:pt x="719890" y="238625"/>
                      <a:pt x="830179" y="274720"/>
                    </a:cubicBezTo>
                    <a:cubicBezTo>
                      <a:pt x="940468" y="310815"/>
                      <a:pt x="1172829" y="298407"/>
                      <a:pt x="1203158" y="250657"/>
                    </a:cubicBezTo>
                  </a:path>
                </a:pathLst>
              </a:custGeom>
              <a:ln w="698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9" name="Freeform 98"/>
              <p:cNvSpPr/>
              <p:nvPr/>
            </p:nvSpPr>
            <p:spPr>
              <a:xfrm>
                <a:off x="2034340" y="3622278"/>
                <a:ext cx="540418" cy="285353"/>
              </a:xfrm>
              <a:custGeom>
                <a:avLst/>
                <a:gdLst>
                  <a:gd name="connsiteX0" fmla="*/ 0 w 565484"/>
                  <a:gd name="connsiteY0" fmla="*/ 252663 h 252663"/>
                  <a:gd name="connsiteX1" fmla="*/ 300789 w 565484"/>
                  <a:gd name="connsiteY1" fmla="*/ 36095 h 252663"/>
                  <a:gd name="connsiteX2" fmla="*/ 493294 w 565484"/>
                  <a:gd name="connsiteY2" fmla="*/ 36095 h 252663"/>
                  <a:gd name="connsiteX3" fmla="*/ 565484 w 565484"/>
                  <a:gd name="connsiteY3" fmla="*/ 216569 h 252663"/>
                  <a:gd name="connsiteX0" fmla="*/ 2006 w 567490"/>
                  <a:gd name="connsiteY0" fmla="*/ 254668 h 302795"/>
                  <a:gd name="connsiteX1" fmla="*/ 50132 w 567490"/>
                  <a:gd name="connsiteY1" fmla="*/ 266700 h 302795"/>
                  <a:gd name="connsiteX2" fmla="*/ 302795 w 567490"/>
                  <a:gd name="connsiteY2" fmla="*/ 38100 h 302795"/>
                  <a:gd name="connsiteX3" fmla="*/ 495300 w 567490"/>
                  <a:gd name="connsiteY3" fmla="*/ 38100 h 302795"/>
                  <a:gd name="connsiteX4" fmla="*/ 567490 w 567490"/>
                  <a:gd name="connsiteY4" fmla="*/ 218574 h 302795"/>
                  <a:gd name="connsiteX0" fmla="*/ 2006 w 567490"/>
                  <a:gd name="connsiteY0" fmla="*/ 251890 h 300017"/>
                  <a:gd name="connsiteX1" fmla="*/ 50132 w 567490"/>
                  <a:gd name="connsiteY1" fmla="*/ 263922 h 300017"/>
                  <a:gd name="connsiteX2" fmla="*/ 69182 w 567490"/>
                  <a:gd name="connsiteY2" fmla="*/ 247253 h 300017"/>
                  <a:gd name="connsiteX3" fmla="*/ 302795 w 567490"/>
                  <a:gd name="connsiteY3" fmla="*/ 35322 h 300017"/>
                  <a:gd name="connsiteX4" fmla="*/ 495300 w 567490"/>
                  <a:gd name="connsiteY4" fmla="*/ 35322 h 300017"/>
                  <a:gd name="connsiteX5" fmla="*/ 567490 w 567490"/>
                  <a:gd name="connsiteY5" fmla="*/ 215796 h 300017"/>
                  <a:gd name="connsiteX0" fmla="*/ 0 w 565484"/>
                  <a:gd name="connsiteY0" fmla="*/ 251890 h 285353"/>
                  <a:gd name="connsiteX1" fmla="*/ 501 w 565484"/>
                  <a:gd name="connsiteY1" fmla="*/ 252016 h 285353"/>
                  <a:gd name="connsiteX2" fmla="*/ 48126 w 565484"/>
                  <a:gd name="connsiteY2" fmla="*/ 263922 h 285353"/>
                  <a:gd name="connsiteX3" fmla="*/ 67176 w 565484"/>
                  <a:gd name="connsiteY3" fmla="*/ 247253 h 285353"/>
                  <a:gd name="connsiteX4" fmla="*/ 300789 w 565484"/>
                  <a:gd name="connsiteY4" fmla="*/ 35322 h 285353"/>
                  <a:gd name="connsiteX5" fmla="*/ 493294 w 565484"/>
                  <a:gd name="connsiteY5" fmla="*/ 35322 h 285353"/>
                  <a:gd name="connsiteX6" fmla="*/ 565484 w 565484"/>
                  <a:gd name="connsiteY6" fmla="*/ 215796 h 285353"/>
                  <a:gd name="connsiteX0" fmla="*/ 0 w 565484"/>
                  <a:gd name="connsiteY0" fmla="*/ 251890 h 285353"/>
                  <a:gd name="connsiteX1" fmla="*/ 48126 w 565484"/>
                  <a:gd name="connsiteY1" fmla="*/ 263922 h 285353"/>
                  <a:gd name="connsiteX2" fmla="*/ 67176 w 565484"/>
                  <a:gd name="connsiteY2" fmla="*/ 247253 h 285353"/>
                  <a:gd name="connsiteX3" fmla="*/ 300789 w 565484"/>
                  <a:gd name="connsiteY3" fmla="*/ 35322 h 285353"/>
                  <a:gd name="connsiteX4" fmla="*/ 493294 w 565484"/>
                  <a:gd name="connsiteY4" fmla="*/ 35322 h 285353"/>
                  <a:gd name="connsiteX5" fmla="*/ 565484 w 565484"/>
                  <a:gd name="connsiteY5" fmla="*/ 215796 h 285353"/>
                  <a:gd name="connsiteX0" fmla="*/ 23060 w 540418"/>
                  <a:gd name="connsiteY0" fmla="*/ 263922 h 285353"/>
                  <a:gd name="connsiteX1" fmla="*/ 23060 w 540418"/>
                  <a:gd name="connsiteY1" fmla="*/ 263922 h 285353"/>
                  <a:gd name="connsiteX2" fmla="*/ 42110 w 540418"/>
                  <a:gd name="connsiteY2" fmla="*/ 247253 h 285353"/>
                  <a:gd name="connsiteX3" fmla="*/ 275723 w 540418"/>
                  <a:gd name="connsiteY3" fmla="*/ 35322 h 285353"/>
                  <a:gd name="connsiteX4" fmla="*/ 468228 w 540418"/>
                  <a:gd name="connsiteY4" fmla="*/ 35322 h 285353"/>
                  <a:gd name="connsiteX5" fmla="*/ 540418 w 540418"/>
                  <a:gd name="connsiteY5" fmla="*/ 215796 h 285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418" h="285353">
                    <a:moveTo>
                      <a:pt x="23060" y="263922"/>
                    </a:moveTo>
                    <a:lnTo>
                      <a:pt x="23060" y="263922"/>
                    </a:lnTo>
                    <a:cubicBezTo>
                      <a:pt x="34256" y="263149"/>
                      <a:pt x="0" y="285353"/>
                      <a:pt x="42110" y="247253"/>
                    </a:cubicBezTo>
                    <a:cubicBezTo>
                      <a:pt x="84221" y="209153"/>
                      <a:pt x="204703" y="70644"/>
                      <a:pt x="275723" y="35322"/>
                    </a:cubicBezTo>
                    <a:cubicBezTo>
                      <a:pt x="346743" y="0"/>
                      <a:pt x="424112" y="5243"/>
                      <a:pt x="468228" y="35322"/>
                    </a:cubicBezTo>
                    <a:cubicBezTo>
                      <a:pt x="512344" y="65401"/>
                      <a:pt x="526381" y="140598"/>
                      <a:pt x="540418" y="215796"/>
                    </a:cubicBezTo>
                  </a:path>
                </a:pathLst>
              </a:custGeom>
              <a:ln w="698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0" name="Freeform 99"/>
              <p:cNvSpPr/>
              <p:nvPr/>
            </p:nvSpPr>
            <p:spPr>
              <a:xfrm>
                <a:off x="2578608" y="3733800"/>
                <a:ext cx="356937" cy="272715"/>
              </a:xfrm>
              <a:custGeom>
                <a:avLst/>
                <a:gdLst>
                  <a:gd name="connsiteX0" fmla="*/ 0 w 360948"/>
                  <a:gd name="connsiteY0" fmla="*/ 24063 h 184484"/>
                  <a:gd name="connsiteX1" fmla="*/ 108285 w 360948"/>
                  <a:gd name="connsiteY1" fmla="*/ 180473 h 184484"/>
                  <a:gd name="connsiteX2" fmla="*/ 360948 w 360948"/>
                  <a:gd name="connsiteY2" fmla="*/ 0 h 184484"/>
                  <a:gd name="connsiteX0" fmla="*/ 0 w 356937"/>
                  <a:gd name="connsiteY0" fmla="*/ 72189 h 192504"/>
                  <a:gd name="connsiteX1" fmla="*/ 104274 w 356937"/>
                  <a:gd name="connsiteY1" fmla="*/ 180473 h 192504"/>
                  <a:gd name="connsiteX2" fmla="*/ 356937 w 356937"/>
                  <a:gd name="connsiteY2" fmla="*/ 0 h 192504"/>
                </a:gdLst>
                <a:ahLst/>
                <a:cxnLst>
                  <a:cxn ang="0">
                    <a:pos x="connsiteX0" y="connsiteY0"/>
                  </a:cxn>
                  <a:cxn ang="0">
                    <a:pos x="connsiteX1" y="connsiteY1"/>
                  </a:cxn>
                  <a:cxn ang="0">
                    <a:pos x="connsiteX2" y="connsiteY2"/>
                  </a:cxn>
                </a:cxnLst>
                <a:rect l="l" t="t" r="r" b="b"/>
                <a:pathLst>
                  <a:path w="356937" h="192504">
                    <a:moveTo>
                      <a:pt x="0" y="72189"/>
                    </a:moveTo>
                    <a:cubicBezTo>
                      <a:pt x="24063" y="152399"/>
                      <a:pt x="44785" y="192504"/>
                      <a:pt x="104274" y="180473"/>
                    </a:cubicBezTo>
                    <a:cubicBezTo>
                      <a:pt x="163763" y="168442"/>
                      <a:pt x="260684" y="88231"/>
                      <a:pt x="356937" y="0"/>
                    </a:cubicBezTo>
                  </a:path>
                </a:pathLst>
              </a:custGeom>
              <a:ln w="698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1" name="Freeform 100"/>
              <p:cNvSpPr/>
              <p:nvPr/>
            </p:nvSpPr>
            <p:spPr>
              <a:xfrm>
                <a:off x="2895600" y="3581400"/>
                <a:ext cx="421105" cy="262690"/>
              </a:xfrm>
              <a:custGeom>
                <a:avLst/>
                <a:gdLst>
                  <a:gd name="connsiteX0" fmla="*/ 0 w 421105"/>
                  <a:gd name="connsiteY0" fmla="*/ 202532 h 262690"/>
                  <a:gd name="connsiteX1" fmla="*/ 228600 w 421105"/>
                  <a:gd name="connsiteY1" fmla="*/ 10026 h 262690"/>
                  <a:gd name="connsiteX2" fmla="*/ 421105 w 421105"/>
                  <a:gd name="connsiteY2" fmla="*/ 262690 h 262690"/>
                </a:gdLst>
                <a:ahLst/>
                <a:cxnLst>
                  <a:cxn ang="0">
                    <a:pos x="connsiteX0" y="connsiteY0"/>
                  </a:cxn>
                  <a:cxn ang="0">
                    <a:pos x="connsiteX1" y="connsiteY1"/>
                  </a:cxn>
                  <a:cxn ang="0">
                    <a:pos x="connsiteX2" y="connsiteY2"/>
                  </a:cxn>
                </a:cxnLst>
                <a:rect l="l" t="t" r="r" b="b"/>
                <a:pathLst>
                  <a:path w="421105" h="262690">
                    <a:moveTo>
                      <a:pt x="0" y="202532"/>
                    </a:moveTo>
                    <a:cubicBezTo>
                      <a:pt x="79208" y="101266"/>
                      <a:pt x="158416" y="0"/>
                      <a:pt x="228600" y="10026"/>
                    </a:cubicBezTo>
                    <a:cubicBezTo>
                      <a:pt x="298784" y="20052"/>
                      <a:pt x="359944" y="141371"/>
                      <a:pt x="421105" y="262690"/>
                    </a:cubicBezTo>
                  </a:path>
                </a:pathLst>
              </a:custGeom>
              <a:ln w="6985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122" name="Group 121"/>
          <p:cNvGrpSpPr/>
          <p:nvPr/>
        </p:nvGrpSpPr>
        <p:grpSpPr>
          <a:xfrm>
            <a:off x="5870207" y="1143000"/>
            <a:ext cx="2130793" cy="3076037"/>
            <a:chOff x="3124200" y="1676400"/>
            <a:chExt cx="2767263" cy="4272274"/>
          </a:xfrm>
        </p:grpSpPr>
        <p:sp>
          <p:nvSpPr>
            <p:cNvPr id="123" name="Down Arrow 122"/>
            <p:cNvSpPr/>
            <p:nvPr/>
          </p:nvSpPr>
          <p:spPr>
            <a:xfrm>
              <a:off x="4191000" y="2438400"/>
              <a:ext cx="533400" cy="457200"/>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123"/>
            <p:cNvSpPr>
              <a:spLocks noChangeAspect="1"/>
            </p:cNvSpPr>
            <p:nvPr/>
          </p:nvSpPr>
          <p:spPr>
            <a:xfrm>
              <a:off x="4190999" y="5181599"/>
              <a:ext cx="825726" cy="767074"/>
            </a:xfrm>
            <a:custGeom>
              <a:avLst/>
              <a:gdLst>
                <a:gd name="connsiteX0" fmla="*/ 1354873 w 1535152"/>
                <a:gd name="connsiteY0" fmla="*/ 351264 h 1507273"/>
                <a:gd name="connsiteX1" fmla="*/ 696951 w 1535152"/>
                <a:gd name="connsiteY1" fmla="*/ 27878 h 1507273"/>
                <a:gd name="connsiteX2" fmla="*/ 496229 w 1535152"/>
                <a:gd name="connsiteY2" fmla="*/ 183995 h 1507273"/>
                <a:gd name="connsiteX3" fmla="*/ 1388327 w 1535152"/>
                <a:gd name="connsiteY3" fmla="*/ 986883 h 1507273"/>
                <a:gd name="connsiteX4" fmla="*/ 1332571 w 1535152"/>
                <a:gd name="connsiteY4" fmla="*/ 1399478 h 1507273"/>
                <a:gd name="connsiteX5" fmla="*/ 172844 w 1535152"/>
                <a:gd name="connsiteY5" fmla="*/ 340113 h 1507273"/>
                <a:gd name="connsiteX6" fmla="*/ 295508 w 1535152"/>
                <a:gd name="connsiteY6" fmla="*/ 830766 h 1507273"/>
                <a:gd name="connsiteX7" fmla="*/ 1098395 w 1535152"/>
                <a:gd name="connsiteY7" fmla="*/ 407020 h 1507273"/>
                <a:gd name="connsiteX8" fmla="*/ 1232210 w 1535152"/>
                <a:gd name="connsiteY8" fmla="*/ 853069 h 1507273"/>
                <a:gd name="connsiteX9" fmla="*/ 473927 w 1535152"/>
                <a:gd name="connsiteY9" fmla="*/ 1254513 h 1507273"/>
                <a:gd name="connsiteX10" fmla="*/ 418171 w 1535152"/>
                <a:gd name="connsiteY10" fmla="*/ 1299117 h 1507273"/>
                <a:gd name="connsiteX0" fmla="*/ 1354873 w 1535152"/>
                <a:gd name="connsiteY0" fmla="*/ 351264 h 1507273"/>
                <a:gd name="connsiteX1" fmla="*/ 696951 w 1535152"/>
                <a:gd name="connsiteY1" fmla="*/ 27878 h 1507273"/>
                <a:gd name="connsiteX2" fmla="*/ 496229 w 1535152"/>
                <a:gd name="connsiteY2" fmla="*/ 183995 h 1507273"/>
                <a:gd name="connsiteX3" fmla="*/ 1388327 w 1535152"/>
                <a:gd name="connsiteY3" fmla="*/ 986883 h 1507273"/>
                <a:gd name="connsiteX4" fmla="*/ 1332571 w 1535152"/>
                <a:gd name="connsiteY4" fmla="*/ 1399478 h 1507273"/>
                <a:gd name="connsiteX5" fmla="*/ 172844 w 1535152"/>
                <a:gd name="connsiteY5" fmla="*/ 340113 h 1507273"/>
                <a:gd name="connsiteX6" fmla="*/ 295508 w 1535152"/>
                <a:gd name="connsiteY6" fmla="*/ 830766 h 1507273"/>
                <a:gd name="connsiteX7" fmla="*/ 1098395 w 1535152"/>
                <a:gd name="connsiteY7" fmla="*/ 407020 h 1507273"/>
                <a:gd name="connsiteX8" fmla="*/ 1310268 w 1535152"/>
                <a:gd name="connsiteY8" fmla="*/ 763859 h 1507273"/>
                <a:gd name="connsiteX9" fmla="*/ 473927 w 1535152"/>
                <a:gd name="connsiteY9" fmla="*/ 1254513 h 1507273"/>
                <a:gd name="connsiteX10" fmla="*/ 418171 w 1535152"/>
                <a:gd name="connsiteY10" fmla="*/ 1299117 h 1507273"/>
                <a:gd name="connsiteX0" fmla="*/ 1354873 w 1535152"/>
                <a:gd name="connsiteY0" fmla="*/ 351264 h 1507273"/>
                <a:gd name="connsiteX1" fmla="*/ 696951 w 1535152"/>
                <a:gd name="connsiteY1" fmla="*/ 27878 h 1507273"/>
                <a:gd name="connsiteX2" fmla="*/ 496229 w 1535152"/>
                <a:gd name="connsiteY2" fmla="*/ 183995 h 1507273"/>
                <a:gd name="connsiteX3" fmla="*/ 1388327 w 1535152"/>
                <a:gd name="connsiteY3" fmla="*/ 986883 h 1507273"/>
                <a:gd name="connsiteX4" fmla="*/ 1332571 w 1535152"/>
                <a:gd name="connsiteY4" fmla="*/ 1399478 h 1507273"/>
                <a:gd name="connsiteX5" fmla="*/ 172844 w 1535152"/>
                <a:gd name="connsiteY5" fmla="*/ 340113 h 1507273"/>
                <a:gd name="connsiteX6" fmla="*/ 295508 w 1535152"/>
                <a:gd name="connsiteY6" fmla="*/ 830766 h 1507273"/>
                <a:gd name="connsiteX7" fmla="*/ 1098395 w 1535152"/>
                <a:gd name="connsiteY7" fmla="*/ 407020 h 1507273"/>
                <a:gd name="connsiteX8" fmla="*/ 1310268 w 1535152"/>
                <a:gd name="connsiteY8" fmla="*/ 763859 h 1507273"/>
                <a:gd name="connsiteX9" fmla="*/ 473927 w 1535152"/>
                <a:gd name="connsiteY9" fmla="*/ 1254513 h 1507273"/>
                <a:gd name="connsiteX10" fmla="*/ 696952 w 1535152"/>
                <a:gd name="connsiteY10" fmla="*/ 1154151 h 1507273"/>
                <a:gd name="connsiteX0" fmla="*/ 1578826 w 1759105"/>
                <a:gd name="connsiteY0" fmla="*/ 351264 h 1826941"/>
                <a:gd name="connsiteX1" fmla="*/ 920904 w 1759105"/>
                <a:gd name="connsiteY1" fmla="*/ 27878 h 1826941"/>
                <a:gd name="connsiteX2" fmla="*/ 720182 w 1759105"/>
                <a:gd name="connsiteY2" fmla="*/ 183995 h 1826941"/>
                <a:gd name="connsiteX3" fmla="*/ 1612280 w 1759105"/>
                <a:gd name="connsiteY3" fmla="*/ 986883 h 1826941"/>
                <a:gd name="connsiteX4" fmla="*/ 1556524 w 1759105"/>
                <a:gd name="connsiteY4" fmla="*/ 1399478 h 1826941"/>
                <a:gd name="connsiteX5" fmla="*/ 396797 w 1759105"/>
                <a:gd name="connsiteY5" fmla="*/ 340113 h 1826941"/>
                <a:gd name="connsiteX6" fmla="*/ 519461 w 1759105"/>
                <a:gd name="connsiteY6" fmla="*/ 830766 h 1826941"/>
                <a:gd name="connsiteX7" fmla="*/ 1322348 w 1759105"/>
                <a:gd name="connsiteY7" fmla="*/ 407020 h 1826941"/>
                <a:gd name="connsiteX8" fmla="*/ 1534221 w 1759105"/>
                <a:gd name="connsiteY8" fmla="*/ 763859 h 1826941"/>
                <a:gd name="connsiteX9" fmla="*/ 697880 w 1759105"/>
                <a:gd name="connsiteY9" fmla="*/ 1254513 h 1826941"/>
                <a:gd name="connsiteX10" fmla="*/ 39959 w 1759105"/>
                <a:gd name="connsiteY10" fmla="*/ 1812073 h 1826941"/>
                <a:gd name="connsiteX0" fmla="*/ 1578826 w 1759105"/>
                <a:gd name="connsiteY0" fmla="*/ 351264 h 1826941"/>
                <a:gd name="connsiteX1" fmla="*/ 920904 w 1759105"/>
                <a:gd name="connsiteY1" fmla="*/ 27878 h 1826941"/>
                <a:gd name="connsiteX2" fmla="*/ 720182 w 1759105"/>
                <a:gd name="connsiteY2" fmla="*/ 183995 h 1826941"/>
                <a:gd name="connsiteX3" fmla="*/ 1612280 w 1759105"/>
                <a:gd name="connsiteY3" fmla="*/ 986883 h 1826941"/>
                <a:gd name="connsiteX4" fmla="*/ 1556524 w 1759105"/>
                <a:gd name="connsiteY4" fmla="*/ 1399478 h 1826941"/>
                <a:gd name="connsiteX5" fmla="*/ 396797 w 1759105"/>
                <a:gd name="connsiteY5" fmla="*/ 340113 h 1826941"/>
                <a:gd name="connsiteX6" fmla="*/ 519461 w 1759105"/>
                <a:gd name="connsiteY6" fmla="*/ 830766 h 1826941"/>
                <a:gd name="connsiteX7" fmla="*/ 1322348 w 1759105"/>
                <a:gd name="connsiteY7" fmla="*/ 407020 h 1826941"/>
                <a:gd name="connsiteX8" fmla="*/ 1534221 w 1759105"/>
                <a:gd name="connsiteY8" fmla="*/ 763859 h 1826941"/>
                <a:gd name="connsiteX9" fmla="*/ 909753 w 1759105"/>
                <a:gd name="connsiteY9" fmla="*/ 1120698 h 1826941"/>
                <a:gd name="connsiteX10" fmla="*/ 39959 w 1759105"/>
                <a:gd name="connsiteY10" fmla="*/ 1812073 h 1826941"/>
                <a:gd name="connsiteX0" fmla="*/ 1354873 w 1535152"/>
                <a:gd name="connsiteY0" fmla="*/ 351264 h 1507273"/>
                <a:gd name="connsiteX1" fmla="*/ 696951 w 1535152"/>
                <a:gd name="connsiteY1" fmla="*/ 27878 h 1507273"/>
                <a:gd name="connsiteX2" fmla="*/ 496229 w 1535152"/>
                <a:gd name="connsiteY2" fmla="*/ 183995 h 1507273"/>
                <a:gd name="connsiteX3" fmla="*/ 1388327 w 1535152"/>
                <a:gd name="connsiteY3" fmla="*/ 986883 h 1507273"/>
                <a:gd name="connsiteX4" fmla="*/ 1332571 w 1535152"/>
                <a:gd name="connsiteY4" fmla="*/ 1399478 h 1507273"/>
                <a:gd name="connsiteX5" fmla="*/ 172844 w 1535152"/>
                <a:gd name="connsiteY5" fmla="*/ 340113 h 1507273"/>
                <a:gd name="connsiteX6" fmla="*/ 295508 w 1535152"/>
                <a:gd name="connsiteY6" fmla="*/ 830766 h 1507273"/>
                <a:gd name="connsiteX7" fmla="*/ 1098395 w 1535152"/>
                <a:gd name="connsiteY7" fmla="*/ 407020 h 1507273"/>
                <a:gd name="connsiteX8" fmla="*/ 1310268 w 1535152"/>
                <a:gd name="connsiteY8" fmla="*/ 763859 h 1507273"/>
                <a:gd name="connsiteX9" fmla="*/ 685800 w 1535152"/>
                <a:gd name="connsiteY9" fmla="*/ 1120698 h 1507273"/>
                <a:gd name="connsiteX10" fmla="*/ 525038 w 1535152"/>
                <a:gd name="connsiteY10" fmla="*/ 1250796 h 1507273"/>
                <a:gd name="connsiteX0" fmla="*/ 1354873 w 1674542"/>
                <a:gd name="connsiteY0" fmla="*/ 351264 h 1527717"/>
                <a:gd name="connsiteX1" fmla="*/ 696951 w 1674542"/>
                <a:gd name="connsiteY1" fmla="*/ 27878 h 1527717"/>
                <a:gd name="connsiteX2" fmla="*/ 496229 w 1674542"/>
                <a:gd name="connsiteY2" fmla="*/ 183995 h 1527717"/>
                <a:gd name="connsiteX3" fmla="*/ 1535152 w 1674542"/>
                <a:gd name="connsiteY3" fmla="*/ 1109547 h 1527717"/>
                <a:gd name="connsiteX4" fmla="*/ 1332571 w 1674542"/>
                <a:gd name="connsiteY4" fmla="*/ 1399478 h 1527717"/>
                <a:gd name="connsiteX5" fmla="*/ 172844 w 1674542"/>
                <a:gd name="connsiteY5" fmla="*/ 340113 h 1527717"/>
                <a:gd name="connsiteX6" fmla="*/ 295508 w 1674542"/>
                <a:gd name="connsiteY6" fmla="*/ 830766 h 1527717"/>
                <a:gd name="connsiteX7" fmla="*/ 1098395 w 1674542"/>
                <a:gd name="connsiteY7" fmla="*/ 407020 h 1527717"/>
                <a:gd name="connsiteX8" fmla="*/ 1310268 w 1674542"/>
                <a:gd name="connsiteY8" fmla="*/ 763859 h 1527717"/>
                <a:gd name="connsiteX9" fmla="*/ 685800 w 1674542"/>
                <a:gd name="connsiteY9" fmla="*/ 1120698 h 1527717"/>
                <a:gd name="connsiteX10" fmla="*/ 525038 w 1674542"/>
                <a:gd name="connsiteY10" fmla="*/ 1250796 h 1527717"/>
                <a:gd name="connsiteX0" fmla="*/ 1354873 w 1674542"/>
                <a:gd name="connsiteY0" fmla="*/ 379142 h 1555595"/>
                <a:gd name="connsiteX1" fmla="*/ 730405 w 1674542"/>
                <a:gd name="connsiteY1" fmla="*/ 27878 h 1555595"/>
                <a:gd name="connsiteX2" fmla="*/ 496229 w 1674542"/>
                <a:gd name="connsiteY2" fmla="*/ 211873 h 1555595"/>
                <a:gd name="connsiteX3" fmla="*/ 1535152 w 1674542"/>
                <a:gd name="connsiteY3" fmla="*/ 1137425 h 1555595"/>
                <a:gd name="connsiteX4" fmla="*/ 1332571 w 1674542"/>
                <a:gd name="connsiteY4" fmla="*/ 1427356 h 1555595"/>
                <a:gd name="connsiteX5" fmla="*/ 172844 w 1674542"/>
                <a:gd name="connsiteY5" fmla="*/ 367991 h 1555595"/>
                <a:gd name="connsiteX6" fmla="*/ 295508 w 1674542"/>
                <a:gd name="connsiteY6" fmla="*/ 858644 h 1555595"/>
                <a:gd name="connsiteX7" fmla="*/ 1098395 w 1674542"/>
                <a:gd name="connsiteY7" fmla="*/ 434898 h 1555595"/>
                <a:gd name="connsiteX8" fmla="*/ 1310268 w 1674542"/>
                <a:gd name="connsiteY8" fmla="*/ 791737 h 1555595"/>
                <a:gd name="connsiteX9" fmla="*/ 685800 w 1674542"/>
                <a:gd name="connsiteY9" fmla="*/ 1148576 h 1555595"/>
                <a:gd name="connsiteX10" fmla="*/ 525038 w 1674542"/>
                <a:gd name="connsiteY10" fmla="*/ 1278674 h 1555595"/>
                <a:gd name="connsiteX0" fmla="*/ 1354873 w 1674542"/>
                <a:gd name="connsiteY0" fmla="*/ 352193 h 1528646"/>
                <a:gd name="connsiteX1" fmla="*/ 730405 w 1674542"/>
                <a:gd name="connsiteY1" fmla="*/ 929 h 1528646"/>
                <a:gd name="connsiteX2" fmla="*/ 496229 w 1674542"/>
                <a:gd name="connsiteY2" fmla="*/ 184924 h 1528646"/>
                <a:gd name="connsiteX3" fmla="*/ 1535152 w 1674542"/>
                <a:gd name="connsiteY3" fmla="*/ 1110476 h 1528646"/>
                <a:gd name="connsiteX4" fmla="*/ 1332571 w 1674542"/>
                <a:gd name="connsiteY4" fmla="*/ 1400407 h 1528646"/>
                <a:gd name="connsiteX5" fmla="*/ 172844 w 1674542"/>
                <a:gd name="connsiteY5" fmla="*/ 341042 h 1528646"/>
                <a:gd name="connsiteX6" fmla="*/ 295508 w 1674542"/>
                <a:gd name="connsiteY6" fmla="*/ 831695 h 1528646"/>
                <a:gd name="connsiteX7" fmla="*/ 1098395 w 1674542"/>
                <a:gd name="connsiteY7" fmla="*/ 407949 h 1528646"/>
                <a:gd name="connsiteX8" fmla="*/ 1310268 w 1674542"/>
                <a:gd name="connsiteY8" fmla="*/ 764788 h 1528646"/>
                <a:gd name="connsiteX9" fmla="*/ 685800 w 1674542"/>
                <a:gd name="connsiteY9" fmla="*/ 1121627 h 1528646"/>
                <a:gd name="connsiteX10" fmla="*/ 525038 w 1674542"/>
                <a:gd name="connsiteY10" fmla="*/ 1251725 h 1528646"/>
                <a:gd name="connsiteX0" fmla="*/ 1354873 w 1674542"/>
                <a:gd name="connsiteY0" fmla="*/ 383789 h 1560242"/>
                <a:gd name="connsiteX1" fmla="*/ 730405 w 1674542"/>
                <a:gd name="connsiteY1" fmla="*/ 32525 h 1560242"/>
                <a:gd name="connsiteX2" fmla="*/ 496229 w 1674542"/>
                <a:gd name="connsiteY2" fmla="*/ 216520 h 1560242"/>
                <a:gd name="connsiteX3" fmla="*/ 1535152 w 1674542"/>
                <a:gd name="connsiteY3" fmla="*/ 1142072 h 1560242"/>
                <a:gd name="connsiteX4" fmla="*/ 1332571 w 1674542"/>
                <a:gd name="connsiteY4" fmla="*/ 1432003 h 1560242"/>
                <a:gd name="connsiteX5" fmla="*/ 172844 w 1674542"/>
                <a:gd name="connsiteY5" fmla="*/ 372638 h 1560242"/>
                <a:gd name="connsiteX6" fmla="*/ 295508 w 1674542"/>
                <a:gd name="connsiteY6" fmla="*/ 863291 h 1560242"/>
                <a:gd name="connsiteX7" fmla="*/ 1098395 w 1674542"/>
                <a:gd name="connsiteY7" fmla="*/ 439545 h 1560242"/>
                <a:gd name="connsiteX8" fmla="*/ 1310268 w 1674542"/>
                <a:gd name="connsiteY8" fmla="*/ 796384 h 1560242"/>
                <a:gd name="connsiteX9" fmla="*/ 685800 w 1674542"/>
                <a:gd name="connsiteY9" fmla="*/ 1153223 h 1560242"/>
                <a:gd name="connsiteX10" fmla="*/ 525038 w 1674542"/>
                <a:gd name="connsiteY10" fmla="*/ 1283321 h 1560242"/>
                <a:gd name="connsiteX0" fmla="*/ 1354873 w 1674542"/>
                <a:gd name="connsiteY0" fmla="*/ 383789 h 1560242"/>
                <a:gd name="connsiteX1" fmla="*/ 730405 w 1674542"/>
                <a:gd name="connsiteY1" fmla="*/ 32525 h 1560242"/>
                <a:gd name="connsiteX2" fmla="*/ 496229 w 1674542"/>
                <a:gd name="connsiteY2" fmla="*/ 216520 h 1560242"/>
                <a:gd name="connsiteX3" fmla="*/ 1535152 w 1674542"/>
                <a:gd name="connsiteY3" fmla="*/ 1142072 h 1560242"/>
                <a:gd name="connsiteX4" fmla="*/ 1332571 w 1674542"/>
                <a:gd name="connsiteY4" fmla="*/ 1432003 h 1560242"/>
                <a:gd name="connsiteX5" fmla="*/ 172844 w 1674542"/>
                <a:gd name="connsiteY5" fmla="*/ 372638 h 1560242"/>
                <a:gd name="connsiteX6" fmla="*/ 295508 w 1674542"/>
                <a:gd name="connsiteY6" fmla="*/ 863291 h 1560242"/>
                <a:gd name="connsiteX7" fmla="*/ 1098395 w 1674542"/>
                <a:gd name="connsiteY7" fmla="*/ 439545 h 1560242"/>
                <a:gd name="connsiteX8" fmla="*/ 1310268 w 1674542"/>
                <a:gd name="connsiteY8" fmla="*/ 796384 h 1560242"/>
                <a:gd name="connsiteX9" fmla="*/ 685800 w 1674542"/>
                <a:gd name="connsiteY9" fmla="*/ 1153223 h 1560242"/>
                <a:gd name="connsiteX10" fmla="*/ 525038 w 1674542"/>
                <a:gd name="connsiteY10" fmla="*/ 1283321 h 1560242"/>
                <a:gd name="connsiteX0" fmla="*/ 1354873 w 1674542"/>
                <a:gd name="connsiteY0" fmla="*/ 383789 h 1560242"/>
                <a:gd name="connsiteX1" fmla="*/ 998034 w 1674542"/>
                <a:gd name="connsiteY1" fmla="*/ 97574 h 1560242"/>
                <a:gd name="connsiteX2" fmla="*/ 730405 w 1674542"/>
                <a:gd name="connsiteY2" fmla="*/ 32525 h 1560242"/>
                <a:gd name="connsiteX3" fmla="*/ 496229 w 1674542"/>
                <a:gd name="connsiteY3" fmla="*/ 216520 h 1560242"/>
                <a:gd name="connsiteX4" fmla="*/ 1535152 w 1674542"/>
                <a:gd name="connsiteY4" fmla="*/ 1142072 h 1560242"/>
                <a:gd name="connsiteX5" fmla="*/ 1332571 w 1674542"/>
                <a:gd name="connsiteY5" fmla="*/ 1432003 h 1560242"/>
                <a:gd name="connsiteX6" fmla="*/ 172844 w 1674542"/>
                <a:gd name="connsiteY6" fmla="*/ 372638 h 1560242"/>
                <a:gd name="connsiteX7" fmla="*/ 295508 w 1674542"/>
                <a:gd name="connsiteY7" fmla="*/ 863291 h 1560242"/>
                <a:gd name="connsiteX8" fmla="*/ 1098395 w 1674542"/>
                <a:gd name="connsiteY8" fmla="*/ 439545 h 1560242"/>
                <a:gd name="connsiteX9" fmla="*/ 1310268 w 1674542"/>
                <a:gd name="connsiteY9" fmla="*/ 796384 h 1560242"/>
                <a:gd name="connsiteX10" fmla="*/ 685800 w 1674542"/>
                <a:gd name="connsiteY10" fmla="*/ 1153223 h 1560242"/>
                <a:gd name="connsiteX11" fmla="*/ 525038 w 1674542"/>
                <a:gd name="connsiteY11" fmla="*/ 1283321 h 1560242"/>
                <a:gd name="connsiteX0" fmla="*/ 1354873 w 1674542"/>
                <a:gd name="connsiteY0" fmla="*/ 379142 h 1555595"/>
                <a:gd name="connsiteX1" fmla="*/ 730405 w 1674542"/>
                <a:gd name="connsiteY1" fmla="*/ 27878 h 1555595"/>
                <a:gd name="connsiteX2" fmla="*/ 496229 w 1674542"/>
                <a:gd name="connsiteY2" fmla="*/ 211873 h 1555595"/>
                <a:gd name="connsiteX3" fmla="*/ 1535152 w 1674542"/>
                <a:gd name="connsiteY3" fmla="*/ 1137425 h 1555595"/>
                <a:gd name="connsiteX4" fmla="*/ 1332571 w 1674542"/>
                <a:gd name="connsiteY4" fmla="*/ 1427356 h 1555595"/>
                <a:gd name="connsiteX5" fmla="*/ 172844 w 1674542"/>
                <a:gd name="connsiteY5" fmla="*/ 367991 h 1555595"/>
                <a:gd name="connsiteX6" fmla="*/ 295508 w 1674542"/>
                <a:gd name="connsiteY6" fmla="*/ 858644 h 1555595"/>
                <a:gd name="connsiteX7" fmla="*/ 1098395 w 1674542"/>
                <a:gd name="connsiteY7" fmla="*/ 434898 h 1555595"/>
                <a:gd name="connsiteX8" fmla="*/ 1310268 w 1674542"/>
                <a:gd name="connsiteY8" fmla="*/ 791737 h 1555595"/>
                <a:gd name="connsiteX9" fmla="*/ 685800 w 1674542"/>
                <a:gd name="connsiteY9" fmla="*/ 1148576 h 1555595"/>
                <a:gd name="connsiteX10" fmla="*/ 525038 w 1674542"/>
                <a:gd name="connsiteY10" fmla="*/ 1278674 h 1555595"/>
                <a:gd name="connsiteX0" fmla="*/ 1354873 w 1674542"/>
                <a:gd name="connsiteY0" fmla="*/ 379142 h 1555595"/>
                <a:gd name="connsiteX1" fmla="*/ 730405 w 1674542"/>
                <a:gd name="connsiteY1" fmla="*/ 27878 h 1555595"/>
                <a:gd name="connsiteX2" fmla="*/ 496229 w 1674542"/>
                <a:gd name="connsiteY2" fmla="*/ 211873 h 1555595"/>
                <a:gd name="connsiteX3" fmla="*/ 1535152 w 1674542"/>
                <a:gd name="connsiteY3" fmla="*/ 1137425 h 1555595"/>
                <a:gd name="connsiteX4" fmla="*/ 1332571 w 1674542"/>
                <a:gd name="connsiteY4" fmla="*/ 1427356 h 1555595"/>
                <a:gd name="connsiteX5" fmla="*/ 172844 w 1674542"/>
                <a:gd name="connsiteY5" fmla="*/ 367991 h 1555595"/>
                <a:gd name="connsiteX6" fmla="*/ 295508 w 1674542"/>
                <a:gd name="connsiteY6" fmla="*/ 858644 h 1555595"/>
                <a:gd name="connsiteX7" fmla="*/ 1098395 w 1674542"/>
                <a:gd name="connsiteY7" fmla="*/ 434898 h 1555595"/>
                <a:gd name="connsiteX8" fmla="*/ 1310268 w 1674542"/>
                <a:gd name="connsiteY8" fmla="*/ 791737 h 1555595"/>
                <a:gd name="connsiteX9" fmla="*/ 685800 w 1674542"/>
                <a:gd name="connsiteY9" fmla="*/ 1148576 h 1555595"/>
                <a:gd name="connsiteX10" fmla="*/ 368921 w 1674542"/>
                <a:gd name="connsiteY10" fmla="*/ 1334430 h 1555595"/>
                <a:gd name="connsiteX0" fmla="*/ 1354873 w 1674542"/>
                <a:gd name="connsiteY0" fmla="*/ 379142 h 1555595"/>
                <a:gd name="connsiteX1" fmla="*/ 730405 w 1674542"/>
                <a:gd name="connsiteY1" fmla="*/ 27878 h 1555595"/>
                <a:gd name="connsiteX2" fmla="*/ 496229 w 1674542"/>
                <a:gd name="connsiteY2" fmla="*/ 211873 h 1555595"/>
                <a:gd name="connsiteX3" fmla="*/ 1535152 w 1674542"/>
                <a:gd name="connsiteY3" fmla="*/ 1137425 h 1555595"/>
                <a:gd name="connsiteX4" fmla="*/ 1332571 w 1674542"/>
                <a:gd name="connsiteY4" fmla="*/ 1427356 h 1555595"/>
                <a:gd name="connsiteX5" fmla="*/ 172844 w 1674542"/>
                <a:gd name="connsiteY5" fmla="*/ 367991 h 1555595"/>
                <a:gd name="connsiteX6" fmla="*/ 295508 w 1674542"/>
                <a:gd name="connsiteY6" fmla="*/ 858644 h 1555595"/>
                <a:gd name="connsiteX7" fmla="*/ 1098395 w 1674542"/>
                <a:gd name="connsiteY7" fmla="*/ 434898 h 1555595"/>
                <a:gd name="connsiteX8" fmla="*/ 1310268 w 1674542"/>
                <a:gd name="connsiteY8" fmla="*/ 791737 h 1555595"/>
                <a:gd name="connsiteX9" fmla="*/ 685800 w 1674542"/>
                <a:gd name="connsiteY9" fmla="*/ 1148576 h 1555595"/>
                <a:gd name="connsiteX0" fmla="*/ 1354873 w 1674542"/>
                <a:gd name="connsiteY0" fmla="*/ 379142 h 1555595"/>
                <a:gd name="connsiteX1" fmla="*/ 730405 w 1674542"/>
                <a:gd name="connsiteY1" fmla="*/ 27878 h 1555595"/>
                <a:gd name="connsiteX2" fmla="*/ 496229 w 1674542"/>
                <a:gd name="connsiteY2" fmla="*/ 211873 h 1555595"/>
                <a:gd name="connsiteX3" fmla="*/ 1535152 w 1674542"/>
                <a:gd name="connsiteY3" fmla="*/ 1137425 h 1555595"/>
                <a:gd name="connsiteX4" fmla="*/ 1332571 w 1674542"/>
                <a:gd name="connsiteY4" fmla="*/ 1427356 h 1555595"/>
                <a:gd name="connsiteX5" fmla="*/ 172844 w 1674542"/>
                <a:gd name="connsiteY5" fmla="*/ 367991 h 1555595"/>
                <a:gd name="connsiteX6" fmla="*/ 295508 w 1674542"/>
                <a:gd name="connsiteY6" fmla="*/ 858644 h 1555595"/>
                <a:gd name="connsiteX7" fmla="*/ 1098395 w 1674542"/>
                <a:gd name="connsiteY7" fmla="*/ 434898 h 1555595"/>
                <a:gd name="connsiteX8" fmla="*/ 1310268 w 1674542"/>
                <a:gd name="connsiteY8" fmla="*/ 791737 h 1555595"/>
                <a:gd name="connsiteX9" fmla="*/ 496229 w 1674542"/>
                <a:gd name="connsiteY9" fmla="*/ 1248937 h 1555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4542" h="1555595">
                  <a:moveTo>
                    <a:pt x="1354873" y="379142"/>
                  </a:moveTo>
                  <a:cubicBezTo>
                    <a:pt x="1224776" y="305962"/>
                    <a:pt x="873512" y="55756"/>
                    <a:pt x="730405" y="27878"/>
                  </a:cubicBezTo>
                  <a:cubicBezTo>
                    <a:pt x="587298" y="0"/>
                    <a:pt x="362105" y="26949"/>
                    <a:pt x="496229" y="211873"/>
                  </a:cubicBezTo>
                  <a:cubicBezTo>
                    <a:pt x="630353" y="396797"/>
                    <a:pt x="1395762" y="934845"/>
                    <a:pt x="1535152" y="1137425"/>
                  </a:cubicBezTo>
                  <a:cubicBezTo>
                    <a:pt x="1674542" y="1340005"/>
                    <a:pt x="1559622" y="1555595"/>
                    <a:pt x="1332571" y="1427356"/>
                  </a:cubicBezTo>
                  <a:cubicBezTo>
                    <a:pt x="1105520" y="1299117"/>
                    <a:pt x="345688" y="462776"/>
                    <a:pt x="172844" y="367991"/>
                  </a:cubicBezTo>
                  <a:cubicBezTo>
                    <a:pt x="0" y="273206"/>
                    <a:pt x="141250" y="847493"/>
                    <a:pt x="295508" y="858644"/>
                  </a:cubicBezTo>
                  <a:cubicBezTo>
                    <a:pt x="449767" y="869795"/>
                    <a:pt x="929268" y="446049"/>
                    <a:pt x="1098395" y="434898"/>
                  </a:cubicBezTo>
                  <a:cubicBezTo>
                    <a:pt x="1267522" y="423747"/>
                    <a:pt x="1410629" y="656064"/>
                    <a:pt x="1310268" y="791737"/>
                  </a:cubicBezTo>
                  <a:cubicBezTo>
                    <a:pt x="1209907" y="927410"/>
                    <a:pt x="653120" y="1158488"/>
                    <a:pt x="496229" y="1248937"/>
                  </a:cubicBezTo>
                </a:path>
              </a:pathLst>
            </a:custGeom>
            <a:noFill/>
            <a:ln w="44450">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400" dirty="0">
                <a:solidFill>
                  <a:prstClr val="black"/>
                </a:solidFill>
                <a:latin typeface="+mj-lt"/>
                <a:cs typeface="Helvetica"/>
              </a:endParaRPr>
            </a:p>
          </p:txBody>
        </p:sp>
        <p:grpSp>
          <p:nvGrpSpPr>
            <p:cNvPr id="125" name="Group 119"/>
            <p:cNvGrpSpPr/>
            <p:nvPr/>
          </p:nvGrpSpPr>
          <p:grpSpPr>
            <a:xfrm>
              <a:off x="3124200" y="1676400"/>
              <a:ext cx="2549489" cy="551653"/>
              <a:chOff x="3507589" y="1676400"/>
              <a:chExt cx="2549489" cy="551653"/>
            </a:xfrm>
          </p:grpSpPr>
          <p:grpSp>
            <p:nvGrpSpPr>
              <p:cNvPr id="133" name="Group 114"/>
              <p:cNvGrpSpPr/>
              <p:nvPr/>
            </p:nvGrpSpPr>
            <p:grpSpPr>
              <a:xfrm>
                <a:off x="3507589" y="1676400"/>
                <a:ext cx="1750211" cy="551653"/>
                <a:chOff x="3431389" y="1703992"/>
                <a:chExt cx="1750211" cy="551653"/>
              </a:xfrm>
            </p:grpSpPr>
            <p:grpSp>
              <p:nvGrpSpPr>
                <p:cNvPr id="138" name="Group 63"/>
                <p:cNvGrpSpPr>
                  <a:grpSpLocks noChangeAspect="1"/>
                </p:cNvGrpSpPr>
                <p:nvPr/>
              </p:nvGrpSpPr>
              <p:grpSpPr>
                <a:xfrm>
                  <a:off x="3717795" y="1703992"/>
                  <a:ext cx="302028" cy="258935"/>
                  <a:chOff x="1519741" y="3617036"/>
                  <a:chExt cx="145758" cy="124961"/>
                </a:xfrm>
              </p:grpSpPr>
              <p:cxnSp>
                <p:nvCxnSpPr>
                  <p:cNvPr id="144" name="Straight Arrow Connector 2"/>
                  <p:cNvCxnSpPr/>
                  <p:nvPr/>
                </p:nvCxnSpPr>
                <p:spPr>
                  <a:xfrm>
                    <a:off x="1520658" y="3617036"/>
                    <a:ext cx="14484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a:off x="1519741" y="3617048"/>
                    <a:ext cx="0" cy="124949"/>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139" name="Line 1335"/>
                <p:cNvSpPr>
                  <a:spLocks noChangeAspect="1" noChangeShapeType="1"/>
                </p:cNvSpPr>
                <p:nvPr/>
              </p:nvSpPr>
              <p:spPr bwMode="auto">
                <a:xfrm rot="16200000" flipV="1">
                  <a:off x="4353268" y="1138110"/>
                  <a:ext cx="0" cy="1647616"/>
                </a:xfrm>
                <a:prstGeom prst="line">
                  <a:avLst/>
                </a:prstGeom>
                <a:noFill/>
                <a:ln w="9525" cap="flat" cmpd="sng" algn="ctr">
                  <a:solidFill>
                    <a:schemeClr val="tx1"/>
                  </a:solidFill>
                  <a:prstDash val="solid"/>
                  <a:round/>
                  <a:headEnd type="none" w="med" len="med"/>
                  <a:tailEnd type="none" w="med" len="med"/>
                </a:ln>
                <a:effectLst/>
              </p:spPr>
              <p:txBody>
                <a:bodyPr/>
                <a:lstStyle/>
                <a:p>
                  <a:pPr>
                    <a:defRPr/>
                  </a:pPr>
                  <a:endParaRPr lang="en-US" dirty="0">
                    <a:solidFill>
                      <a:prstClr val="black"/>
                    </a:solidFill>
                    <a:latin typeface="Helvetica" pitchFamily="34" charset="0"/>
                    <a:cs typeface="Helvetica" pitchFamily="34" charset="0"/>
                  </a:endParaRPr>
                </a:p>
              </p:txBody>
            </p:sp>
            <p:sp>
              <p:nvSpPr>
                <p:cNvPr id="140" name="Line 1335"/>
                <p:cNvSpPr>
                  <a:spLocks noChangeAspect="1" noChangeShapeType="1"/>
                </p:cNvSpPr>
                <p:nvPr/>
              </p:nvSpPr>
              <p:spPr bwMode="auto">
                <a:xfrm rot="16200000" flipV="1">
                  <a:off x="4881371" y="1869324"/>
                  <a:ext cx="0" cy="185188"/>
                </a:xfrm>
                <a:prstGeom prst="line">
                  <a:avLst/>
                </a:prstGeom>
                <a:noFill/>
                <a:ln w="9525" cap="flat" cmpd="sng" algn="ctr">
                  <a:solidFill>
                    <a:schemeClr val="tx1"/>
                  </a:solidFill>
                  <a:prstDash val="solid"/>
                  <a:round/>
                  <a:headEnd type="none" w="med" len="med"/>
                  <a:tailEnd type="none" w="med" len="med"/>
                </a:ln>
                <a:effectLst/>
              </p:spPr>
              <p:txBody>
                <a:bodyPr/>
                <a:lstStyle/>
                <a:p>
                  <a:pPr>
                    <a:defRPr/>
                  </a:pPr>
                  <a:endParaRPr lang="en-US" dirty="0">
                    <a:solidFill>
                      <a:prstClr val="black"/>
                    </a:solidFill>
                    <a:latin typeface="Helvetica" pitchFamily="34" charset="0"/>
                    <a:cs typeface="Helvetica" pitchFamily="34" charset="0"/>
                  </a:endParaRPr>
                </a:p>
              </p:txBody>
            </p:sp>
            <p:sp>
              <p:nvSpPr>
                <p:cNvPr id="141" name="Line 1335"/>
                <p:cNvSpPr>
                  <a:spLocks noChangeAspect="1" noChangeShapeType="1"/>
                </p:cNvSpPr>
                <p:nvPr/>
              </p:nvSpPr>
              <p:spPr bwMode="auto">
                <a:xfrm rot="16200000" flipV="1">
                  <a:off x="5114973" y="1895291"/>
                  <a:ext cx="0" cy="133254"/>
                </a:xfrm>
                <a:prstGeom prst="line">
                  <a:avLst/>
                </a:prstGeom>
                <a:noFill/>
                <a:ln w="9525" cap="flat" cmpd="sng" algn="ctr">
                  <a:solidFill>
                    <a:schemeClr val="tx1"/>
                  </a:solidFill>
                  <a:prstDash val="solid"/>
                  <a:round/>
                  <a:headEnd type="none" w="med" len="med"/>
                  <a:tailEnd type="none" w="med" len="med"/>
                </a:ln>
                <a:effectLst/>
              </p:spPr>
              <p:txBody>
                <a:bodyPr/>
                <a:lstStyle/>
                <a:p>
                  <a:pPr>
                    <a:defRPr/>
                  </a:pPr>
                  <a:endParaRPr lang="en-US" dirty="0">
                    <a:solidFill>
                      <a:prstClr val="black"/>
                    </a:solidFill>
                    <a:latin typeface="Helvetica" pitchFamily="34" charset="0"/>
                    <a:cs typeface="Helvetica" pitchFamily="34" charset="0"/>
                  </a:endParaRPr>
                </a:p>
              </p:txBody>
            </p:sp>
            <p:sp>
              <p:nvSpPr>
                <p:cNvPr id="142" name="Rectangle 141"/>
                <p:cNvSpPr/>
                <p:nvPr/>
              </p:nvSpPr>
              <p:spPr>
                <a:xfrm>
                  <a:off x="4117896" y="1846902"/>
                  <a:ext cx="827883" cy="261610"/>
                </a:xfrm>
                <a:prstGeom prst="rect">
                  <a:avLst/>
                </a:prstGeom>
                <a:solidFill>
                  <a:schemeClr val="accent2"/>
                </a:solidFill>
                <a:ln w="19050">
                  <a:noFill/>
                </a:ln>
              </p:spPr>
              <p:txBody>
                <a:bodyPr wrap="square">
                  <a:spAutoFit/>
                </a:bodyPr>
                <a:lstStyle/>
                <a:p>
                  <a:pPr algn="ctr"/>
                  <a:endParaRPr lang="en-US" sz="1100" dirty="0">
                    <a:solidFill>
                      <a:prstClr val="white"/>
                    </a:solidFill>
                    <a:latin typeface="Helvetica" pitchFamily="34" charset="0"/>
                    <a:cs typeface="Helvetica" pitchFamily="34" charset="0"/>
                  </a:endParaRPr>
                </a:p>
              </p:txBody>
            </p:sp>
            <p:sp>
              <p:nvSpPr>
                <p:cNvPr id="143" name="TextBox 142"/>
                <p:cNvSpPr txBox="1"/>
                <p:nvPr/>
              </p:nvSpPr>
              <p:spPr>
                <a:xfrm>
                  <a:off x="3431389" y="1947868"/>
                  <a:ext cx="1274941" cy="307777"/>
                </a:xfrm>
                <a:prstGeom prst="rect">
                  <a:avLst/>
                </a:prstGeom>
                <a:noFill/>
              </p:spPr>
              <p:txBody>
                <a:bodyPr wrap="square" rtlCol="0">
                  <a:spAutoFit/>
                </a:bodyPr>
                <a:lstStyle/>
                <a:p>
                  <a:r>
                    <a:rPr lang="en-US" sz="1400" b="1" i="1" dirty="0">
                      <a:solidFill>
                        <a:prstClr val="black"/>
                      </a:solidFill>
                      <a:latin typeface="Helvetica" pitchFamily="34" charset="0"/>
                      <a:cs typeface="Helvetica" pitchFamily="34" charset="0"/>
                    </a:rPr>
                    <a:t>pX</a:t>
                  </a:r>
                </a:p>
              </p:txBody>
            </p:sp>
          </p:grpSp>
          <p:grpSp>
            <p:nvGrpSpPr>
              <p:cNvPr id="134" name="Group 118"/>
              <p:cNvGrpSpPr/>
              <p:nvPr/>
            </p:nvGrpSpPr>
            <p:grpSpPr>
              <a:xfrm>
                <a:off x="5010912" y="1819656"/>
                <a:ext cx="1046166" cy="261610"/>
                <a:chOff x="5029200" y="1795790"/>
                <a:chExt cx="1046166" cy="261610"/>
              </a:xfrm>
            </p:grpSpPr>
            <p:sp>
              <p:nvSpPr>
                <p:cNvPr id="135" name="Rectangle 134"/>
                <p:cNvSpPr/>
                <p:nvPr/>
              </p:nvSpPr>
              <p:spPr>
                <a:xfrm>
                  <a:off x="5334000" y="1795790"/>
                  <a:ext cx="370683" cy="261610"/>
                </a:xfrm>
                <a:prstGeom prst="rect">
                  <a:avLst/>
                </a:prstGeom>
                <a:solidFill>
                  <a:schemeClr val="accent2"/>
                </a:solidFill>
                <a:ln w="19050">
                  <a:noFill/>
                </a:ln>
              </p:spPr>
              <p:txBody>
                <a:bodyPr wrap="square">
                  <a:spAutoFit/>
                </a:bodyPr>
                <a:lstStyle/>
                <a:p>
                  <a:pPr algn="ctr"/>
                  <a:endParaRPr lang="en-US" sz="1100" dirty="0">
                    <a:solidFill>
                      <a:prstClr val="white"/>
                    </a:solidFill>
                    <a:latin typeface="Helvetica" pitchFamily="34" charset="0"/>
                    <a:cs typeface="Helvetica" pitchFamily="34" charset="0"/>
                  </a:endParaRPr>
                </a:p>
              </p:txBody>
            </p:sp>
            <p:sp>
              <p:nvSpPr>
                <p:cNvPr id="136" name="Rectangle 135"/>
                <p:cNvSpPr/>
                <p:nvPr/>
              </p:nvSpPr>
              <p:spPr>
                <a:xfrm>
                  <a:off x="5029200" y="1795790"/>
                  <a:ext cx="370683" cy="261610"/>
                </a:xfrm>
                <a:prstGeom prst="rect">
                  <a:avLst/>
                </a:prstGeom>
                <a:solidFill>
                  <a:srgbClr val="00B050"/>
                </a:solidFill>
                <a:ln w="19050">
                  <a:noFill/>
                </a:ln>
              </p:spPr>
              <p:txBody>
                <a:bodyPr wrap="square">
                  <a:spAutoFit/>
                </a:bodyPr>
                <a:lstStyle/>
                <a:p>
                  <a:pPr algn="ctr"/>
                  <a:endParaRPr lang="en-US" sz="1100" dirty="0">
                    <a:solidFill>
                      <a:prstClr val="white"/>
                    </a:solidFill>
                    <a:latin typeface="Helvetica" pitchFamily="34" charset="0"/>
                    <a:cs typeface="Helvetica" pitchFamily="34" charset="0"/>
                  </a:endParaRPr>
                </a:p>
              </p:txBody>
            </p:sp>
            <p:sp>
              <p:nvSpPr>
                <p:cNvPr id="137" name="Rectangle 136"/>
                <p:cNvSpPr/>
                <p:nvPr/>
              </p:nvSpPr>
              <p:spPr>
                <a:xfrm>
                  <a:off x="5704683" y="1795790"/>
                  <a:ext cx="370683" cy="261610"/>
                </a:xfrm>
                <a:prstGeom prst="rect">
                  <a:avLst/>
                </a:prstGeom>
                <a:solidFill>
                  <a:srgbClr val="7030A0"/>
                </a:solidFill>
                <a:ln w="19050">
                  <a:noFill/>
                </a:ln>
              </p:spPr>
              <p:txBody>
                <a:bodyPr wrap="square">
                  <a:spAutoFit/>
                </a:bodyPr>
                <a:lstStyle/>
                <a:p>
                  <a:pPr algn="ctr"/>
                  <a:endParaRPr lang="en-US" sz="1100" dirty="0">
                    <a:solidFill>
                      <a:prstClr val="white"/>
                    </a:solidFill>
                    <a:latin typeface="Helvetica" pitchFamily="34" charset="0"/>
                    <a:cs typeface="Helvetica" pitchFamily="34" charset="0"/>
                  </a:endParaRPr>
                </a:p>
              </p:txBody>
            </p:sp>
          </p:grpSp>
        </p:grpSp>
        <p:sp>
          <p:nvSpPr>
            <p:cNvPr id="126" name="Down Arrow 125"/>
            <p:cNvSpPr/>
            <p:nvPr/>
          </p:nvSpPr>
          <p:spPr>
            <a:xfrm>
              <a:off x="4191000" y="4114800"/>
              <a:ext cx="533400" cy="457200"/>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26"/>
            <p:cNvSpPr>
              <a:spLocks noChangeAspect="1"/>
            </p:cNvSpPr>
            <p:nvPr/>
          </p:nvSpPr>
          <p:spPr>
            <a:xfrm>
              <a:off x="4191000" y="5181600"/>
              <a:ext cx="825726" cy="767074"/>
            </a:xfrm>
            <a:custGeom>
              <a:avLst/>
              <a:gdLst>
                <a:gd name="connsiteX0" fmla="*/ 1354873 w 1535152"/>
                <a:gd name="connsiteY0" fmla="*/ 351264 h 1507273"/>
                <a:gd name="connsiteX1" fmla="*/ 696951 w 1535152"/>
                <a:gd name="connsiteY1" fmla="*/ 27878 h 1507273"/>
                <a:gd name="connsiteX2" fmla="*/ 496229 w 1535152"/>
                <a:gd name="connsiteY2" fmla="*/ 183995 h 1507273"/>
                <a:gd name="connsiteX3" fmla="*/ 1388327 w 1535152"/>
                <a:gd name="connsiteY3" fmla="*/ 986883 h 1507273"/>
                <a:gd name="connsiteX4" fmla="*/ 1332571 w 1535152"/>
                <a:gd name="connsiteY4" fmla="*/ 1399478 h 1507273"/>
                <a:gd name="connsiteX5" fmla="*/ 172844 w 1535152"/>
                <a:gd name="connsiteY5" fmla="*/ 340113 h 1507273"/>
                <a:gd name="connsiteX6" fmla="*/ 295508 w 1535152"/>
                <a:gd name="connsiteY6" fmla="*/ 830766 h 1507273"/>
                <a:gd name="connsiteX7" fmla="*/ 1098395 w 1535152"/>
                <a:gd name="connsiteY7" fmla="*/ 407020 h 1507273"/>
                <a:gd name="connsiteX8" fmla="*/ 1232210 w 1535152"/>
                <a:gd name="connsiteY8" fmla="*/ 853069 h 1507273"/>
                <a:gd name="connsiteX9" fmla="*/ 473927 w 1535152"/>
                <a:gd name="connsiteY9" fmla="*/ 1254513 h 1507273"/>
                <a:gd name="connsiteX10" fmla="*/ 418171 w 1535152"/>
                <a:gd name="connsiteY10" fmla="*/ 1299117 h 1507273"/>
                <a:gd name="connsiteX0" fmla="*/ 1354873 w 1535152"/>
                <a:gd name="connsiteY0" fmla="*/ 351264 h 1507273"/>
                <a:gd name="connsiteX1" fmla="*/ 696951 w 1535152"/>
                <a:gd name="connsiteY1" fmla="*/ 27878 h 1507273"/>
                <a:gd name="connsiteX2" fmla="*/ 496229 w 1535152"/>
                <a:gd name="connsiteY2" fmla="*/ 183995 h 1507273"/>
                <a:gd name="connsiteX3" fmla="*/ 1388327 w 1535152"/>
                <a:gd name="connsiteY3" fmla="*/ 986883 h 1507273"/>
                <a:gd name="connsiteX4" fmla="*/ 1332571 w 1535152"/>
                <a:gd name="connsiteY4" fmla="*/ 1399478 h 1507273"/>
                <a:gd name="connsiteX5" fmla="*/ 172844 w 1535152"/>
                <a:gd name="connsiteY5" fmla="*/ 340113 h 1507273"/>
                <a:gd name="connsiteX6" fmla="*/ 295508 w 1535152"/>
                <a:gd name="connsiteY6" fmla="*/ 830766 h 1507273"/>
                <a:gd name="connsiteX7" fmla="*/ 1098395 w 1535152"/>
                <a:gd name="connsiteY7" fmla="*/ 407020 h 1507273"/>
                <a:gd name="connsiteX8" fmla="*/ 1310268 w 1535152"/>
                <a:gd name="connsiteY8" fmla="*/ 763859 h 1507273"/>
                <a:gd name="connsiteX9" fmla="*/ 473927 w 1535152"/>
                <a:gd name="connsiteY9" fmla="*/ 1254513 h 1507273"/>
                <a:gd name="connsiteX10" fmla="*/ 418171 w 1535152"/>
                <a:gd name="connsiteY10" fmla="*/ 1299117 h 1507273"/>
                <a:gd name="connsiteX0" fmla="*/ 1354873 w 1535152"/>
                <a:gd name="connsiteY0" fmla="*/ 351264 h 1507273"/>
                <a:gd name="connsiteX1" fmla="*/ 696951 w 1535152"/>
                <a:gd name="connsiteY1" fmla="*/ 27878 h 1507273"/>
                <a:gd name="connsiteX2" fmla="*/ 496229 w 1535152"/>
                <a:gd name="connsiteY2" fmla="*/ 183995 h 1507273"/>
                <a:gd name="connsiteX3" fmla="*/ 1388327 w 1535152"/>
                <a:gd name="connsiteY3" fmla="*/ 986883 h 1507273"/>
                <a:gd name="connsiteX4" fmla="*/ 1332571 w 1535152"/>
                <a:gd name="connsiteY4" fmla="*/ 1399478 h 1507273"/>
                <a:gd name="connsiteX5" fmla="*/ 172844 w 1535152"/>
                <a:gd name="connsiteY5" fmla="*/ 340113 h 1507273"/>
                <a:gd name="connsiteX6" fmla="*/ 295508 w 1535152"/>
                <a:gd name="connsiteY6" fmla="*/ 830766 h 1507273"/>
                <a:gd name="connsiteX7" fmla="*/ 1098395 w 1535152"/>
                <a:gd name="connsiteY7" fmla="*/ 407020 h 1507273"/>
                <a:gd name="connsiteX8" fmla="*/ 1310268 w 1535152"/>
                <a:gd name="connsiteY8" fmla="*/ 763859 h 1507273"/>
                <a:gd name="connsiteX9" fmla="*/ 473927 w 1535152"/>
                <a:gd name="connsiteY9" fmla="*/ 1254513 h 1507273"/>
                <a:gd name="connsiteX10" fmla="*/ 696952 w 1535152"/>
                <a:gd name="connsiteY10" fmla="*/ 1154151 h 1507273"/>
                <a:gd name="connsiteX0" fmla="*/ 1578826 w 1759105"/>
                <a:gd name="connsiteY0" fmla="*/ 351264 h 1826941"/>
                <a:gd name="connsiteX1" fmla="*/ 920904 w 1759105"/>
                <a:gd name="connsiteY1" fmla="*/ 27878 h 1826941"/>
                <a:gd name="connsiteX2" fmla="*/ 720182 w 1759105"/>
                <a:gd name="connsiteY2" fmla="*/ 183995 h 1826941"/>
                <a:gd name="connsiteX3" fmla="*/ 1612280 w 1759105"/>
                <a:gd name="connsiteY3" fmla="*/ 986883 h 1826941"/>
                <a:gd name="connsiteX4" fmla="*/ 1556524 w 1759105"/>
                <a:gd name="connsiteY4" fmla="*/ 1399478 h 1826941"/>
                <a:gd name="connsiteX5" fmla="*/ 396797 w 1759105"/>
                <a:gd name="connsiteY5" fmla="*/ 340113 h 1826941"/>
                <a:gd name="connsiteX6" fmla="*/ 519461 w 1759105"/>
                <a:gd name="connsiteY6" fmla="*/ 830766 h 1826941"/>
                <a:gd name="connsiteX7" fmla="*/ 1322348 w 1759105"/>
                <a:gd name="connsiteY7" fmla="*/ 407020 h 1826941"/>
                <a:gd name="connsiteX8" fmla="*/ 1534221 w 1759105"/>
                <a:gd name="connsiteY8" fmla="*/ 763859 h 1826941"/>
                <a:gd name="connsiteX9" fmla="*/ 697880 w 1759105"/>
                <a:gd name="connsiteY9" fmla="*/ 1254513 h 1826941"/>
                <a:gd name="connsiteX10" fmla="*/ 39959 w 1759105"/>
                <a:gd name="connsiteY10" fmla="*/ 1812073 h 1826941"/>
                <a:gd name="connsiteX0" fmla="*/ 1578826 w 1759105"/>
                <a:gd name="connsiteY0" fmla="*/ 351264 h 1826941"/>
                <a:gd name="connsiteX1" fmla="*/ 920904 w 1759105"/>
                <a:gd name="connsiteY1" fmla="*/ 27878 h 1826941"/>
                <a:gd name="connsiteX2" fmla="*/ 720182 w 1759105"/>
                <a:gd name="connsiteY2" fmla="*/ 183995 h 1826941"/>
                <a:gd name="connsiteX3" fmla="*/ 1612280 w 1759105"/>
                <a:gd name="connsiteY3" fmla="*/ 986883 h 1826941"/>
                <a:gd name="connsiteX4" fmla="*/ 1556524 w 1759105"/>
                <a:gd name="connsiteY4" fmla="*/ 1399478 h 1826941"/>
                <a:gd name="connsiteX5" fmla="*/ 396797 w 1759105"/>
                <a:gd name="connsiteY5" fmla="*/ 340113 h 1826941"/>
                <a:gd name="connsiteX6" fmla="*/ 519461 w 1759105"/>
                <a:gd name="connsiteY6" fmla="*/ 830766 h 1826941"/>
                <a:gd name="connsiteX7" fmla="*/ 1322348 w 1759105"/>
                <a:gd name="connsiteY7" fmla="*/ 407020 h 1826941"/>
                <a:gd name="connsiteX8" fmla="*/ 1534221 w 1759105"/>
                <a:gd name="connsiteY8" fmla="*/ 763859 h 1826941"/>
                <a:gd name="connsiteX9" fmla="*/ 909753 w 1759105"/>
                <a:gd name="connsiteY9" fmla="*/ 1120698 h 1826941"/>
                <a:gd name="connsiteX10" fmla="*/ 39959 w 1759105"/>
                <a:gd name="connsiteY10" fmla="*/ 1812073 h 1826941"/>
                <a:gd name="connsiteX0" fmla="*/ 1354873 w 1535152"/>
                <a:gd name="connsiteY0" fmla="*/ 351264 h 1507273"/>
                <a:gd name="connsiteX1" fmla="*/ 696951 w 1535152"/>
                <a:gd name="connsiteY1" fmla="*/ 27878 h 1507273"/>
                <a:gd name="connsiteX2" fmla="*/ 496229 w 1535152"/>
                <a:gd name="connsiteY2" fmla="*/ 183995 h 1507273"/>
                <a:gd name="connsiteX3" fmla="*/ 1388327 w 1535152"/>
                <a:gd name="connsiteY3" fmla="*/ 986883 h 1507273"/>
                <a:gd name="connsiteX4" fmla="*/ 1332571 w 1535152"/>
                <a:gd name="connsiteY4" fmla="*/ 1399478 h 1507273"/>
                <a:gd name="connsiteX5" fmla="*/ 172844 w 1535152"/>
                <a:gd name="connsiteY5" fmla="*/ 340113 h 1507273"/>
                <a:gd name="connsiteX6" fmla="*/ 295508 w 1535152"/>
                <a:gd name="connsiteY6" fmla="*/ 830766 h 1507273"/>
                <a:gd name="connsiteX7" fmla="*/ 1098395 w 1535152"/>
                <a:gd name="connsiteY7" fmla="*/ 407020 h 1507273"/>
                <a:gd name="connsiteX8" fmla="*/ 1310268 w 1535152"/>
                <a:gd name="connsiteY8" fmla="*/ 763859 h 1507273"/>
                <a:gd name="connsiteX9" fmla="*/ 685800 w 1535152"/>
                <a:gd name="connsiteY9" fmla="*/ 1120698 h 1507273"/>
                <a:gd name="connsiteX10" fmla="*/ 525038 w 1535152"/>
                <a:gd name="connsiteY10" fmla="*/ 1250796 h 1507273"/>
                <a:gd name="connsiteX0" fmla="*/ 1354873 w 1674542"/>
                <a:gd name="connsiteY0" fmla="*/ 351264 h 1527717"/>
                <a:gd name="connsiteX1" fmla="*/ 696951 w 1674542"/>
                <a:gd name="connsiteY1" fmla="*/ 27878 h 1527717"/>
                <a:gd name="connsiteX2" fmla="*/ 496229 w 1674542"/>
                <a:gd name="connsiteY2" fmla="*/ 183995 h 1527717"/>
                <a:gd name="connsiteX3" fmla="*/ 1535152 w 1674542"/>
                <a:gd name="connsiteY3" fmla="*/ 1109547 h 1527717"/>
                <a:gd name="connsiteX4" fmla="*/ 1332571 w 1674542"/>
                <a:gd name="connsiteY4" fmla="*/ 1399478 h 1527717"/>
                <a:gd name="connsiteX5" fmla="*/ 172844 w 1674542"/>
                <a:gd name="connsiteY5" fmla="*/ 340113 h 1527717"/>
                <a:gd name="connsiteX6" fmla="*/ 295508 w 1674542"/>
                <a:gd name="connsiteY6" fmla="*/ 830766 h 1527717"/>
                <a:gd name="connsiteX7" fmla="*/ 1098395 w 1674542"/>
                <a:gd name="connsiteY7" fmla="*/ 407020 h 1527717"/>
                <a:gd name="connsiteX8" fmla="*/ 1310268 w 1674542"/>
                <a:gd name="connsiteY8" fmla="*/ 763859 h 1527717"/>
                <a:gd name="connsiteX9" fmla="*/ 685800 w 1674542"/>
                <a:gd name="connsiteY9" fmla="*/ 1120698 h 1527717"/>
                <a:gd name="connsiteX10" fmla="*/ 525038 w 1674542"/>
                <a:gd name="connsiteY10" fmla="*/ 1250796 h 1527717"/>
                <a:gd name="connsiteX0" fmla="*/ 1354873 w 1674542"/>
                <a:gd name="connsiteY0" fmla="*/ 379142 h 1555595"/>
                <a:gd name="connsiteX1" fmla="*/ 730405 w 1674542"/>
                <a:gd name="connsiteY1" fmla="*/ 27878 h 1555595"/>
                <a:gd name="connsiteX2" fmla="*/ 496229 w 1674542"/>
                <a:gd name="connsiteY2" fmla="*/ 211873 h 1555595"/>
                <a:gd name="connsiteX3" fmla="*/ 1535152 w 1674542"/>
                <a:gd name="connsiteY3" fmla="*/ 1137425 h 1555595"/>
                <a:gd name="connsiteX4" fmla="*/ 1332571 w 1674542"/>
                <a:gd name="connsiteY4" fmla="*/ 1427356 h 1555595"/>
                <a:gd name="connsiteX5" fmla="*/ 172844 w 1674542"/>
                <a:gd name="connsiteY5" fmla="*/ 367991 h 1555595"/>
                <a:gd name="connsiteX6" fmla="*/ 295508 w 1674542"/>
                <a:gd name="connsiteY6" fmla="*/ 858644 h 1555595"/>
                <a:gd name="connsiteX7" fmla="*/ 1098395 w 1674542"/>
                <a:gd name="connsiteY7" fmla="*/ 434898 h 1555595"/>
                <a:gd name="connsiteX8" fmla="*/ 1310268 w 1674542"/>
                <a:gd name="connsiteY8" fmla="*/ 791737 h 1555595"/>
                <a:gd name="connsiteX9" fmla="*/ 685800 w 1674542"/>
                <a:gd name="connsiteY9" fmla="*/ 1148576 h 1555595"/>
                <a:gd name="connsiteX10" fmla="*/ 525038 w 1674542"/>
                <a:gd name="connsiteY10" fmla="*/ 1278674 h 1555595"/>
                <a:gd name="connsiteX0" fmla="*/ 1354873 w 1674542"/>
                <a:gd name="connsiteY0" fmla="*/ 352193 h 1528646"/>
                <a:gd name="connsiteX1" fmla="*/ 730405 w 1674542"/>
                <a:gd name="connsiteY1" fmla="*/ 929 h 1528646"/>
                <a:gd name="connsiteX2" fmla="*/ 496229 w 1674542"/>
                <a:gd name="connsiteY2" fmla="*/ 184924 h 1528646"/>
                <a:gd name="connsiteX3" fmla="*/ 1535152 w 1674542"/>
                <a:gd name="connsiteY3" fmla="*/ 1110476 h 1528646"/>
                <a:gd name="connsiteX4" fmla="*/ 1332571 w 1674542"/>
                <a:gd name="connsiteY4" fmla="*/ 1400407 h 1528646"/>
                <a:gd name="connsiteX5" fmla="*/ 172844 w 1674542"/>
                <a:gd name="connsiteY5" fmla="*/ 341042 h 1528646"/>
                <a:gd name="connsiteX6" fmla="*/ 295508 w 1674542"/>
                <a:gd name="connsiteY6" fmla="*/ 831695 h 1528646"/>
                <a:gd name="connsiteX7" fmla="*/ 1098395 w 1674542"/>
                <a:gd name="connsiteY7" fmla="*/ 407949 h 1528646"/>
                <a:gd name="connsiteX8" fmla="*/ 1310268 w 1674542"/>
                <a:gd name="connsiteY8" fmla="*/ 764788 h 1528646"/>
                <a:gd name="connsiteX9" fmla="*/ 685800 w 1674542"/>
                <a:gd name="connsiteY9" fmla="*/ 1121627 h 1528646"/>
                <a:gd name="connsiteX10" fmla="*/ 525038 w 1674542"/>
                <a:gd name="connsiteY10" fmla="*/ 1251725 h 1528646"/>
                <a:gd name="connsiteX0" fmla="*/ 1354873 w 1674542"/>
                <a:gd name="connsiteY0" fmla="*/ 383789 h 1560242"/>
                <a:gd name="connsiteX1" fmla="*/ 730405 w 1674542"/>
                <a:gd name="connsiteY1" fmla="*/ 32525 h 1560242"/>
                <a:gd name="connsiteX2" fmla="*/ 496229 w 1674542"/>
                <a:gd name="connsiteY2" fmla="*/ 216520 h 1560242"/>
                <a:gd name="connsiteX3" fmla="*/ 1535152 w 1674542"/>
                <a:gd name="connsiteY3" fmla="*/ 1142072 h 1560242"/>
                <a:gd name="connsiteX4" fmla="*/ 1332571 w 1674542"/>
                <a:gd name="connsiteY4" fmla="*/ 1432003 h 1560242"/>
                <a:gd name="connsiteX5" fmla="*/ 172844 w 1674542"/>
                <a:gd name="connsiteY5" fmla="*/ 372638 h 1560242"/>
                <a:gd name="connsiteX6" fmla="*/ 295508 w 1674542"/>
                <a:gd name="connsiteY6" fmla="*/ 863291 h 1560242"/>
                <a:gd name="connsiteX7" fmla="*/ 1098395 w 1674542"/>
                <a:gd name="connsiteY7" fmla="*/ 439545 h 1560242"/>
                <a:gd name="connsiteX8" fmla="*/ 1310268 w 1674542"/>
                <a:gd name="connsiteY8" fmla="*/ 796384 h 1560242"/>
                <a:gd name="connsiteX9" fmla="*/ 685800 w 1674542"/>
                <a:gd name="connsiteY9" fmla="*/ 1153223 h 1560242"/>
                <a:gd name="connsiteX10" fmla="*/ 525038 w 1674542"/>
                <a:gd name="connsiteY10" fmla="*/ 1283321 h 1560242"/>
                <a:gd name="connsiteX0" fmla="*/ 1354873 w 1674542"/>
                <a:gd name="connsiteY0" fmla="*/ 383789 h 1560242"/>
                <a:gd name="connsiteX1" fmla="*/ 730405 w 1674542"/>
                <a:gd name="connsiteY1" fmla="*/ 32525 h 1560242"/>
                <a:gd name="connsiteX2" fmla="*/ 496229 w 1674542"/>
                <a:gd name="connsiteY2" fmla="*/ 216520 h 1560242"/>
                <a:gd name="connsiteX3" fmla="*/ 1535152 w 1674542"/>
                <a:gd name="connsiteY3" fmla="*/ 1142072 h 1560242"/>
                <a:gd name="connsiteX4" fmla="*/ 1332571 w 1674542"/>
                <a:gd name="connsiteY4" fmla="*/ 1432003 h 1560242"/>
                <a:gd name="connsiteX5" fmla="*/ 172844 w 1674542"/>
                <a:gd name="connsiteY5" fmla="*/ 372638 h 1560242"/>
                <a:gd name="connsiteX6" fmla="*/ 295508 w 1674542"/>
                <a:gd name="connsiteY6" fmla="*/ 863291 h 1560242"/>
                <a:gd name="connsiteX7" fmla="*/ 1098395 w 1674542"/>
                <a:gd name="connsiteY7" fmla="*/ 439545 h 1560242"/>
                <a:gd name="connsiteX8" fmla="*/ 1310268 w 1674542"/>
                <a:gd name="connsiteY8" fmla="*/ 796384 h 1560242"/>
                <a:gd name="connsiteX9" fmla="*/ 685800 w 1674542"/>
                <a:gd name="connsiteY9" fmla="*/ 1153223 h 1560242"/>
                <a:gd name="connsiteX10" fmla="*/ 525038 w 1674542"/>
                <a:gd name="connsiteY10" fmla="*/ 1283321 h 1560242"/>
                <a:gd name="connsiteX0" fmla="*/ 1354873 w 1674542"/>
                <a:gd name="connsiteY0" fmla="*/ 383789 h 1560242"/>
                <a:gd name="connsiteX1" fmla="*/ 998034 w 1674542"/>
                <a:gd name="connsiteY1" fmla="*/ 97574 h 1560242"/>
                <a:gd name="connsiteX2" fmla="*/ 730405 w 1674542"/>
                <a:gd name="connsiteY2" fmla="*/ 32525 h 1560242"/>
                <a:gd name="connsiteX3" fmla="*/ 496229 w 1674542"/>
                <a:gd name="connsiteY3" fmla="*/ 216520 h 1560242"/>
                <a:gd name="connsiteX4" fmla="*/ 1535152 w 1674542"/>
                <a:gd name="connsiteY4" fmla="*/ 1142072 h 1560242"/>
                <a:gd name="connsiteX5" fmla="*/ 1332571 w 1674542"/>
                <a:gd name="connsiteY5" fmla="*/ 1432003 h 1560242"/>
                <a:gd name="connsiteX6" fmla="*/ 172844 w 1674542"/>
                <a:gd name="connsiteY6" fmla="*/ 372638 h 1560242"/>
                <a:gd name="connsiteX7" fmla="*/ 295508 w 1674542"/>
                <a:gd name="connsiteY7" fmla="*/ 863291 h 1560242"/>
                <a:gd name="connsiteX8" fmla="*/ 1098395 w 1674542"/>
                <a:gd name="connsiteY8" fmla="*/ 439545 h 1560242"/>
                <a:gd name="connsiteX9" fmla="*/ 1310268 w 1674542"/>
                <a:gd name="connsiteY9" fmla="*/ 796384 h 1560242"/>
                <a:gd name="connsiteX10" fmla="*/ 685800 w 1674542"/>
                <a:gd name="connsiteY10" fmla="*/ 1153223 h 1560242"/>
                <a:gd name="connsiteX11" fmla="*/ 525038 w 1674542"/>
                <a:gd name="connsiteY11" fmla="*/ 1283321 h 1560242"/>
                <a:gd name="connsiteX0" fmla="*/ 1354873 w 1674542"/>
                <a:gd name="connsiteY0" fmla="*/ 379142 h 1555595"/>
                <a:gd name="connsiteX1" fmla="*/ 730405 w 1674542"/>
                <a:gd name="connsiteY1" fmla="*/ 27878 h 1555595"/>
                <a:gd name="connsiteX2" fmla="*/ 496229 w 1674542"/>
                <a:gd name="connsiteY2" fmla="*/ 211873 h 1555595"/>
                <a:gd name="connsiteX3" fmla="*/ 1535152 w 1674542"/>
                <a:gd name="connsiteY3" fmla="*/ 1137425 h 1555595"/>
                <a:gd name="connsiteX4" fmla="*/ 1332571 w 1674542"/>
                <a:gd name="connsiteY4" fmla="*/ 1427356 h 1555595"/>
                <a:gd name="connsiteX5" fmla="*/ 172844 w 1674542"/>
                <a:gd name="connsiteY5" fmla="*/ 367991 h 1555595"/>
                <a:gd name="connsiteX6" fmla="*/ 295508 w 1674542"/>
                <a:gd name="connsiteY6" fmla="*/ 858644 h 1555595"/>
                <a:gd name="connsiteX7" fmla="*/ 1098395 w 1674542"/>
                <a:gd name="connsiteY7" fmla="*/ 434898 h 1555595"/>
                <a:gd name="connsiteX8" fmla="*/ 1310268 w 1674542"/>
                <a:gd name="connsiteY8" fmla="*/ 791737 h 1555595"/>
                <a:gd name="connsiteX9" fmla="*/ 685800 w 1674542"/>
                <a:gd name="connsiteY9" fmla="*/ 1148576 h 1555595"/>
                <a:gd name="connsiteX10" fmla="*/ 525038 w 1674542"/>
                <a:gd name="connsiteY10" fmla="*/ 1278674 h 1555595"/>
                <a:gd name="connsiteX0" fmla="*/ 1354873 w 1674542"/>
                <a:gd name="connsiteY0" fmla="*/ 379142 h 1555595"/>
                <a:gd name="connsiteX1" fmla="*/ 730405 w 1674542"/>
                <a:gd name="connsiteY1" fmla="*/ 27878 h 1555595"/>
                <a:gd name="connsiteX2" fmla="*/ 496229 w 1674542"/>
                <a:gd name="connsiteY2" fmla="*/ 211873 h 1555595"/>
                <a:gd name="connsiteX3" fmla="*/ 1535152 w 1674542"/>
                <a:gd name="connsiteY3" fmla="*/ 1137425 h 1555595"/>
                <a:gd name="connsiteX4" fmla="*/ 1332571 w 1674542"/>
                <a:gd name="connsiteY4" fmla="*/ 1427356 h 1555595"/>
                <a:gd name="connsiteX5" fmla="*/ 172844 w 1674542"/>
                <a:gd name="connsiteY5" fmla="*/ 367991 h 1555595"/>
                <a:gd name="connsiteX6" fmla="*/ 295508 w 1674542"/>
                <a:gd name="connsiteY6" fmla="*/ 858644 h 1555595"/>
                <a:gd name="connsiteX7" fmla="*/ 1098395 w 1674542"/>
                <a:gd name="connsiteY7" fmla="*/ 434898 h 1555595"/>
                <a:gd name="connsiteX8" fmla="*/ 1310268 w 1674542"/>
                <a:gd name="connsiteY8" fmla="*/ 791737 h 1555595"/>
                <a:gd name="connsiteX9" fmla="*/ 685800 w 1674542"/>
                <a:gd name="connsiteY9" fmla="*/ 1148576 h 1555595"/>
                <a:gd name="connsiteX10" fmla="*/ 368921 w 1674542"/>
                <a:gd name="connsiteY10" fmla="*/ 1334430 h 1555595"/>
                <a:gd name="connsiteX0" fmla="*/ 1354873 w 1674542"/>
                <a:gd name="connsiteY0" fmla="*/ 379142 h 1555595"/>
                <a:gd name="connsiteX1" fmla="*/ 730405 w 1674542"/>
                <a:gd name="connsiteY1" fmla="*/ 27878 h 1555595"/>
                <a:gd name="connsiteX2" fmla="*/ 496229 w 1674542"/>
                <a:gd name="connsiteY2" fmla="*/ 211873 h 1555595"/>
                <a:gd name="connsiteX3" fmla="*/ 1535152 w 1674542"/>
                <a:gd name="connsiteY3" fmla="*/ 1137425 h 1555595"/>
                <a:gd name="connsiteX4" fmla="*/ 1332571 w 1674542"/>
                <a:gd name="connsiteY4" fmla="*/ 1427356 h 1555595"/>
                <a:gd name="connsiteX5" fmla="*/ 172844 w 1674542"/>
                <a:gd name="connsiteY5" fmla="*/ 367991 h 1555595"/>
                <a:gd name="connsiteX6" fmla="*/ 295508 w 1674542"/>
                <a:gd name="connsiteY6" fmla="*/ 858644 h 1555595"/>
                <a:gd name="connsiteX7" fmla="*/ 1098395 w 1674542"/>
                <a:gd name="connsiteY7" fmla="*/ 434898 h 1555595"/>
                <a:gd name="connsiteX8" fmla="*/ 1310268 w 1674542"/>
                <a:gd name="connsiteY8" fmla="*/ 791737 h 1555595"/>
                <a:gd name="connsiteX9" fmla="*/ 685800 w 1674542"/>
                <a:gd name="connsiteY9" fmla="*/ 1148576 h 1555595"/>
                <a:gd name="connsiteX0" fmla="*/ 1354873 w 1674542"/>
                <a:gd name="connsiteY0" fmla="*/ 379142 h 1555595"/>
                <a:gd name="connsiteX1" fmla="*/ 730405 w 1674542"/>
                <a:gd name="connsiteY1" fmla="*/ 27878 h 1555595"/>
                <a:gd name="connsiteX2" fmla="*/ 496229 w 1674542"/>
                <a:gd name="connsiteY2" fmla="*/ 211873 h 1555595"/>
                <a:gd name="connsiteX3" fmla="*/ 1535152 w 1674542"/>
                <a:gd name="connsiteY3" fmla="*/ 1137425 h 1555595"/>
                <a:gd name="connsiteX4" fmla="*/ 1332571 w 1674542"/>
                <a:gd name="connsiteY4" fmla="*/ 1427356 h 1555595"/>
                <a:gd name="connsiteX5" fmla="*/ 172844 w 1674542"/>
                <a:gd name="connsiteY5" fmla="*/ 367991 h 1555595"/>
                <a:gd name="connsiteX6" fmla="*/ 295508 w 1674542"/>
                <a:gd name="connsiteY6" fmla="*/ 858644 h 1555595"/>
                <a:gd name="connsiteX7" fmla="*/ 1098395 w 1674542"/>
                <a:gd name="connsiteY7" fmla="*/ 434898 h 1555595"/>
                <a:gd name="connsiteX8" fmla="*/ 1310268 w 1674542"/>
                <a:gd name="connsiteY8" fmla="*/ 791737 h 1555595"/>
                <a:gd name="connsiteX9" fmla="*/ 496229 w 1674542"/>
                <a:gd name="connsiteY9" fmla="*/ 1248937 h 1555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4542" h="1555595">
                  <a:moveTo>
                    <a:pt x="1354873" y="379142"/>
                  </a:moveTo>
                  <a:cubicBezTo>
                    <a:pt x="1224776" y="305962"/>
                    <a:pt x="873512" y="55756"/>
                    <a:pt x="730405" y="27878"/>
                  </a:cubicBezTo>
                  <a:cubicBezTo>
                    <a:pt x="587298" y="0"/>
                    <a:pt x="362105" y="26949"/>
                    <a:pt x="496229" y="211873"/>
                  </a:cubicBezTo>
                  <a:cubicBezTo>
                    <a:pt x="630353" y="396797"/>
                    <a:pt x="1395762" y="934845"/>
                    <a:pt x="1535152" y="1137425"/>
                  </a:cubicBezTo>
                  <a:cubicBezTo>
                    <a:pt x="1674542" y="1340005"/>
                    <a:pt x="1559622" y="1555595"/>
                    <a:pt x="1332571" y="1427356"/>
                  </a:cubicBezTo>
                  <a:cubicBezTo>
                    <a:pt x="1105520" y="1299117"/>
                    <a:pt x="345688" y="462776"/>
                    <a:pt x="172844" y="367991"/>
                  </a:cubicBezTo>
                  <a:cubicBezTo>
                    <a:pt x="0" y="273206"/>
                    <a:pt x="141250" y="847493"/>
                    <a:pt x="295508" y="858644"/>
                  </a:cubicBezTo>
                  <a:cubicBezTo>
                    <a:pt x="449767" y="869795"/>
                    <a:pt x="929268" y="446049"/>
                    <a:pt x="1098395" y="434898"/>
                  </a:cubicBezTo>
                  <a:cubicBezTo>
                    <a:pt x="1267522" y="423747"/>
                    <a:pt x="1410629" y="656064"/>
                    <a:pt x="1310268" y="791737"/>
                  </a:cubicBezTo>
                  <a:cubicBezTo>
                    <a:pt x="1209907" y="927410"/>
                    <a:pt x="653120" y="1158488"/>
                    <a:pt x="496229" y="1248937"/>
                  </a:cubicBezTo>
                </a:path>
              </a:pathLst>
            </a:custGeom>
            <a:noFill/>
            <a:ln w="44450">
              <a:solidFill>
                <a:schemeClr val="accent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400" dirty="0">
                <a:solidFill>
                  <a:prstClr val="black"/>
                </a:solidFill>
                <a:latin typeface="+mj-lt"/>
                <a:cs typeface="Helvetica"/>
              </a:endParaRPr>
            </a:p>
          </p:txBody>
        </p:sp>
        <p:grpSp>
          <p:nvGrpSpPr>
            <p:cNvPr id="128" name="Group 144"/>
            <p:cNvGrpSpPr/>
            <p:nvPr/>
          </p:nvGrpSpPr>
          <p:grpSpPr>
            <a:xfrm>
              <a:off x="3429000" y="3276600"/>
              <a:ext cx="2462463" cy="425115"/>
              <a:chOff x="854242" y="3581400"/>
              <a:chExt cx="2462463" cy="425115"/>
            </a:xfrm>
          </p:grpSpPr>
          <p:sp>
            <p:nvSpPr>
              <p:cNvPr id="129" name="Freeform 128"/>
              <p:cNvSpPr/>
              <p:nvPr/>
            </p:nvSpPr>
            <p:spPr>
              <a:xfrm>
                <a:off x="854242" y="3635543"/>
                <a:ext cx="1203158" cy="310815"/>
              </a:xfrm>
              <a:custGeom>
                <a:avLst/>
                <a:gdLst>
                  <a:gd name="connsiteX0" fmla="*/ 0 w 1185111"/>
                  <a:gd name="connsiteY0" fmla="*/ 286752 h 310815"/>
                  <a:gd name="connsiteX1" fmla="*/ 300790 w 1185111"/>
                  <a:gd name="connsiteY1" fmla="*/ 70183 h 310815"/>
                  <a:gd name="connsiteX2" fmla="*/ 541421 w 1185111"/>
                  <a:gd name="connsiteY2" fmla="*/ 34089 h 310815"/>
                  <a:gd name="connsiteX3" fmla="*/ 830179 w 1185111"/>
                  <a:gd name="connsiteY3" fmla="*/ 274720 h 310815"/>
                  <a:gd name="connsiteX4" fmla="*/ 1130969 w 1185111"/>
                  <a:gd name="connsiteY4" fmla="*/ 250657 h 310815"/>
                  <a:gd name="connsiteX5" fmla="*/ 1155032 w 1185111"/>
                  <a:gd name="connsiteY5" fmla="*/ 202531 h 310815"/>
                  <a:gd name="connsiteX0" fmla="*/ 0 w 1130969"/>
                  <a:gd name="connsiteY0" fmla="*/ 286752 h 310815"/>
                  <a:gd name="connsiteX1" fmla="*/ 300790 w 1130969"/>
                  <a:gd name="connsiteY1" fmla="*/ 70183 h 310815"/>
                  <a:gd name="connsiteX2" fmla="*/ 541421 w 1130969"/>
                  <a:gd name="connsiteY2" fmla="*/ 34089 h 310815"/>
                  <a:gd name="connsiteX3" fmla="*/ 830179 w 1130969"/>
                  <a:gd name="connsiteY3" fmla="*/ 274720 h 310815"/>
                  <a:gd name="connsiteX4" fmla="*/ 1130969 w 1130969"/>
                  <a:gd name="connsiteY4" fmla="*/ 250657 h 310815"/>
                  <a:gd name="connsiteX0" fmla="*/ 0 w 1126958"/>
                  <a:gd name="connsiteY0" fmla="*/ 286752 h 310815"/>
                  <a:gd name="connsiteX1" fmla="*/ 300790 w 1126958"/>
                  <a:gd name="connsiteY1" fmla="*/ 70183 h 310815"/>
                  <a:gd name="connsiteX2" fmla="*/ 541421 w 1126958"/>
                  <a:gd name="connsiteY2" fmla="*/ 34089 h 310815"/>
                  <a:gd name="connsiteX3" fmla="*/ 830179 w 1126958"/>
                  <a:gd name="connsiteY3" fmla="*/ 274720 h 310815"/>
                  <a:gd name="connsiteX4" fmla="*/ 1126958 w 1126958"/>
                  <a:gd name="connsiteY4" fmla="*/ 250657 h 310815"/>
                  <a:gd name="connsiteX0" fmla="*/ 0 w 1203158"/>
                  <a:gd name="connsiteY0" fmla="*/ 286752 h 310815"/>
                  <a:gd name="connsiteX1" fmla="*/ 300790 w 1203158"/>
                  <a:gd name="connsiteY1" fmla="*/ 70183 h 310815"/>
                  <a:gd name="connsiteX2" fmla="*/ 541421 w 1203158"/>
                  <a:gd name="connsiteY2" fmla="*/ 34089 h 310815"/>
                  <a:gd name="connsiteX3" fmla="*/ 830179 w 1203158"/>
                  <a:gd name="connsiteY3" fmla="*/ 274720 h 310815"/>
                  <a:gd name="connsiteX4" fmla="*/ 1203158 w 1203158"/>
                  <a:gd name="connsiteY4" fmla="*/ 250657 h 310815"/>
                  <a:gd name="connsiteX0" fmla="*/ 0 w 1203158"/>
                  <a:gd name="connsiteY0" fmla="*/ 286752 h 310815"/>
                  <a:gd name="connsiteX1" fmla="*/ 300790 w 1203158"/>
                  <a:gd name="connsiteY1" fmla="*/ 70183 h 310815"/>
                  <a:gd name="connsiteX2" fmla="*/ 541421 w 1203158"/>
                  <a:gd name="connsiteY2" fmla="*/ 34089 h 310815"/>
                  <a:gd name="connsiteX3" fmla="*/ 830179 w 1203158"/>
                  <a:gd name="connsiteY3" fmla="*/ 274720 h 310815"/>
                  <a:gd name="connsiteX4" fmla="*/ 1203158 w 1203158"/>
                  <a:gd name="connsiteY4" fmla="*/ 250657 h 310815"/>
                  <a:gd name="connsiteX0" fmla="*/ 0 w 1203158"/>
                  <a:gd name="connsiteY0" fmla="*/ 286752 h 310815"/>
                  <a:gd name="connsiteX1" fmla="*/ 300790 w 1203158"/>
                  <a:gd name="connsiteY1" fmla="*/ 70183 h 310815"/>
                  <a:gd name="connsiteX2" fmla="*/ 541421 w 1203158"/>
                  <a:gd name="connsiteY2" fmla="*/ 34089 h 310815"/>
                  <a:gd name="connsiteX3" fmla="*/ 830179 w 1203158"/>
                  <a:gd name="connsiteY3" fmla="*/ 274720 h 310815"/>
                  <a:gd name="connsiteX4" fmla="*/ 1203158 w 1203158"/>
                  <a:gd name="connsiteY4" fmla="*/ 250657 h 3108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3158" h="310815">
                    <a:moveTo>
                      <a:pt x="0" y="286752"/>
                    </a:moveTo>
                    <a:cubicBezTo>
                      <a:pt x="105276" y="199522"/>
                      <a:pt x="210553" y="112293"/>
                      <a:pt x="300790" y="70183"/>
                    </a:cubicBezTo>
                    <a:cubicBezTo>
                      <a:pt x="391027" y="28073"/>
                      <a:pt x="453190" y="0"/>
                      <a:pt x="541421" y="34089"/>
                    </a:cubicBezTo>
                    <a:cubicBezTo>
                      <a:pt x="629652" y="68178"/>
                      <a:pt x="719890" y="238625"/>
                      <a:pt x="830179" y="274720"/>
                    </a:cubicBezTo>
                    <a:cubicBezTo>
                      <a:pt x="940468" y="310815"/>
                      <a:pt x="1172829" y="298407"/>
                      <a:pt x="1203158" y="250657"/>
                    </a:cubicBezTo>
                  </a:path>
                </a:pathLst>
              </a:custGeom>
              <a:ln w="698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0" name="Freeform 129"/>
              <p:cNvSpPr/>
              <p:nvPr/>
            </p:nvSpPr>
            <p:spPr>
              <a:xfrm>
                <a:off x="2034340" y="3622278"/>
                <a:ext cx="540418" cy="285353"/>
              </a:xfrm>
              <a:custGeom>
                <a:avLst/>
                <a:gdLst>
                  <a:gd name="connsiteX0" fmla="*/ 0 w 565484"/>
                  <a:gd name="connsiteY0" fmla="*/ 252663 h 252663"/>
                  <a:gd name="connsiteX1" fmla="*/ 300789 w 565484"/>
                  <a:gd name="connsiteY1" fmla="*/ 36095 h 252663"/>
                  <a:gd name="connsiteX2" fmla="*/ 493294 w 565484"/>
                  <a:gd name="connsiteY2" fmla="*/ 36095 h 252663"/>
                  <a:gd name="connsiteX3" fmla="*/ 565484 w 565484"/>
                  <a:gd name="connsiteY3" fmla="*/ 216569 h 252663"/>
                  <a:gd name="connsiteX0" fmla="*/ 2006 w 567490"/>
                  <a:gd name="connsiteY0" fmla="*/ 254668 h 302795"/>
                  <a:gd name="connsiteX1" fmla="*/ 50132 w 567490"/>
                  <a:gd name="connsiteY1" fmla="*/ 266700 h 302795"/>
                  <a:gd name="connsiteX2" fmla="*/ 302795 w 567490"/>
                  <a:gd name="connsiteY2" fmla="*/ 38100 h 302795"/>
                  <a:gd name="connsiteX3" fmla="*/ 495300 w 567490"/>
                  <a:gd name="connsiteY3" fmla="*/ 38100 h 302795"/>
                  <a:gd name="connsiteX4" fmla="*/ 567490 w 567490"/>
                  <a:gd name="connsiteY4" fmla="*/ 218574 h 302795"/>
                  <a:gd name="connsiteX0" fmla="*/ 2006 w 567490"/>
                  <a:gd name="connsiteY0" fmla="*/ 251890 h 300017"/>
                  <a:gd name="connsiteX1" fmla="*/ 50132 w 567490"/>
                  <a:gd name="connsiteY1" fmla="*/ 263922 h 300017"/>
                  <a:gd name="connsiteX2" fmla="*/ 69182 w 567490"/>
                  <a:gd name="connsiteY2" fmla="*/ 247253 h 300017"/>
                  <a:gd name="connsiteX3" fmla="*/ 302795 w 567490"/>
                  <a:gd name="connsiteY3" fmla="*/ 35322 h 300017"/>
                  <a:gd name="connsiteX4" fmla="*/ 495300 w 567490"/>
                  <a:gd name="connsiteY4" fmla="*/ 35322 h 300017"/>
                  <a:gd name="connsiteX5" fmla="*/ 567490 w 567490"/>
                  <a:gd name="connsiteY5" fmla="*/ 215796 h 300017"/>
                  <a:gd name="connsiteX0" fmla="*/ 0 w 565484"/>
                  <a:gd name="connsiteY0" fmla="*/ 251890 h 285353"/>
                  <a:gd name="connsiteX1" fmla="*/ 501 w 565484"/>
                  <a:gd name="connsiteY1" fmla="*/ 252016 h 285353"/>
                  <a:gd name="connsiteX2" fmla="*/ 48126 w 565484"/>
                  <a:gd name="connsiteY2" fmla="*/ 263922 h 285353"/>
                  <a:gd name="connsiteX3" fmla="*/ 67176 w 565484"/>
                  <a:gd name="connsiteY3" fmla="*/ 247253 h 285353"/>
                  <a:gd name="connsiteX4" fmla="*/ 300789 w 565484"/>
                  <a:gd name="connsiteY4" fmla="*/ 35322 h 285353"/>
                  <a:gd name="connsiteX5" fmla="*/ 493294 w 565484"/>
                  <a:gd name="connsiteY5" fmla="*/ 35322 h 285353"/>
                  <a:gd name="connsiteX6" fmla="*/ 565484 w 565484"/>
                  <a:gd name="connsiteY6" fmla="*/ 215796 h 285353"/>
                  <a:gd name="connsiteX0" fmla="*/ 0 w 565484"/>
                  <a:gd name="connsiteY0" fmla="*/ 251890 h 285353"/>
                  <a:gd name="connsiteX1" fmla="*/ 48126 w 565484"/>
                  <a:gd name="connsiteY1" fmla="*/ 263922 h 285353"/>
                  <a:gd name="connsiteX2" fmla="*/ 67176 w 565484"/>
                  <a:gd name="connsiteY2" fmla="*/ 247253 h 285353"/>
                  <a:gd name="connsiteX3" fmla="*/ 300789 w 565484"/>
                  <a:gd name="connsiteY3" fmla="*/ 35322 h 285353"/>
                  <a:gd name="connsiteX4" fmla="*/ 493294 w 565484"/>
                  <a:gd name="connsiteY4" fmla="*/ 35322 h 285353"/>
                  <a:gd name="connsiteX5" fmla="*/ 565484 w 565484"/>
                  <a:gd name="connsiteY5" fmla="*/ 215796 h 285353"/>
                  <a:gd name="connsiteX0" fmla="*/ 23060 w 540418"/>
                  <a:gd name="connsiteY0" fmla="*/ 263922 h 285353"/>
                  <a:gd name="connsiteX1" fmla="*/ 23060 w 540418"/>
                  <a:gd name="connsiteY1" fmla="*/ 263922 h 285353"/>
                  <a:gd name="connsiteX2" fmla="*/ 42110 w 540418"/>
                  <a:gd name="connsiteY2" fmla="*/ 247253 h 285353"/>
                  <a:gd name="connsiteX3" fmla="*/ 275723 w 540418"/>
                  <a:gd name="connsiteY3" fmla="*/ 35322 h 285353"/>
                  <a:gd name="connsiteX4" fmla="*/ 468228 w 540418"/>
                  <a:gd name="connsiteY4" fmla="*/ 35322 h 285353"/>
                  <a:gd name="connsiteX5" fmla="*/ 540418 w 540418"/>
                  <a:gd name="connsiteY5" fmla="*/ 215796 h 285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418" h="285353">
                    <a:moveTo>
                      <a:pt x="23060" y="263922"/>
                    </a:moveTo>
                    <a:lnTo>
                      <a:pt x="23060" y="263922"/>
                    </a:lnTo>
                    <a:cubicBezTo>
                      <a:pt x="34256" y="263149"/>
                      <a:pt x="0" y="285353"/>
                      <a:pt x="42110" y="247253"/>
                    </a:cubicBezTo>
                    <a:cubicBezTo>
                      <a:pt x="84221" y="209153"/>
                      <a:pt x="204703" y="70644"/>
                      <a:pt x="275723" y="35322"/>
                    </a:cubicBezTo>
                    <a:cubicBezTo>
                      <a:pt x="346743" y="0"/>
                      <a:pt x="424112" y="5243"/>
                      <a:pt x="468228" y="35322"/>
                    </a:cubicBezTo>
                    <a:cubicBezTo>
                      <a:pt x="512344" y="65401"/>
                      <a:pt x="526381" y="140598"/>
                      <a:pt x="540418" y="215796"/>
                    </a:cubicBezTo>
                  </a:path>
                </a:pathLst>
              </a:custGeom>
              <a:ln w="698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1" name="Freeform 130"/>
              <p:cNvSpPr/>
              <p:nvPr/>
            </p:nvSpPr>
            <p:spPr>
              <a:xfrm>
                <a:off x="2578608" y="3733800"/>
                <a:ext cx="356937" cy="272715"/>
              </a:xfrm>
              <a:custGeom>
                <a:avLst/>
                <a:gdLst>
                  <a:gd name="connsiteX0" fmla="*/ 0 w 360948"/>
                  <a:gd name="connsiteY0" fmla="*/ 24063 h 184484"/>
                  <a:gd name="connsiteX1" fmla="*/ 108285 w 360948"/>
                  <a:gd name="connsiteY1" fmla="*/ 180473 h 184484"/>
                  <a:gd name="connsiteX2" fmla="*/ 360948 w 360948"/>
                  <a:gd name="connsiteY2" fmla="*/ 0 h 184484"/>
                  <a:gd name="connsiteX0" fmla="*/ 0 w 356937"/>
                  <a:gd name="connsiteY0" fmla="*/ 72189 h 192504"/>
                  <a:gd name="connsiteX1" fmla="*/ 104274 w 356937"/>
                  <a:gd name="connsiteY1" fmla="*/ 180473 h 192504"/>
                  <a:gd name="connsiteX2" fmla="*/ 356937 w 356937"/>
                  <a:gd name="connsiteY2" fmla="*/ 0 h 192504"/>
                </a:gdLst>
                <a:ahLst/>
                <a:cxnLst>
                  <a:cxn ang="0">
                    <a:pos x="connsiteX0" y="connsiteY0"/>
                  </a:cxn>
                  <a:cxn ang="0">
                    <a:pos x="connsiteX1" y="connsiteY1"/>
                  </a:cxn>
                  <a:cxn ang="0">
                    <a:pos x="connsiteX2" y="connsiteY2"/>
                  </a:cxn>
                </a:cxnLst>
                <a:rect l="l" t="t" r="r" b="b"/>
                <a:pathLst>
                  <a:path w="356937" h="192504">
                    <a:moveTo>
                      <a:pt x="0" y="72189"/>
                    </a:moveTo>
                    <a:cubicBezTo>
                      <a:pt x="24063" y="152399"/>
                      <a:pt x="44785" y="192504"/>
                      <a:pt x="104274" y="180473"/>
                    </a:cubicBezTo>
                    <a:cubicBezTo>
                      <a:pt x="163763" y="168442"/>
                      <a:pt x="260684" y="88231"/>
                      <a:pt x="356937" y="0"/>
                    </a:cubicBezTo>
                  </a:path>
                </a:pathLst>
              </a:custGeom>
              <a:ln w="698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2" name="Freeform 131"/>
              <p:cNvSpPr/>
              <p:nvPr/>
            </p:nvSpPr>
            <p:spPr>
              <a:xfrm>
                <a:off x="2895600" y="3581400"/>
                <a:ext cx="421105" cy="262690"/>
              </a:xfrm>
              <a:custGeom>
                <a:avLst/>
                <a:gdLst>
                  <a:gd name="connsiteX0" fmla="*/ 0 w 421105"/>
                  <a:gd name="connsiteY0" fmla="*/ 202532 h 262690"/>
                  <a:gd name="connsiteX1" fmla="*/ 228600 w 421105"/>
                  <a:gd name="connsiteY1" fmla="*/ 10026 h 262690"/>
                  <a:gd name="connsiteX2" fmla="*/ 421105 w 421105"/>
                  <a:gd name="connsiteY2" fmla="*/ 262690 h 262690"/>
                </a:gdLst>
                <a:ahLst/>
                <a:cxnLst>
                  <a:cxn ang="0">
                    <a:pos x="connsiteX0" y="connsiteY0"/>
                  </a:cxn>
                  <a:cxn ang="0">
                    <a:pos x="connsiteX1" y="connsiteY1"/>
                  </a:cxn>
                  <a:cxn ang="0">
                    <a:pos x="connsiteX2" y="connsiteY2"/>
                  </a:cxn>
                </a:cxnLst>
                <a:rect l="l" t="t" r="r" b="b"/>
                <a:pathLst>
                  <a:path w="421105" h="262690">
                    <a:moveTo>
                      <a:pt x="0" y="202532"/>
                    </a:moveTo>
                    <a:cubicBezTo>
                      <a:pt x="79208" y="101266"/>
                      <a:pt x="158416" y="0"/>
                      <a:pt x="228600" y="10026"/>
                    </a:cubicBezTo>
                    <a:cubicBezTo>
                      <a:pt x="298784" y="20052"/>
                      <a:pt x="359944" y="141371"/>
                      <a:pt x="421105" y="262690"/>
                    </a:cubicBezTo>
                  </a:path>
                </a:pathLst>
              </a:custGeom>
              <a:ln w="6985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spTree>
    <p:extLst>
      <p:ext uri="{BB962C8B-B14F-4D97-AF65-F5344CB8AC3E}">
        <p14:creationId xmlns:p14="http://schemas.microsoft.com/office/powerpoint/2010/main" val="6706886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Line 24"/>
          <p:cNvSpPr>
            <a:spLocks noChangeShapeType="1"/>
          </p:cNvSpPr>
          <p:nvPr/>
        </p:nvSpPr>
        <p:spPr bwMode="auto">
          <a:xfrm>
            <a:off x="0" y="457200"/>
            <a:ext cx="0" cy="0"/>
          </a:xfrm>
          <a:prstGeom prst="line">
            <a:avLst/>
          </a:prstGeom>
          <a:noFill/>
          <a:ln w="9525">
            <a:noFill/>
            <a:round/>
            <a:headEnd/>
            <a:tailEnd/>
          </a:ln>
        </p:spPr>
        <p:txBody>
          <a:bodyPr>
            <a:spAutoFit/>
          </a:bodyPr>
          <a:lstStyle/>
          <a:p>
            <a:endParaRPr lang="en-US"/>
          </a:p>
        </p:txBody>
      </p:sp>
      <p:sp>
        <p:nvSpPr>
          <p:cNvPr id="56" name="TextBox 55"/>
          <p:cNvSpPr txBox="1"/>
          <p:nvPr/>
        </p:nvSpPr>
        <p:spPr>
          <a:xfrm>
            <a:off x="7848600" y="3830107"/>
            <a:ext cx="1166247" cy="369332"/>
          </a:xfrm>
          <a:prstGeom prst="rect">
            <a:avLst/>
          </a:prstGeom>
          <a:noFill/>
        </p:spPr>
        <p:txBody>
          <a:bodyPr wrap="square" rtlCol="0">
            <a:spAutoFit/>
          </a:bodyPr>
          <a:lstStyle/>
          <a:p>
            <a:r>
              <a:rPr lang="en-US" dirty="0" smtClean="0"/>
              <a:t>Protein N</a:t>
            </a:r>
            <a:endParaRPr lang="en-US" dirty="0"/>
          </a:p>
        </p:txBody>
      </p:sp>
      <p:sp>
        <p:nvSpPr>
          <p:cNvPr id="49" name="TextBox 48"/>
          <p:cNvSpPr txBox="1"/>
          <p:nvPr/>
        </p:nvSpPr>
        <p:spPr>
          <a:xfrm>
            <a:off x="3505200" y="1295400"/>
            <a:ext cx="2743200" cy="369332"/>
          </a:xfrm>
          <a:prstGeom prst="rect">
            <a:avLst/>
          </a:prstGeom>
          <a:noFill/>
        </p:spPr>
        <p:txBody>
          <a:bodyPr wrap="square" rtlCol="0">
            <a:spAutoFit/>
          </a:bodyPr>
          <a:lstStyle/>
          <a:p>
            <a:r>
              <a:rPr lang="en-US" dirty="0" smtClean="0"/>
              <a:t>…………………………</a:t>
            </a:r>
            <a:endParaRPr lang="en-US" dirty="0"/>
          </a:p>
        </p:txBody>
      </p:sp>
      <p:sp>
        <p:nvSpPr>
          <p:cNvPr id="61" name="TextBox 60"/>
          <p:cNvSpPr txBox="1"/>
          <p:nvPr/>
        </p:nvSpPr>
        <p:spPr>
          <a:xfrm>
            <a:off x="304800" y="3810000"/>
            <a:ext cx="1166247" cy="369332"/>
          </a:xfrm>
          <a:prstGeom prst="rect">
            <a:avLst/>
          </a:prstGeom>
          <a:noFill/>
        </p:spPr>
        <p:txBody>
          <a:bodyPr wrap="square" rtlCol="0">
            <a:spAutoFit/>
          </a:bodyPr>
          <a:lstStyle/>
          <a:p>
            <a:r>
              <a:rPr lang="en-US" dirty="0" smtClean="0"/>
              <a:t>Protein 1</a:t>
            </a:r>
            <a:endParaRPr lang="en-US" dirty="0"/>
          </a:p>
        </p:txBody>
      </p:sp>
      <p:sp>
        <p:nvSpPr>
          <p:cNvPr id="91" name="TextBox 90"/>
          <p:cNvSpPr txBox="1"/>
          <p:nvPr/>
        </p:nvSpPr>
        <p:spPr>
          <a:xfrm>
            <a:off x="3505200" y="2450068"/>
            <a:ext cx="2743200" cy="369332"/>
          </a:xfrm>
          <a:prstGeom prst="rect">
            <a:avLst/>
          </a:prstGeom>
          <a:noFill/>
        </p:spPr>
        <p:txBody>
          <a:bodyPr wrap="square" rtlCol="0">
            <a:spAutoFit/>
          </a:bodyPr>
          <a:lstStyle/>
          <a:p>
            <a:r>
              <a:rPr lang="en-US" dirty="0" smtClean="0"/>
              <a:t>…………………………</a:t>
            </a:r>
            <a:endParaRPr lang="en-US" dirty="0"/>
          </a:p>
        </p:txBody>
      </p:sp>
      <p:sp>
        <p:nvSpPr>
          <p:cNvPr id="92" name="TextBox 91"/>
          <p:cNvSpPr txBox="1"/>
          <p:nvPr/>
        </p:nvSpPr>
        <p:spPr>
          <a:xfrm>
            <a:off x="3505200" y="3745468"/>
            <a:ext cx="2743200" cy="369332"/>
          </a:xfrm>
          <a:prstGeom prst="rect">
            <a:avLst/>
          </a:prstGeom>
          <a:noFill/>
        </p:spPr>
        <p:txBody>
          <a:bodyPr wrap="square" rtlCol="0">
            <a:spAutoFit/>
          </a:bodyPr>
          <a:lstStyle/>
          <a:p>
            <a:r>
              <a:rPr lang="en-US" dirty="0" smtClean="0"/>
              <a:t>…………………………</a:t>
            </a:r>
            <a:endParaRPr lang="en-US" dirty="0"/>
          </a:p>
        </p:txBody>
      </p:sp>
      <p:pic>
        <p:nvPicPr>
          <p:cNvPr id="110" name="Picture 2"/>
          <p:cNvPicPr>
            <a:picLocks noChangeAspect="1" noChangeArrowheads="1"/>
          </p:cNvPicPr>
          <p:nvPr/>
        </p:nvPicPr>
        <p:blipFill>
          <a:blip r:embed="rId3" cstate="print"/>
          <a:srcRect/>
          <a:stretch>
            <a:fillRect/>
          </a:stretch>
        </p:blipFill>
        <p:spPr bwMode="auto">
          <a:xfrm>
            <a:off x="381000" y="5181600"/>
            <a:ext cx="2700495" cy="1143000"/>
          </a:xfrm>
          <a:prstGeom prst="rect">
            <a:avLst/>
          </a:prstGeom>
          <a:noFill/>
          <a:ln w="9525">
            <a:noFill/>
            <a:miter lim="800000"/>
            <a:headEnd/>
            <a:tailEnd/>
          </a:ln>
        </p:spPr>
      </p:pic>
      <p:sp>
        <p:nvSpPr>
          <p:cNvPr id="111" name="TextBox 110"/>
          <p:cNvSpPr txBox="1"/>
          <p:nvPr/>
        </p:nvSpPr>
        <p:spPr>
          <a:xfrm>
            <a:off x="762000" y="6260068"/>
            <a:ext cx="2209800" cy="369332"/>
          </a:xfrm>
          <a:prstGeom prst="rect">
            <a:avLst/>
          </a:prstGeom>
          <a:noFill/>
        </p:spPr>
        <p:txBody>
          <a:bodyPr wrap="square" rtlCol="0">
            <a:spAutoFit/>
          </a:bodyPr>
          <a:lstStyle/>
          <a:p>
            <a:r>
              <a:rPr lang="en-US" dirty="0" smtClean="0"/>
              <a:t>Heart muscle cells</a:t>
            </a:r>
            <a:endParaRPr lang="en-US" dirty="0"/>
          </a:p>
        </p:txBody>
      </p:sp>
      <p:pic>
        <p:nvPicPr>
          <p:cNvPr id="112" name="Picture 3"/>
          <p:cNvPicPr>
            <a:picLocks noChangeAspect="1" noChangeArrowheads="1"/>
          </p:cNvPicPr>
          <p:nvPr/>
        </p:nvPicPr>
        <p:blipFill>
          <a:blip r:embed="rId4" cstate="print"/>
          <a:srcRect/>
          <a:stretch>
            <a:fillRect/>
          </a:stretch>
        </p:blipFill>
        <p:spPr bwMode="auto">
          <a:xfrm>
            <a:off x="6324600" y="5257800"/>
            <a:ext cx="2046165" cy="1123950"/>
          </a:xfrm>
          <a:prstGeom prst="rect">
            <a:avLst/>
          </a:prstGeom>
          <a:noFill/>
          <a:ln w="9525">
            <a:noFill/>
            <a:miter lim="800000"/>
            <a:headEnd/>
            <a:tailEnd/>
          </a:ln>
        </p:spPr>
      </p:pic>
      <p:sp>
        <p:nvSpPr>
          <p:cNvPr id="113" name="TextBox 112"/>
          <p:cNvSpPr txBox="1"/>
          <p:nvPr/>
        </p:nvSpPr>
        <p:spPr>
          <a:xfrm>
            <a:off x="6553200" y="6248400"/>
            <a:ext cx="2209800" cy="369332"/>
          </a:xfrm>
          <a:prstGeom prst="rect">
            <a:avLst/>
          </a:prstGeom>
          <a:noFill/>
        </p:spPr>
        <p:txBody>
          <a:bodyPr wrap="square" rtlCol="0">
            <a:spAutoFit/>
          </a:bodyPr>
          <a:lstStyle/>
          <a:p>
            <a:r>
              <a:rPr lang="en-US" dirty="0" smtClean="0"/>
              <a:t>Brain cells</a:t>
            </a:r>
            <a:endParaRPr lang="en-US" dirty="0"/>
          </a:p>
        </p:txBody>
      </p:sp>
      <p:pic>
        <p:nvPicPr>
          <p:cNvPr id="114" name="Picture 4"/>
          <p:cNvPicPr>
            <a:picLocks noChangeAspect="1" noChangeArrowheads="1"/>
          </p:cNvPicPr>
          <p:nvPr/>
        </p:nvPicPr>
        <p:blipFill>
          <a:blip r:embed="rId5" cstate="print"/>
          <a:srcRect/>
          <a:stretch>
            <a:fillRect/>
          </a:stretch>
        </p:blipFill>
        <p:spPr bwMode="auto">
          <a:xfrm>
            <a:off x="4114800" y="5334000"/>
            <a:ext cx="1295400" cy="1133475"/>
          </a:xfrm>
          <a:prstGeom prst="rect">
            <a:avLst/>
          </a:prstGeom>
          <a:noFill/>
          <a:ln w="9525">
            <a:noFill/>
            <a:miter lim="800000"/>
            <a:headEnd/>
            <a:tailEnd/>
          </a:ln>
        </p:spPr>
      </p:pic>
      <p:sp>
        <p:nvSpPr>
          <p:cNvPr id="118" name="TextBox 117"/>
          <p:cNvSpPr txBox="1"/>
          <p:nvPr/>
        </p:nvSpPr>
        <p:spPr>
          <a:xfrm>
            <a:off x="3962400" y="6248400"/>
            <a:ext cx="2209800" cy="369332"/>
          </a:xfrm>
          <a:prstGeom prst="rect">
            <a:avLst/>
          </a:prstGeom>
          <a:noFill/>
        </p:spPr>
        <p:txBody>
          <a:bodyPr wrap="square" rtlCol="0">
            <a:spAutoFit/>
          </a:bodyPr>
          <a:lstStyle/>
          <a:p>
            <a:r>
              <a:rPr lang="en-US" dirty="0" smtClean="0"/>
              <a:t>Blood cells</a:t>
            </a:r>
            <a:endParaRPr lang="en-US" dirty="0"/>
          </a:p>
        </p:txBody>
      </p:sp>
      <p:cxnSp>
        <p:nvCxnSpPr>
          <p:cNvPr id="119" name="Straight Connector 118"/>
          <p:cNvCxnSpPr/>
          <p:nvPr/>
        </p:nvCxnSpPr>
        <p:spPr>
          <a:xfrm>
            <a:off x="0" y="4343400"/>
            <a:ext cx="9144000" cy="0"/>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grpSp>
        <p:nvGrpSpPr>
          <p:cNvPr id="2" name="Group 84"/>
          <p:cNvGrpSpPr/>
          <p:nvPr/>
        </p:nvGrpSpPr>
        <p:grpSpPr>
          <a:xfrm>
            <a:off x="685800" y="1143000"/>
            <a:ext cx="2130793" cy="3076037"/>
            <a:chOff x="3124200" y="1676400"/>
            <a:chExt cx="2767263" cy="4272274"/>
          </a:xfrm>
        </p:grpSpPr>
        <p:sp>
          <p:nvSpPr>
            <p:cNvPr id="86" name="Down Arrow 85"/>
            <p:cNvSpPr/>
            <p:nvPr/>
          </p:nvSpPr>
          <p:spPr>
            <a:xfrm>
              <a:off x="4191000" y="2438400"/>
              <a:ext cx="533400" cy="457200"/>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92"/>
            <p:cNvSpPr>
              <a:spLocks noChangeAspect="1"/>
            </p:cNvSpPr>
            <p:nvPr/>
          </p:nvSpPr>
          <p:spPr>
            <a:xfrm>
              <a:off x="4190999" y="5181599"/>
              <a:ext cx="825726" cy="767074"/>
            </a:xfrm>
            <a:custGeom>
              <a:avLst/>
              <a:gdLst>
                <a:gd name="connsiteX0" fmla="*/ 1354873 w 1535152"/>
                <a:gd name="connsiteY0" fmla="*/ 351264 h 1507273"/>
                <a:gd name="connsiteX1" fmla="*/ 696951 w 1535152"/>
                <a:gd name="connsiteY1" fmla="*/ 27878 h 1507273"/>
                <a:gd name="connsiteX2" fmla="*/ 496229 w 1535152"/>
                <a:gd name="connsiteY2" fmla="*/ 183995 h 1507273"/>
                <a:gd name="connsiteX3" fmla="*/ 1388327 w 1535152"/>
                <a:gd name="connsiteY3" fmla="*/ 986883 h 1507273"/>
                <a:gd name="connsiteX4" fmla="*/ 1332571 w 1535152"/>
                <a:gd name="connsiteY4" fmla="*/ 1399478 h 1507273"/>
                <a:gd name="connsiteX5" fmla="*/ 172844 w 1535152"/>
                <a:gd name="connsiteY5" fmla="*/ 340113 h 1507273"/>
                <a:gd name="connsiteX6" fmla="*/ 295508 w 1535152"/>
                <a:gd name="connsiteY6" fmla="*/ 830766 h 1507273"/>
                <a:gd name="connsiteX7" fmla="*/ 1098395 w 1535152"/>
                <a:gd name="connsiteY7" fmla="*/ 407020 h 1507273"/>
                <a:gd name="connsiteX8" fmla="*/ 1232210 w 1535152"/>
                <a:gd name="connsiteY8" fmla="*/ 853069 h 1507273"/>
                <a:gd name="connsiteX9" fmla="*/ 473927 w 1535152"/>
                <a:gd name="connsiteY9" fmla="*/ 1254513 h 1507273"/>
                <a:gd name="connsiteX10" fmla="*/ 418171 w 1535152"/>
                <a:gd name="connsiteY10" fmla="*/ 1299117 h 1507273"/>
                <a:gd name="connsiteX0" fmla="*/ 1354873 w 1535152"/>
                <a:gd name="connsiteY0" fmla="*/ 351264 h 1507273"/>
                <a:gd name="connsiteX1" fmla="*/ 696951 w 1535152"/>
                <a:gd name="connsiteY1" fmla="*/ 27878 h 1507273"/>
                <a:gd name="connsiteX2" fmla="*/ 496229 w 1535152"/>
                <a:gd name="connsiteY2" fmla="*/ 183995 h 1507273"/>
                <a:gd name="connsiteX3" fmla="*/ 1388327 w 1535152"/>
                <a:gd name="connsiteY3" fmla="*/ 986883 h 1507273"/>
                <a:gd name="connsiteX4" fmla="*/ 1332571 w 1535152"/>
                <a:gd name="connsiteY4" fmla="*/ 1399478 h 1507273"/>
                <a:gd name="connsiteX5" fmla="*/ 172844 w 1535152"/>
                <a:gd name="connsiteY5" fmla="*/ 340113 h 1507273"/>
                <a:gd name="connsiteX6" fmla="*/ 295508 w 1535152"/>
                <a:gd name="connsiteY6" fmla="*/ 830766 h 1507273"/>
                <a:gd name="connsiteX7" fmla="*/ 1098395 w 1535152"/>
                <a:gd name="connsiteY7" fmla="*/ 407020 h 1507273"/>
                <a:gd name="connsiteX8" fmla="*/ 1310268 w 1535152"/>
                <a:gd name="connsiteY8" fmla="*/ 763859 h 1507273"/>
                <a:gd name="connsiteX9" fmla="*/ 473927 w 1535152"/>
                <a:gd name="connsiteY9" fmla="*/ 1254513 h 1507273"/>
                <a:gd name="connsiteX10" fmla="*/ 418171 w 1535152"/>
                <a:gd name="connsiteY10" fmla="*/ 1299117 h 1507273"/>
                <a:gd name="connsiteX0" fmla="*/ 1354873 w 1535152"/>
                <a:gd name="connsiteY0" fmla="*/ 351264 h 1507273"/>
                <a:gd name="connsiteX1" fmla="*/ 696951 w 1535152"/>
                <a:gd name="connsiteY1" fmla="*/ 27878 h 1507273"/>
                <a:gd name="connsiteX2" fmla="*/ 496229 w 1535152"/>
                <a:gd name="connsiteY2" fmla="*/ 183995 h 1507273"/>
                <a:gd name="connsiteX3" fmla="*/ 1388327 w 1535152"/>
                <a:gd name="connsiteY3" fmla="*/ 986883 h 1507273"/>
                <a:gd name="connsiteX4" fmla="*/ 1332571 w 1535152"/>
                <a:gd name="connsiteY4" fmla="*/ 1399478 h 1507273"/>
                <a:gd name="connsiteX5" fmla="*/ 172844 w 1535152"/>
                <a:gd name="connsiteY5" fmla="*/ 340113 h 1507273"/>
                <a:gd name="connsiteX6" fmla="*/ 295508 w 1535152"/>
                <a:gd name="connsiteY6" fmla="*/ 830766 h 1507273"/>
                <a:gd name="connsiteX7" fmla="*/ 1098395 w 1535152"/>
                <a:gd name="connsiteY7" fmla="*/ 407020 h 1507273"/>
                <a:gd name="connsiteX8" fmla="*/ 1310268 w 1535152"/>
                <a:gd name="connsiteY8" fmla="*/ 763859 h 1507273"/>
                <a:gd name="connsiteX9" fmla="*/ 473927 w 1535152"/>
                <a:gd name="connsiteY9" fmla="*/ 1254513 h 1507273"/>
                <a:gd name="connsiteX10" fmla="*/ 696952 w 1535152"/>
                <a:gd name="connsiteY10" fmla="*/ 1154151 h 1507273"/>
                <a:gd name="connsiteX0" fmla="*/ 1578826 w 1759105"/>
                <a:gd name="connsiteY0" fmla="*/ 351264 h 1826941"/>
                <a:gd name="connsiteX1" fmla="*/ 920904 w 1759105"/>
                <a:gd name="connsiteY1" fmla="*/ 27878 h 1826941"/>
                <a:gd name="connsiteX2" fmla="*/ 720182 w 1759105"/>
                <a:gd name="connsiteY2" fmla="*/ 183995 h 1826941"/>
                <a:gd name="connsiteX3" fmla="*/ 1612280 w 1759105"/>
                <a:gd name="connsiteY3" fmla="*/ 986883 h 1826941"/>
                <a:gd name="connsiteX4" fmla="*/ 1556524 w 1759105"/>
                <a:gd name="connsiteY4" fmla="*/ 1399478 h 1826941"/>
                <a:gd name="connsiteX5" fmla="*/ 396797 w 1759105"/>
                <a:gd name="connsiteY5" fmla="*/ 340113 h 1826941"/>
                <a:gd name="connsiteX6" fmla="*/ 519461 w 1759105"/>
                <a:gd name="connsiteY6" fmla="*/ 830766 h 1826941"/>
                <a:gd name="connsiteX7" fmla="*/ 1322348 w 1759105"/>
                <a:gd name="connsiteY7" fmla="*/ 407020 h 1826941"/>
                <a:gd name="connsiteX8" fmla="*/ 1534221 w 1759105"/>
                <a:gd name="connsiteY8" fmla="*/ 763859 h 1826941"/>
                <a:gd name="connsiteX9" fmla="*/ 697880 w 1759105"/>
                <a:gd name="connsiteY9" fmla="*/ 1254513 h 1826941"/>
                <a:gd name="connsiteX10" fmla="*/ 39959 w 1759105"/>
                <a:gd name="connsiteY10" fmla="*/ 1812073 h 1826941"/>
                <a:gd name="connsiteX0" fmla="*/ 1578826 w 1759105"/>
                <a:gd name="connsiteY0" fmla="*/ 351264 h 1826941"/>
                <a:gd name="connsiteX1" fmla="*/ 920904 w 1759105"/>
                <a:gd name="connsiteY1" fmla="*/ 27878 h 1826941"/>
                <a:gd name="connsiteX2" fmla="*/ 720182 w 1759105"/>
                <a:gd name="connsiteY2" fmla="*/ 183995 h 1826941"/>
                <a:gd name="connsiteX3" fmla="*/ 1612280 w 1759105"/>
                <a:gd name="connsiteY3" fmla="*/ 986883 h 1826941"/>
                <a:gd name="connsiteX4" fmla="*/ 1556524 w 1759105"/>
                <a:gd name="connsiteY4" fmla="*/ 1399478 h 1826941"/>
                <a:gd name="connsiteX5" fmla="*/ 396797 w 1759105"/>
                <a:gd name="connsiteY5" fmla="*/ 340113 h 1826941"/>
                <a:gd name="connsiteX6" fmla="*/ 519461 w 1759105"/>
                <a:gd name="connsiteY6" fmla="*/ 830766 h 1826941"/>
                <a:gd name="connsiteX7" fmla="*/ 1322348 w 1759105"/>
                <a:gd name="connsiteY7" fmla="*/ 407020 h 1826941"/>
                <a:gd name="connsiteX8" fmla="*/ 1534221 w 1759105"/>
                <a:gd name="connsiteY8" fmla="*/ 763859 h 1826941"/>
                <a:gd name="connsiteX9" fmla="*/ 909753 w 1759105"/>
                <a:gd name="connsiteY9" fmla="*/ 1120698 h 1826941"/>
                <a:gd name="connsiteX10" fmla="*/ 39959 w 1759105"/>
                <a:gd name="connsiteY10" fmla="*/ 1812073 h 1826941"/>
                <a:gd name="connsiteX0" fmla="*/ 1354873 w 1535152"/>
                <a:gd name="connsiteY0" fmla="*/ 351264 h 1507273"/>
                <a:gd name="connsiteX1" fmla="*/ 696951 w 1535152"/>
                <a:gd name="connsiteY1" fmla="*/ 27878 h 1507273"/>
                <a:gd name="connsiteX2" fmla="*/ 496229 w 1535152"/>
                <a:gd name="connsiteY2" fmla="*/ 183995 h 1507273"/>
                <a:gd name="connsiteX3" fmla="*/ 1388327 w 1535152"/>
                <a:gd name="connsiteY3" fmla="*/ 986883 h 1507273"/>
                <a:gd name="connsiteX4" fmla="*/ 1332571 w 1535152"/>
                <a:gd name="connsiteY4" fmla="*/ 1399478 h 1507273"/>
                <a:gd name="connsiteX5" fmla="*/ 172844 w 1535152"/>
                <a:gd name="connsiteY5" fmla="*/ 340113 h 1507273"/>
                <a:gd name="connsiteX6" fmla="*/ 295508 w 1535152"/>
                <a:gd name="connsiteY6" fmla="*/ 830766 h 1507273"/>
                <a:gd name="connsiteX7" fmla="*/ 1098395 w 1535152"/>
                <a:gd name="connsiteY7" fmla="*/ 407020 h 1507273"/>
                <a:gd name="connsiteX8" fmla="*/ 1310268 w 1535152"/>
                <a:gd name="connsiteY8" fmla="*/ 763859 h 1507273"/>
                <a:gd name="connsiteX9" fmla="*/ 685800 w 1535152"/>
                <a:gd name="connsiteY9" fmla="*/ 1120698 h 1507273"/>
                <a:gd name="connsiteX10" fmla="*/ 525038 w 1535152"/>
                <a:gd name="connsiteY10" fmla="*/ 1250796 h 1507273"/>
                <a:gd name="connsiteX0" fmla="*/ 1354873 w 1674542"/>
                <a:gd name="connsiteY0" fmla="*/ 351264 h 1527717"/>
                <a:gd name="connsiteX1" fmla="*/ 696951 w 1674542"/>
                <a:gd name="connsiteY1" fmla="*/ 27878 h 1527717"/>
                <a:gd name="connsiteX2" fmla="*/ 496229 w 1674542"/>
                <a:gd name="connsiteY2" fmla="*/ 183995 h 1527717"/>
                <a:gd name="connsiteX3" fmla="*/ 1535152 w 1674542"/>
                <a:gd name="connsiteY3" fmla="*/ 1109547 h 1527717"/>
                <a:gd name="connsiteX4" fmla="*/ 1332571 w 1674542"/>
                <a:gd name="connsiteY4" fmla="*/ 1399478 h 1527717"/>
                <a:gd name="connsiteX5" fmla="*/ 172844 w 1674542"/>
                <a:gd name="connsiteY5" fmla="*/ 340113 h 1527717"/>
                <a:gd name="connsiteX6" fmla="*/ 295508 w 1674542"/>
                <a:gd name="connsiteY6" fmla="*/ 830766 h 1527717"/>
                <a:gd name="connsiteX7" fmla="*/ 1098395 w 1674542"/>
                <a:gd name="connsiteY7" fmla="*/ 407020 h 1527717"/>
                <a:gd name="connsiteX8" fmla="*/ 1310268 w 1674542"/>
                <a:gd name="connsiteY8" fmla="*/ 763859 h 1527717"/>
                <a:gd name="connsiteX9" fmla="*/ 685800 w 1674542"/>
                <a:gd name="connsiteY9" fmla="*/ 1120698 h 1527717"/>
                <a:gd name="connsiteX10" fmla="*/ 525038 w 1674542"/>
                <a:gd name="connsiteY10" fmla="*/ 1250796 h 1527717"/>
                <a:gd name="connsiteX0" fmla="*/ 1354873 w 1674542"/>
                <a:gd name="connsiteY0" fmla="*/ 379142 h 1555595"/>
                <a:gd name="connsiteX1" fmla="*/ 730405 w 1674542"/>
                <a:gd name="connsiteY1" fmla="*/ 27878 h 1555595"/>
                <a:gd name="connsiteX2" fmla="*/ 496229 w 1674542"/>
                <a:gd name="connsiteY2" fmla="*/ 211873 h 1555595"/>
                <a:gd name="connsiteX3" fmla="*/ 1535152 w 1674542"/>
                <a:gd name="connsiteY3" fmla="*/ 1137425 h 1555595"/>
                <a:gd name="connsiteX4" fmla="*/ 1332571 w 1674542"/>
                <a:gd name="connsiteY4" fmla="*/ 1427356 h 1555595"/>
                <a:gd name="connsiteX5" fmla="*/ 172844 w 1674542"/>
                <a:gd name="connsiteY5" fmla="*/ 367991 h 1555595"/>
                <a:gd name="connsiteX6" fmla="*/ 295508 w 1674542"/>
                <a:gd name="connsiteY6" fmla="*/ 858644 h 1555595"/>
                <a:gd name="connsiteX7" fmla="*/ 1098395 w 1674542"/>
                <a:gd name="connsiteY7" fmla="*/ 434898 h 1555595"/>
                <a:gd name="connsiteX8" fmla="*/ 1310268 w 1674542"/>
                <a:gd name="connsiteY8" fmla="*/ 791737 h 1555595"/>
                <a:gd name="connsiteX9" fmla="*/ 685800 w 1674542"/>
                <a:gd name="connsiteY9" fmla="*/ 1148576 h 1555595"/>
                <a:gd name="connsiteX10" fmla="*/ 525038 w 1674542"/>
                <a:gd name="connsiteY10" fmla="*/ 1278674 h 1555595"/>
                <a:gd name="connsiteX0" fmla="*/ 1354873 w 1674542"/>
                <a:gd name="connsiteY0" fmla="*/ 352193 h 1528646"/>
                <a:gd name="connsiteX1" fmla="*/ 730405 w 1674542"/>
                <a:gd name="connsiteY1" fmla="*/ 929 h 1528646"/>
                <a:gd name="connsiteX2" fmla="*/ 496229 w 1674542"/>
                <a:gd name="connsiteY2" fmla="*/ 184924 h 1528646"/>
                <a:gd name="connsiteX3" fmla="*/ 1535152 w 1674542"/>
                <a:gd name="connsiteY3" fmla="*/ 1110476 h 1528646"/>
                <a:gd name="connsiteX4" fmla="*/ 1332571 w 1674542"/>
                <a:gd name="connsiteY4" fmla="*/ 1400407 h 1528646"/>
                <a:gd name="connsiteX5" fmla="*/ 172844 w 1674542"/>
                <a:gd name="connsiteY5" fmla="*/ 341042 h 1528646"/>
                <a:gd name="connsiteX6" fmla="*/ 295508 w 1674542"/>
                <a:gd name="connsiteY6" fmla="*/ 831695 h 1528646"/>
                <a:gd name="connsiteX7" fmla="*/ 1098395 w 1674542"/>
                <a:gd name="connsiteY7" fmla="*/ 407949 h 1528646"/>
                <a:gd name="connsiteX8" fmla="*/ 1310268 w 1674542"/>
                <a:gd name="connsiteY8" fmla="*/ 764788 h 1528646"/>
                <a:gd name="connsiteX9" fmla="*/ 685800 w 1674542"/>
                <a:gd name="connsiteY9" fmla="*/ 1121627 h 1528646"/>
                <a:gd name="connsiteX10" fmla="*/ 525038 w 1674542"/>
                <a:gd name="connsiteY10" fmla="*/ 1251725 h 1528646"/>
                <a:gd name="connsiteX0" fmla="*/ 1354873 w 1674542"/>
                <a:gd name="connsiteY0" fmla="*/ 383789 h 1560242"/>
                <a:gd name="connsiteX1" fmla="*/ 730405 w 1674542"/>
                <a:gd name="connsiteY1" fmla="*/ 32525 h 1560242"/>
                <a:gd name="connsiteX2" fmla="*/ 496229 w 1674542"/>
                <a:gd name="connsiteY2" fmla="*/ 216520 h 1560242"/>
                <a:gd name="connsiteX3" fmla="*/ 1535152 w 1674542"/>
                <a:gd name="connsiteY3" fmla="*/ 1142072 h 1560242"/>
                <a:gd name="connsiteX4" fmla="*/ 1332571 w 1674542"/>
                <a:gd name="connsiteY4" fmla="*/ 1432003 h 1560242"/>
                <a:gd name="connsiteX5" fmla="*/ 172844 w 1674542"/>
                <a:gd name="connsiteY5" fmla="*/ 372638 h 1560242"/>
                <a:gd name="connsiteX6" fmla="*/ 295508 w 1674542"/>
                <a:gd name="connsiteY6" fmla="*/ 863291 h 1560242"/>
                <a:gd name="connsiteX7" fmla="*/ 1098395 w 1674542"/>
                <a:gd name="connsiteY7" fmla="*/ 439545 h 1560242"/>
                <a:gd name="connsiteX8" fmla="*/ 1310268 w 1674542"/>
                <a:gd name="connsiteY8" fmla="*/ 796384 h 1560242"/>
                <a:gd name="connsiteX9" fmla="*/ 685800 w 1674542"/>
                <a:gd name="connsiteY9" fmla="*/ 1153223 h 1560242"/>
                <a:gd name="connsiteX10" fmla="*/ 525038 w 1674542"/>
                <a:gd name="connsiteY10" fmla="*/ 1283321 h 1560242"/>
                <a:gd name="connsiteX0" fmla="*/ 1354873 w 1674542"/>
                <a:gd name="connsiteY0" fmla="*/ 383789 h 1560242"/>
                <a:gd name="connsiteX1" fmla="*/ 730405 w 1674542"/>
                <a:gd name="connsiteY1" fmla="*/ 32525 h 1560242"/>
                <a:gd name="connsiteX2" fmla="*/ 496229 w 1674542"/>
                <a:gd name="connsiteY2" fmla="*/ 216520 h 1560242"/>
                <a:gd name="connsiteX3" fmla="*/ 1535152 w 1674542"/>
                <a:gd name="connsiteY3" fmla="*/ 1142072 h 1560242"/>
                <a:gd name="connsiteX4" fmla="*/ 1332571 w 1674542"/>
                <a:gd name="connsiteY4" fmla="*/ 1432003 h 1560242"/>
                <a:gd name="connsiteX5" fmla="*/ 172844 w 1674542"/>
                <a:gd name="connsiteY5" fmla="*/ 372638 h 1560242"/>
                <a:gd name="connsiteX6" fmla="*/ 295508 w 1674542"/>
                <a:gd name="connsiteY6" fmla="*/ 863291 h 1560242"/>
                <a:gd name="connsiteX7" fmla="*/ 1098395 w 1674542"/>
                <a:gd name="connsiteY7" fmla="*/ 439545 h 1560242"/>
                <a:gd name="connsiteX8" fmla="*/ 1310268 w 1674542"/>
                <a:gd name="connsiteY8" fmla="*/ 796384 h 1560242"/>
                <a:gd name="connsiteX9" fmla="*/ 685800 w 1674542"/>
                <a:gd name="connsiteY9" fmla="*/ 1153223 h 1560242"/>
                <a:gd name="connsiteX10" fmla="*/ 525038 w 1674542"/>
                <a:gd name="connsiteY10" fmla="*/ 1283321 h 1560242"/>
                <a:gd name="connsiteX0" fmla="*/ 1354873 w 1674542"/>
                <a:gd name="connsiteY0" fmla="*/ 383789 h 1560242"/>
                <a:gd name="connsiteX1" fmla="*/ 998034 w 1674542"/>
                <a:gd name="connsiteY1" fmla="*/ 97574 h 1560242"/>
                <a:gd name="connsiteX2" fmla="*/ 730405 w 1674542"/>
                <a:gd name="connsiteY2" fmla="*/ 32525 h 1560242"/>
                <a:gd name="connsiteX3" fmla="*/ 496229 w 1674542"/>
                <a:gd name="connsiteY3" fmla="*/ 216520 h 1560242"/>
                <a:gd name="connsiteX4" fmla="*/ 1535152 w 1674542"/>
                <a:gd name="connsiteY4" fmla="*/ 1142072 h 1560242"/>
                <a:gd name="connsiteX5" fmla="*/ 1332571 w 1674542"/>
                <a:gd name="connsiteY5" fmla="*/ 1432003 h 1560242"/>
                <a:gd name="connsiteX6" fmla="*/ 172844 w 1674542"/>
                <a:gd name="connsiteY6" fmla="*/ 372638 h 1560242"/>
                <a:gd name="connsiteX7" fmla="*/ 295508 w 1674542"/>
                <a:gd name="connsiteY7" fmla="*/ 863291 h 1560242"/>
                <a:gd name="connsiteX8" fmla="*/ 1098395 w 1674542"/>
                <a:gd name="connsiteY8" fmla="*/ 439545 h 1560242"/>
                <a:gd name="connsiteX9" fmla="*/ 1310268 w 1674542"/>
                <a:gd name="connsiteY9" fmla="*/ 796384 h 1560242"/>
                <a:gd name="connsiteX10" fmla="*/ 685800 w 1674542"/>
                <a:gd name="connsiteY10" fmla="*/ 1153223 h 1560242"/>
                <a:gd name="connsiteX11" fmla="*/ 525038 w 1674542"/>
                <a:gd name="connsiteY11" fmla="*/ 1283321 h 1560242"/>
                <a:gd name="connsiteX0" fmla="*/ 1354873 w 1674542"/>
                <a:gd name="connsiteY0" fmla="*/ 379142 h 1555595"/>
                <a:gd name="connsiteX1" fmla="*/ 730405 w 1674542"/>
                <a:gd name="connsiteY1" fmla="*/ 27878 h 1555595"/>
                <a:gd name="connsiteX2" fmla="*/ 496229 w 1674542"/>
                <a:gd name="connsiteY2" fmla="*/ 211873 h 1555595"/>
                <a:gd name="connsiteX3" fmla="*/ 1535152 w 1674542"/>
                <a:gd name="connsiteY3" fmla="*/ 1137425 h 1555595"/>
                <a:gd name="connsiteX4" fmla="*/ 1332571 w 1674542"/>
                <a:gd name="connsiteY4" fmla="*/ 1427356 h 1555595"/>
                <a:gd name="connsiteX5" fmla="*/ 172844 w 1674542"/>
                <a:gd name="connsiteY5" fmla="*/ 367991 h 1555595"/>
                <a:gd name="connsiteX6" fmla="*/ 295508 w 1674542"/>
                <a:gd name="connsiteY6" fmla="*/ 858644 h 1555595"/>
                <a:gd name="connsiteX7" fmla="*/ 1098395 w 1674542"/>
                <a:gd name="connsiteY7" fmla="*/ 434898 h 1555595"/>
                <a:gd name="connsiteX8" fmla="*/ 1310268 w 1674542"/>
                <a:gd name="connsiteY8" fmla="*/ 791737 h 1555595"/>
                <a:gd name="connsiteX9" fmla="*/ 685800 w 1674542"/>
                <a:gd name="connsiteY9" fmla="*/ 1148576 h 1555595"/>
                <a:gd name="connsiteX10" fmla="*/ 525038 w 1674542"/>
                <a:gd name="connsiteY10" fmla="*/ 1278674 h 1555595"/>
                <a:gd name="connsiteX0" fmla="*/ 1354873 w 1674542"/>
                <a:gd name="connsiteY0" fmla="*/ 379142 h 1555595"/>
                <a:gd name="connsiteX1" fmla="*/ 730405 w 1674542"/>
                <a:gd name="connsiteY1" fmla="*/ 27878 h 1555595"/>
                <a:gd name="connsiteX2" fmla="*/ 496229 w 1674542"/>
                <a:gd name="connsiteY2" fmla="*/ 211873 h 1555595"/>
                <a:gd name="connsiteX3" fmla="*/ 1535152 w 1674542"/>
                <a:gd name="connsiteY3" fmla="*/ 1137425 h 1555595"/>
                <a:gd name="connsiteX4" fmla="*/ 1332571 w 1674542"/>
                <a:gd name="connsiteY4" fmla="*/ 1427356 h 1555595"/>
                <a:gd name="connsiteX5" fmla="*/ 172844 w 1674542"/>
                <a:gd name="connsiteY5" fmla="*/ 367991 h 1555595"/>
                <a:gd name="connsiteX6" fmla="*/ 295508 w 1674542"/>
                <a:gd name="connsiteY6" fmla="*/ 858644 h 1555595"/>
                <a:gd name="connsiteX7" fmla="*/ 1098395 w 1674542"/>
                <a:gd name="connsiteY7" fmla="*/ 434898 h 1555595"/>
                <a:gd name="connsiteX8" fmla="*/ 1310268 w 1674542"/>
                <a:gd name="connsiteY8" fmla="*/ 791737 h 1555595"/>
                <a:gd name="connsiteX9" fmla="*/ 685800 w 1674542"/>
                <a:gd name="connsiteY9" fmla="*/ 1148576 h 1555595"/>
                <a:gd name="connsiteX10" fmla="*/ 368921 w 1674542"/>
                <a:gd name="connsiteY10" fmla="*/ 1334430 h 1555595"/>
                <a:gd name="connsiteX0" fmla="*/ 1354873 w 1674542"/>
                <a:gd name="connsiteY0" fmla="*/ 379142 h 1555595"/>
                <a:gd name="connsiteX1" fmla="*/ 730405 w 1674542"/>
                <a:gd name="connsiteY1" fmla="*/ 27878 h 1555595"/>
                <a:gd name="connsiteX2" fmla="*/ 496229 w 1674542"/>
                <a:gd name="connsiteY2" fmla="*/ 211873 h 1555595"/>
                <a:gd name="connsiteX3" fmla="*/ 1535152 w 1674542"/>
                <a:gd name="connsiteY3" fmla="*/ 1137425 h 1555595"/>
                <a:gd name="connsiteX4" fmla="*/ 1332571 w 1674542"/>
                <a:gd name="connsiteY4" fmla="*/ 1427356 h 1555595"/>
                <a:gd name="connsiteX5" fmla="*/ 172844 w 1674542"/>
                <a:gd name="connsiteY5" fmla="*/ 367991 h 1555595"/>
                <a:gd name="connsiteX6" fmla="*/ 295508 w 1674542"/>
                <a:gd name="connsiteY6" fmla="*/ 858644 h 1555595"/>
                <a:gd name="connsiteX7" fmla="*/ 1098395 w 1674542"/>
                <a:gd name="connsiteY7" fmla="*/ 434898 h 1555595"/>
                <a:gd name="connsiteX8" fmla="*/ 1310268 w 1674542"/>
                <a:gd name="connsiteY8" fmla="*/ 791737 h 1555595"/>
                <a:gd name="connsiteX9" fmla="*/ 685800 w 1674542"/>
                <a:gd name="connsiteY9" fmla="*/ 1148576 h 1555595"/>
                <a:gd name="connsiteX0" fmla="*/ 1354873 w 1674542"/>
                <a:gd name="connsiteY0" fmla="*/ 379142 h 1555595"/>
                <a:gd name="connsiteX1" fmla="*/ 730405 w 1674542"/>
                <a:gd name="connsiteY1" fmla="*/ 27878 h 1555595"/>
                <a:gd name="connsiteX2" fmla="*/ 496229 w 1674542"/>
                <a:gd name="connsiteY2" fmla="*/ 211873 h 1555595"/>
                <a:gd name="connsiteX3" fmla="*/ 1535152 w 1674542"/>
                <a:gd name="connsiteY3" fmla="*/ 1137425 h 1555595"/>
                <a:gd name="connsiteX4" fmla="*/ 1332571 w 1674542"/>
                <a:gd name="connsiteY4" fmla="*/ 1427356 h 1555595"/>
                <a:gd name="connsiteX5" fmla="*/ 172844 w 1674542"/>
                <a:gd name="connsiteY5" fmla="*/ 367991 h 1555595"/>
                <a:gd name="connsiteX6" fmla="*/ 295508 w 1674542"/>
                <a:gd name="connsiteY6" fmla="*/ 858644 h 1555595"/>
                <a:gd name="connsiteX7" fmla="*/ 1098395 w 1674542"/>
                <a:gd name="connsiteY7" fmla="*/ 434898 h 1555595"/>
                <a:gd name="connsiteX8" fmla="*/ 1310268 w 1674542"/>
                <a:gd name="connsiteY8" fmla="*/ 791737 h 1555595"/>
                <a:gd name="connsiteX9" fmla="*/ 496229 w 1674542"/>
                <a:gd name="connsiteY9" fmla="*/ 1248937 h 1555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4542" h="1555595">
                  <a:moveTo>
                    <a:pt x="1354873" y="379142"/>
                  </a:moveTo>
                  <a:cubicBezTo>
                    <a:pt x="1224776" y="305962"/>
                    <a:pt x="873512" y="55756"/>
                    <a:pt x="730405" y="27878"/>
                  </a:cubicBezTo>
                  <a:cubicBezTo>
                    <a:pt x="587298" y="0"/>
                    <a:pt x="362105" y="26949"/>
                    <a:pt x="496229" y="211873"/>
                  </a:cubicBezTo>
                  <a:cubicBezTo>
                    <a:pt x="630353" y="396797"/>
                    <a:pt x="1395762" y="934845"/>
                    <a:pt x="1535152" y="1137425"/>
                  </a:cubicBezTo>
                  <a:cubicBezTo>
                    <a:pt x="1674542" y="1340005"/>
                    <a:pt x="1559622" y="1555595"/>
                    <a:pt x="1332571" y="1427356"/>
                  </a:cubicBezTo>
                  <a:cubicBezTo>
                    <a:pt x="1105520" y="1299117"/>
                    <a:pt x="345688" y="462776"/>
                    <a:pt x="172844" y="367991"/>
                  </a:cubicBezTo>
                  <a:cubicBezTo>
                    <a:pt x="0" y="273206"/>
                    <a:pt x="141250" y="847493"/>
                    <a:pt x="295508" y="858644"/>
                  </a:cubicBezTo>
                  <a:cubicBezTo>
                    <a:pt x="449767" y="869795"/>
                    <a:pt x="929268" y="446049"/>
                    <a:pt x="1098395" y="434898"/>
                  </a:cubicBezTo>
                  <a:cubicBezTo>
                    <a:pt x="1267522" y="423747"/>
                    <a:pt x="1410629" y="656064"/>
                    <a:pt x="1310268" y="791737"/>
                  </a:cubicBezTo>
                  <a:cubicBezTo>
                    <a:pt x="1209907" y="927410"/>
                    <a:pt x="653120" y="1158488"/>
                    <a:pt x="496229" y="1248937"/>
                  </a:cubicBezTo>
                </a:path>
              </a:pathLst>
            </a:custGeom>
            <a:noFill/>
            <a:ln w="44450">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400" dirty="0">
                <a:solidFill>
                  <a:prstClr val="black"/>
                </a:solidFill>
                <a:latin typeface="+mj-lt"/>
                <a:cs typeface="Helvetica"/>
              </a:endParaRPr>
            </a:p>
          </p:txBody>
        </p:sp>
        <p:grpSp>
          <p:nvGrpSpPr>
            <p:cNvPr id="3" name="Group 119"/>
            <p:cNvGrpSpPr/>
            <p:nvPr/>
          </p:nvGrpSpPr>
          <p:grpSpPr>
            <a:xfrm>
              <a:off x="3124200" y="1676400"/>
              <a:ext cx="2549489" cy="551653"/>
              <a:chOff x="3507589" y="1676400"/>
              <a:chExt cx="2549489" cy="551653"/>
            </a:xfrm>
          </p:grpSpPr>
          <p:grpSp>
            <p:nvGrpSpPr>
              <p:cNvPr id="4" name="Group 114"/>
              <p:cNvGrpSpPr/>
              <p:nvPr/>
            </p:nvGrpSpPr>
            <p:grpSpPr>
              <a:xfrm>
                <a:off x="3507589" y="1676400"/>
                <a:ext cx="1750211" cy="551653"/>
                <a:chOff x="3431389" y="1703992"/>
                <a:chExt cx="1750211" cy="551653"/>
              </a:xfrm>
            </p:grpSpPr>
            <p:grpSp>
              <p:nvGrpSpPr>
                <p:cNvPr id="5" name="Group 63"/>
                <p:cNvGrpSpPr>
                  <a:grpSpLocks noChangeAspect="1"/>
                </p:cNvGrpSpPr>
                <p:nvPr/>
              </p:nvGrpSpPr>
              <p:grpSpPr>
                <a:xfrm>
                  <a:off x="3717795" y="1703992"/>
                  <a:ext cx="302028" cy="258935"/>
                  <a:chOff x="1519741" y="3617036"/>
                  <a:chExt cx="145758" cy="124961"/>
                </a:xfrm>
              </p:grpSpPr>
              <p:cxnSp>
                <p:nvCxnSpPr>
                  <p:cNvPr id="120" name="Straight Arrow Connector 2"/>
                  <p:cNvCxnSpPr/>
                  <p:nvPr/>
                </p:nvCxnSpPr>
                <p:spPr>
                  <a:xfrm>
                    <a:off x="1520658" y="3617036"/>
                    <a:ext cx="14484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1519741" y="3617048"/>
                    <a:ext cx="0" cy="124949"/>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108" name="Line 1335"/>
                <p:cNvSpPr>
                  <a:spLocks noChangeAspect="1" noChangeShapeType="1"/>
                </p:cNvSpPr>
                <p:nvPr/>
              </p:nvSpPr>
              <p:spPr bwMode="auto">
                <a:xfrm rot="16200000" flipV="1">
                  <a:off x="4353268" y="1138110"/>
                  <a:ext cx="0" cy="1647616"/>
                </a:xfrm>
                <a:prstGeom prst="line">
                  <a:avLst/>
                </a:prstGeom>
                <a:noFill/>
                <a:ln w="9525" cap="flat" cmpd="sng" algn="ctr">
                  <a:solidFill>
                    <a:schemeClr val="tx1"/>
                  </a:solidFill>
                  <a:prstDash val="solid"/>
                  <a:round/>
                  <a:headEnd type="none" w="med" len="med"/>
                  <a:tailEnd type="none" w="med" len="med"/>
                </a:ln>
                <a:effectLst/>
              </p:spPr>
              <p:txBody>
                <a:bodyPr/>
                <a:lstStyle/>
                <a:p>
                  <a:pPr>
                    <a:defRPr/>
                  </a:pPr>
                  <a:endParaRPr lang="en-US" dirty="0">
                    <a:solidFill>
                      <a:prstClr val="black"/>
                    </a:solidFill>
                    <a:latin typeface="Helvetica" pitchFamily="34" charset="0"/>
                    <a:cs typeface="Helvetica" pitchFamily="34" charset="0"/>
                  </a:endParaRPr>
                </a:p>
              </p:txBody>
            </p:sp>
            <p:sp>
              <p:nvSpPr>
                <p:cNvPr id="109" name="Line 1335"/>
                <p:cNvSpPr>
                  <a:spLocks noChangeAspect="1" noChangeShapeType="1"/>
                </p:cNvSpPr>
                <p:nvPr/>
              </p:nvSpPr>
              <p:spPr bwMode="auto">
                <a:xfrm rot="16200000" flipV="1">
                  <a:off x="4881371" y="1869324"/>
                  <a:ext cx="0" cy="185188"/>
                </a:xfrm>
                <a:prstGeom prst="line">
                  <a:avLst/>
                </a:prstGeom>
                <a:noFill/>
                <a:ln w="9525" cap="flat" cmpd="sng" algn="ctr">
                  <a:solidFill>
                    <a:schemeClr val="tx1"/>
                  </a:solidFill>
                  <a:prstDash val="solid"/>
                  <a:round/>
                  <a:headEnd type="none" w="med" len="med"/>
                  <a:tailEnd type="none" w="med" len="med"/>
                </a:ln>
                <a:effectLst/>
              </p:spPr>
              <p:txBody>
                <a:bodyPr/>
                <a:lstStyle/>
                <a:p>
                  <a:pPr>
                    <a:defRPr/>
                  </a:pPr>
                  <a:endParaRPr lang="en-US" dirty="0">
                    <a:solidFill>
                      <a:prstClr val="black"/>
                    </a:solidFill>
                    <a:latin typeface="Helvetica" pitchFamily="34" charset="0"/>
                    <a:cs typeface="Helvetica" pitchFamily="34" charset="0"/>
                  </a:endParaRPr>
                </a:p>
              </p:txBody>
            </p:sp>
            <p:sp>
              <p:nvSpPr>
                <p:cNvPr id="115" name="Line 1335"/>
                <p:cNvSpPr>
                  <a:spLocks noChangeAspect="1" noChangeShapeType="1"/>
                </p:cNvSpPr>
                <p:nvPr/>
              </p:nvSpPr>
              <p:spPr bwMode="auto">
                <a:xfrm rot="16200000" flipV="1">
                  <a:off x="5114973" y="1895291"/>
                  <a:ext cx="0" cy="133254"/>
                </a:xfrm>
                <a:prstGeom prst="line">
                  <a:avLst/>
                </a:prstGeom>
                <a:noFill/>
                <a:ln w="9525" cap="flat" cmpd="sng" algn="ctr">
                  <a:solidFill>
                    <a:schemeClr val="tx1"/>
                  </a:solidFill>
                  <a:prstDash val="solid"/>
                  <a:round/>
                  <a:headEnd type="none" w="med" len="med"/>
                  <a:tailEnd type="none" w="med" len="med"/>
                </a:ln>
                <a:effectLst/>
              </p:spPr>
              <p:txBody>
                <a:bodyPr/>
                <a:lstStyle/>
                <a:p>
                  <a:pPr>
                    <a:defRPr/>
                  </a:pPr>
                  <a:endParaRPr lang="en-US" dirty="0">
                    <a:solidFill>
                      <a:prstClr val="black"/>
                    </a:solidFill>
                    <a:latin typeface="Helvetica" pitchFamily="34" charset="0"/>
                    <a:cs typeface="Helvetica" pitchFamily="34" charset="0"/>
                  </a:endParaRPr>
                </a:p>
              </p:txBody>
            </p:sp>
            <p:sp>
              <p:nvSpPr>
                <p:cNvPr id="116" name="Rectangle 115"/>
                <p:cNvSpPr/>
                <p:nvPr/>
              </p:nvSpPr>
              <p:spPr>
                <a:xfrm>
                  <a:off x="4117896" y="1846902"/>
                  <a:ext cx="827883" cy="261610"/>
                </a:xfrm>
                <a:prstGeom prst="rect">
                  <a:avLst/>
                </a:prstGeom>
                <a:solidFill>
                  <a:schemeClr val="accent1">
                    <a:lumMod val="75000"/>
                  </a:schemeClr>
                </a:solidFill>
                <a:ln w="19050">
                  <a:noFill/>
                </a:ln>
              </p:spPr>
              <p:txBody>
                <a:bodyPr wrap="square">
                  <a:spAutoFit/>
                </a:bodyPr>
                <a:lstStyle/>
                <a:p>
                  <a:pPr algn="ctr"/>
                  <a:endParaRPr lang="en-US" sz="1100" dirty="0">
                    <a:solidFill>
                      <a:prstClr val="white"/>
                    </a:solidFill>
                    <a:latin typeface="Helvetica" pitchFamily="34" charset="0"/>
                    <a:cs typeface="Helvetica" pitchFamily="34" charset="0"/>
                  </a:endParaRPr>
                </a:p>
              </p:txBody>
            </p:sp>
            <p:sp>
              <p:nvSpPr>
                <p:cNvPr id="117" name="TextBox 116"/>
                <p:cNvSpPr txBox="1"/>
                <p:nvPr/>
              </p:nvSpPr>
              <p:spPr>
                <a:xfrm>
                  <a:off x="3431389" y="1947868"/>
                  <a:ext cx="1274941" cy="307777"/>
                </a:xfrm>
                <a:prstGeom prst="rect">
                  <a:avLst/>
                </a:prstGeom>
                <a:noFill/>
              </p:spPr>
              <p:txBody>
                <a:bodyPr wrap="square" rtlCol="0">
                  <a:spAutoFit/>
                </a:bodyPr>
                <a:lstStyle/>
                <a:p>
                  <a:r>
                    <a:rPr lang="en-US" sz="1400" b="1" i="1" dirty="0">
                      <a:solidFill>
                        <a:prstClr val="black"/>
                      </a:solidFill>
                      <a:latin typeface="Helvetica" pitchFamily="34" charset="0"/>
                      <a:cs typeface="Helvetica" pitchFamily="34" charset="0"/>
                    </a:rPr>
                    <a:t>pX</a:t>
                  </a:r>
                </a:p>
              </p:txBody>
            </p:sp>
          </p:grpSp>
          <p:grpSp>
            <p:nvGrpSpPr>
              <p:cNvPr id="6" name="Group 118"/>
              <p:cNvGrpSpPr/>
              <p:nvPr/>
            </p:nvGrpSpPr>
            <p:grpSpPr>
              <a:xfrm>
                <a:off x="5010912" y="1819656"/>
                <a:ext cx="1046166" cy="261610"/>
                <a:chOff x="5029200" y="1795790"/>
                <a:chExt cx="1046166" cy="261610"/>
              </a:xfrm>
            </p:grpSpPr>
            <p:sp>
              <p:nvSpPr>
                <p:cNvPr id="104" name="Rectangle 103"/>
                <p:cNvSpPr/>
                <p:nvPr/>
              </p:nvSpPr>
              <p:spPr>
                <a:xfrm>
                  <a:off x="5334000" y="1795790"/>
                  <a:ext cx="370683" cy="261610"/>
                </a:xfrm>
                <a:prstGeom prst="rect">
                  <a:avLst/>
                </a:prstGeom>
                <a:solidFill>
                  <a:schemeClr val="accent1">
                    <a:lumMod val="75000"/>
                  </a:schemeClr>
                </a:solidFill>
                <a:ln w="19050">
                  <a:noFill/>
                </a:ln>
              </p:spPr>
              <p:txBody>
                <a:bodyPr wrap="square">
                  <a:spAutoFit/>
                </a:bodyPr>
                <a:lstStyle/>
                <a:p>
                  <a:pPr algn="ctr"/>
                  <a:endParaRPr lang="en-US" sz="1100" dirty="0">
                    <a:solidFill>
                      <a:prstClr val="white"/>
                    </a:solidFill>
                    <a:latin typeface="Helvetica" pitchFamily="34" charset="0"/>
                    <a:cs typeface="Helvetica" pitchFamily="34" charset="0"/>
                  </a:endParaRPr>
                </a:p>
              </p:txBody>
            </p:sp>
            <p:sp>
              <p:nvSpPr>
                <p:cNvPr id="105" name="Rectangle 104"/>
                <p:cNvSpPr/>
                <p:nvPr/>
              </p:nvSpPr>
              <p:spPr>
                <a:xfrm>
                  <a:off x="5029200" y="1795790"/>
                  <a:ext cx="370683" cy="261610"/>
                </a:xfrm>
                <a:prstGeom prst="rect">
                  <a:avLst/>
                </a:prstGeom>
                <a:solidFill>
                  <a:srgbClr val="00B050"/>
                </a:solidFill>
                <a:ln w="19050">
                  <a:noFill/>
                </a:ln>
              </p:spPr>
              <p:txBody>
                <a:bodyPr wrap="square">
                  <a:spAutoFit/>
                </a:bodyPr>
                <a:lstStyle/>
                <a:p>
                  <a:pPr algn="ctr"/>
                  <a:endParaRPr lang="en-US" sz="1100" dirty="0">
                    <a:solidFill>
                      <a:prstClr val="white"/>
                    </a:solidFill>
                    <a:latin typeface="Helvetica" pitchFamily="34" charset="0"/>
                    <a:cs typeface="Helvetica" pitchFamily="34" charset="0"/>
                  </a:endParaRPr>
                </a:p>
              </p:txBody>
            </p:sp>
            <p:sp>
              <p:nvSpPr>
                <p:cNvPr id="106" name="Rectangle 105"/>
                <p:cNvSpPr/>
                <p:nvPr/>
              </p:nvSpPr>
              <p:spPr>
                <a:xfrm>
                  <a:off x="5704683" y="1795790"/>
                  <a:ext cx="370683" cy="261610"/>
                </a:xfrm>
                <a:prstGeom prst="rect">
                  <a:avLst/>
                </a:prstGeom>
                <a:solidFill>
                  <a:srgbClr val="7030A0"/>
                </a:solidFill>
                <a:ln w="19050">
                  <a:noFill/>
                </a:ln>
              </p:spPr>
              <p:txBody>
                <a:bodyPr wrap="square">
                  <a:spAutoFit/>
                </a:bodyPr>
                <a:lstStyle/>
                <a:p>
                  <a:pPr algn="ctr"/>
                  <a:endParaRPr lang="en-US" sz="1100" dirty="0">
                    <a:solidFill>
                      <a:prstClr val="white"/>
                    </a:solidFill>
                    <a:latin typeface="Helvetica" pitchFamily="34" charset="0"/>
                    <a:cs typeface="Helvetica" pitchFamily="34" charset="0"/>
                  </a:endParaRPr>
                </a:p>
              </p:txBody>
            </p:sp>
          </p:grpSp>
        </p:grpSp>
        <p:sp>
          <p:nvSpPr>
            <p:cNvPr id="95" name="Down Arrow 94"/>
            <p:cNvSpPr/>
            <p:nvPr/>
          </p:nvSpPr>
          <p:spPr>
            <a:xfrm>
              <a:off x="4191000" y="4114800"/>
              <a:ext cx="533400" cy="457200"/>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95"/>
            <p:cNvSpPr>
              <a:spLocks noChangeAspect="1"/>
            </p:cNvSpPr>
            <p:nvPr/>
          </p:nvSpPr>
          <p:spPr>
            <a:xfrm>
              <a:off x="4191000" y="5181600"/>
              <a:ext cx="825726" cy="767074"/>
            </a:xfrm>
            <a:custGeom>
              <a:avLst/>
              <a:gdLst>
                <a:gd name="connsiteX0" fmla="*/ 1354873 w 1535152"/>
                <a:gd name="connsiteY0" fmla="*/ 351264 h 1507273"/>
                <a:gd name="connsiteX1" fmla="*/ 696951 w 1535152"/>
                <a:gd name="connsiteY1" fmla="*/ 27878 h 1507273"/>
                <a:gd name="connsiteX2" fmla="*/ 496229 w 1535152"/>
                <a:gd name="connsiteY2" fmla="*/ 183995 h 1507273"/>
                <a:gd name="connsiteX3" fmla="*/ 1388327 w 1535152"/>
                <a:gd name="connsiteY3" fmla="*/ 986883 h 1507273"/>
                <a:gd name="connsiteX4" fmla="*/ 1332571 w 1535152"/>
                <a:gd name="connsiteY4" fmla="*/ 1399478 h 1507273"/>
                <a:gd name="connsiteX5" fmla="*/ 172844 w 1535152"/>
                <a:gd name="connsiteY5" fmla="*/ 340113 h 1507273"/>
                <a:gd name="connsiteX6" fmla="*/ 295508 w 1535152"/>
                <a:gd name="connsiteY6" fmla="*/ 830766 h 1507273"/>
                <a:gd name="connsiteX7" fmla="*/ 1098395 w 1535152"/>
                <a:gd name="connsiteY7" fmla="*/ 407020 h 1507273"/>
                <a:gd name="connsiteX8" fmla="*/ 1232210 w 1535152"/>
                <a:gd name="connsiteY8" fmla="*/ 853069 h 1507273"/>
                <a:gd name="connsiteX9" fmla="*/ 473927 w 1535152"/>
                <a:gd name="connsiteY9" fmla="*/ 1254513 h 1507273"/>
                <a:gd name="connsiteX10" fmla="*/ 418171 w 1535152"/>
                <a:gd name="connsiteY10" fmla="*/ 1299117 h 1507273"/>
                <a:gd name="connsiteX0" fmla="*/ 1354873 w 1535152"/>
                <a:gd name="connsiteY0" fmla="*/ 351264 h 1507273"/>
                <a:gd name="connsiteX1" fmla="*/ 696951 w 1535152"/>
                <a:gd name="connsiteY1" fmla="*/ 27878 h 1507273"/>
                <a:gd name="connsiteX2" fmla="*/ 496229 w 1535152"/>
                <a:gd name="connsiteY2" fmla="*/ 183995 h 1507273"/>
                <a:gd name="connsiteX3" fmla="*/ 1388327 w 1535152"/>
                <a:gd name="connsiteY3" fmla="*/ 986883 h 1507273"/>
                <a:gd name="connsiteX4" fmla="*/ 1332571 w 1535152"/>
                <a:gd name="connsiteY4" fmla="*/ 1399478 h 1507273"/>
                <a:gd name="connsiteX5" fmla="*/ 172844 w 1535152"/>
                <a:gd name="connsiteY5" fmla="*/ 340113 h 1507273"/>
                <a:gd name="connsiteX6" fmla="*/ 295508 w 1535152"/>
                <a:gd name="connsiteY6" fmla="*/ 830766 h 1507273"/>
                <a:gd name="connsiteX7" fmla="*/ 1098395 w 1535152"/>
                <a:gd name="connsiteY7" fmla="*/ 407020 h 1507273"/>
                <a:gd name="connsiteX8" fmla="*/ 1310268 w 1535152"/>
                <a:gd name="connsiteY8" fmla="*/ 763859 h 1507273"/>
                <a:gd name="connsiteX9" fmla="*/ 473927 w 1535152"/>
                <a:gd name="connsiteY9" fmla="*/ 1254513 h 1507273"/>
                <a:gd name="connsiteX10" fmla="*/ 418171 w 1535152"/>
                <a:gd name="connsiteY10" fmla="*/ 1299117 h 1507273"/>
                <a:gd name="connsiteX0" fmla="*/ 1354873 w 1535152"/>
                <a:gd name="connsiteY0" fmla="*/ 351264 h 1507273"/>
                <a:gd name="connsiteX1" fmla="*/ 696951 w 1535152"/>
                <a:gd name="connsiteY1" fmla="*/ 27878 h 1507273"/>
                <a:gd name="connsiteX2" fmla="*/ 496229 w 1535152"/>
                <a:gd name="connsiteY2" fmla="*/ 183995 h 1507273"/>
                <a:gd name="connsiteX3" fmla="*/ 1388327 w 1535152"/>
                <a:gd name="connsiteY3" fmla="*/ 986883 h 1507273"/>
                <a:gd name="connsiteX4" fmla="*/ 1332571 w 1535152"/>
                <a:gd name="connsiteY4" fmla="*/ 1399478 h 1507273"/>
                <a:gd name="connsiteX5" fmla="*/ 172844 w 1535152"/>
                <a:gd name="connsiteY5" fmla="*/ 340113 h 1507273"/>
                <a:gd name="connsiteX6" fmla="*/ 295508 w 1535152"/>
                <a:gd name="connsiteY6" fmla="*/ 830766 h 1507273"/>
                <a:gd name="connsiteX7" fmla="*/ 1098395 w 1535152"/>
                <a:gd name="connsiteY7" fmla="*/ 407020 h 1507273"/>
                <a:gd name="connsiteX8" fmla="*/ 1310268 w 1535152"/>
                <a:gd name="connsiteY8" fmla="*/ 763859 h 1507273"/>
                <a:gd name="connsiteX9" fmla="*/ 473927 w 1535152"/>
                <a:gd name="connsiteY9" fmla="*/ 1254513 h 1507273"/>
                <a:gd name="connsiteX10" fmla="*/ 696952 w 1535152"/>
                <a:gd name="connsiteY10" fmla="*/ 1154151 h 1507273"/>
                <a:gd name="connsiteX0" fmla="*/ 1578826 w 1759105"/>
                <a:gd name="connsiteY0" fmla="*/ 351264 h 1826941"/>
                <a:gd name="connsiteX1" fmla="*/ 920904 w 1759105"/>
                <a:gd name="connsiteY1" fmla="*/ 27878 h 1826941"/>
                <a:gd name="connsiteX2" fmla="*/ 720182 w 1759105"/>
                <a:gd name="connsiteY2" fmla="*/ 183995 h 1826941"/>
                <a:gd name="connsiteX3" fmla="*/ 1612280 w 1759105"/>
                <a:gd name="connsiteY3" fmla="*/ 986883 h 1826941"/>
                <a:gd name="connsiteX4" fmla="*/ 1556524 w 1759105"/>
                <a:gd name="connsiteY4" fmla="*/ 1399478 h 1826941"/>
                <a:gd name="connsiteX5" fmla="*/ 396797 w 1759105"/>
                <a:gd name="connsiteY5" fmla="*/ 340113 h 1826941"/>
                <a:gd name="connsiteX6" fmla="*/ 519461 w 1759105"/>
                <a:gd name="connsiteY6" fmla="*/ 830766 h 1826941"/>
                <a:gd name="connsiteX7" fmla="*/ 1322348 w 1759105"/>
                <a:gd name="connsiteY7" fmla="*/ 407020 h 1826941"/>
                <a:gd name="connsiteX8" fmla="*/ 1534221 w 1759105"/>
                <a:gd name="connsiteY8" fmla="*/ 763859 h 1826941"/>
                <a:gd name="connsiteX9" fmla="*/ 697880 w 1759105"/>
                <a:gd name="connsiteY9" fmla="*/ 1254513 h 1826941"/>
                <a:gd name="connsiteX10" fmla="*/ 39959 w 1759105"/>
                <a:gd name="connsiteY10" fmla="*/ 1812073 h 1826941"/>
                <a:gd name="connsiteX0" fmla="*/ 1578826 w 1759105"/>
                <a:gd name="connsiteY0" fmla="*/ 351264 h 1826941"/>
                <a:gd name="connsiteX1" fmla="*/ 920904 w 1759105"/>
                <a:gd name="connsiteY1" fmla="*/ 27878 h 1826941"/>
                <a:gd name="connsiteX2" fmla="*/ 720182 w 1759105"/>
                <a:gd name="connsiteY2" fmla="*/ 183995 h 1826941"/>
                <a:gd name="connsiteX3" fmla="*/ 1612280 w 1759105"/>
                <a:gd name="connsiteY3" fmla="*/ 986883 h 1826941"/>
                <a:gd name="connsiteX4" fmla="*/ 1556524 w 1759105"/>
                <a:gd name="connsiteY4" fmla="*/ 1399478 h 1826941"/>
                <a:gd name="connsiteX5" fmla="*/ 396797 w 1759105"/>
                <a:gd name="connsiteY5" fmla="*/ 340113 h 1826941"/>
                <a:gd name="connsiteX6" fmla="*/ 519461 w 1759105"/>
                <a:gd name="connsiteY6" fmla="*/ 830766 h 1826941"/>
                <a:gd name="connsiteX7" fmla="*/ 1322348 w 1759105"/>
                <a:gd name="connsiteY7" fmla="*/ 407020 h 1826941"/>
                <a:gd name="connsiteX8" fmla="*/ 1534221 w 1759105"/>
                <a:gd name="connsiteY8" fmla="*/ 763859 h 1826941"/>
                <a:gd name="connsiteX9" fmla="*/ 909753 w 1759105"/>
                <a:gd name="connsiteY9" fmla="*/ 1120698 h 1826941"/>
                <a:gd name="connsiteX10" fmla="*/ 39959 w 1759105"/>
                <a:gd name="connsiteY10" fmla="*/ 1812073 h 1826941"/>
                <a:gd name="connsiteX0" fmla="*/ 1354873 w 1535152"/>
                <a:gd name="connsiteY0" fmla="*/ 351264 h 1507273"/>
                <a:gd name="connsiteX1" fmla="*/ 696951 w 1535152"/>
                <a:gd name="connsiteY1" fmla="*/ 27878 h 1507273"/>
                <a:gd name="connsiteX2" fmla="*/ 496229 w 1535152"/>
                <a:gd name="connsiteY2" fmla="*/ 183995 h 1507273"/>
                <a:gd name="connsiteX3" fmla="*/ 1388327 w 1535152"/>
                <a:gd name="connsiteY3" fmla="*/ 986883 h 1507273"/>
                <a:gd name="connsiteX4" fmla="*/ 1332571 w 1535152"/>
                <a:gd name="connsiteY4" fmla="*/ 1399478 h 1507273"/>
                <a:gd name="connsiteX5" fmla="*/ 172844 w 1535152"/>
                <a:gd name="connsiteY5" fmla="*/ 340113 h 1507273"/>
                <a:gd name="connsiteX6" fmla="*/ 295508 w 1535152"/>
                <a:gd name="connsiteY6" fmla="*/ 830766 h 1507273"/>
                <a:gd name="connsiteX7" fmla="*/ 1098395 w 1535152"/>
                <a:gd name="connsiteY7" fmla="*/ 407020 h 1507273"/>
                <a:gd name="connsiteX8" fmla="*/ 1310268 w 1535152"/>
                <a:gd name="connsiteY8" fmla="*/ 763859 h 1507273"/>
                <a:gd name="connsiteX9" fmla="*/ 685800 w 1535152"/>
                <a:gd name="connsiteY9" fmla="*/ 1120698 h 1507273"/>
                <a:gd name="connsiteX10" fmla="*/ 525038 w 1535152"/>
                <a:gd name="connsiteY10" fmla="*/ 1250796 h 1507273"/>
                <a:gd name="connsiteX0" fmla="*/ 1354873 w 1674542"/>
                <a:gd name="connsiteY0" fmla="*/ 351264 h 1527717"/>
                <a:gd name="connsiteX1" fmla="*/ 696951 w 1674542"/>
                <a:gd name="connsiteY1" fmla="*/ 27878 h 1527717"/>
                <a:gd name="connsiteX2" fmla="*/ 496229 w 1674542"/>
                <a:gd name="connsiteY2" fmla="*/ 183995 h 1527717"/>
                <a:gd name="connsiteX3" fmla="*/ 1535152 w 1674542"/>
                <a:gd name="connsiteY3" fmla="*/ 1109547 h 1527717"/>
                <a:gd name="connsiteX4" fmla="*/ 1332571 w 1674542"/>
                <a:gd name="connsiteY4" fmla="*/ 1399478 h 1527717"/>
                <a:gd name="connsiteX5" fmla="*/ 172844 w 1674542"/>
                <a:gd name="connsiteY5" fmla="*/ 340113 h 1527717"/>
                <a:gd name="connsiteX6" fmla="*/ 295508 w 1674542"/>
                <a:gd name="connsiteY6" fmla="*/ 830766 h 1527717"/>
                <a:gd name="connsiteX7" fmla="*/ 1098395 w 1674542"/>
                <a:gd name="connsiteY7" fmla="*/ 407020 h 1527717"/>
                <a:gd name="connsiteX8" fmla="*/ 1310268 w 1674542"/>
                <a:gd name="connsiteY8" fmla="*/ 763859 h 1527717"/>
                <a:gd name="connsiteX9" fmla="*/ 685800 w 1674542"/>
                <a:gd name="connsiteY9" fmla="*/ 1120698 h 1527717"/>
                <a:gd name="connsiteX10" fmla="*/ 525038 w 1674542"/>
                <a:gd name="connsiteY10" fmla="*/ 1250796 h 1527717"/>
                <a:gd name="connsiteX0" fmla="*/ 1354873 w 1674542"/>
                <a:gd name="connsiteY0" fmla="*/ 379142 h 1555595"/>
                <a:gd name="connsiteX1" fmla="*/ 730405 w 1674542"/>
                <a:gd name="connsiteY1" fmla="*/ 27878 h 1555595"/>
                <a:gd name="connsiteX2" fmla="*/ 496229 w 1674542"/>
                <a:gd name="connsiteY2" fmla="*/ 211873 h 1555595"/>
                <a:gd name="connsiteX3" fmla="*/ 1535152 w 1674542"/>
                <a:gd name="connsiteY3" fmla="*/ 1137425 h 1555595"/>
                <a:gd name="connsiteX4" fmla="*/ 1332571 w 1674542"/>
                <a:gd name="connsiteY4" fmla="*/ 1427356 h 1555595"/>
                <a:gd name="connsiteX5" fmla="*/ 172844 w 1674542"/>
                <a:gd name="connsiteY5" fmla="*/ 367991 h 1555595"/>
                <a:gd name="connsiteX6" fmla="*/ 295508 w 1674542"/>
                <a:gd name="connsiteY6" fmla="*/ 858644 h 1555595"/>
                <a:gd name="connsiteX7" fmla="*/ 1098395 w 1674542"/>
                <a:gd name="connsiteY7" fmla="*/ 434898 h 1555595"/>
                <a:gd name="connsiteX8" fmla="*/ 1310268 w 1674542"/>
                <a:gd name="connsiteY8" fmla="*/ 791737 h 1555595"/>
                <a:gd name="connsiteX9" fmla="*/ 685800 w 1674542"/>
                <a:gd name="connsiteY9" fmla="*/ 1148576 h 1555595"/>
                <a:gd name="connsiteX10" fmla="*/ 525038 w 1674542"/>
                <a:gd name="connsiteY10" fmla="*/ 1278674 h 1555595"/>
                <a:gd name="connsiteX0" fmla="*/ 1354873 w 1674542"/>
                <a:gd name="connsiteY0" fmla="*/ 352193 h 1528646"/>
                <a:gd name="connsiteX1" fmla="*/ 730405 w 1674542"/>
                <a:gd name="connsiteY1" fmla="*/ 929 h 1528646"/>
                <a:gd name="connsiteX2" fmla="*/ 496229 w 1674542"/>
                <a:gd name="connsiteY2" fmla="*/ 184924 h 1528646"/>
                <a:gd name="connsiteX3" fmla="*/ 1535152 w 1674542"/>
                <a:gd name="connsiteY3" fmla="*/ 1110476 h 1528646"/>
                <a:gd name="connsiteX4" fmla="*/ 1332571 w 1674542"/>
                <a:gd name="connsiteY4" fmla="*/ 1400407 h 1528646"/>
                <a:gd name="connsiteX5" fmla="*/ 172844 w 1674542"/>
                <a:gd name="connsiteY5" fmla="*/ 341042 h 1528646"/>
                <a:gd name="connsiteX6" fmla="*/ 295508 w 1674542"/>
                <a:gd name="connsiteY6" fmla="*/ 831695 h 1528646"/>
                <a:gd name="connsiteX7" fmla="*/ 1098395 w 1674542"/>
                <a:gd name="connsiteY7" fmla="*/ 407949 h 1528646"/>
                <a:gd name="connsiteX8" fmla="*/ 1310268 w 1674542"/>
                <a:gd name="connsiteY8" fmla="*/ 764788 h 1528646"/>
                <a:gd name="connsiteX9" fmla="*/ 685800 w 1674542"/>
                <a:gd name="connsiteY9" fmla="*/ 1121627 h 1528646"/>
                <a:gd name="connsiteX10" fmla="*/ 525038 w 1674542"/>
                <a:gd name="connsiteY10" fmla="*/ 1251725 h 1528646"/>
                <a:gd name="connsiteX0" fmla="*/ 1354873 w 1674542"/>
                <a:gd name="connsiteY0" fmla="*/ 383789 h 1560242"/>
                <a:gd name="connsiteX1" fmla="*/ 730405 w 1674542"/>
                <a:gd name="connsiteY1" fmla="*/ 32525 h 1560242"/>
                <a:gd name="connsiteX2" fmla="*/ 496229 w 1674542"/>
                <a:gd name="connsiteY2" fmla="*/ 216520 h 1560242"/>
                <a:gd name="connsiteX3" fmla="*/ 1535152 w 1674542"/>
                <a:gd name="connsiteY3" fmla="*/ 1142072 h 1560242"/>
                <a:gd name="connsiteX4" fmla="*/ 1332571 w 1674542"/>
                <a:gd name="connsiteY4" fmla="*/ 1432003 h 1560242"/>
                <a:gd name="connsiteX5" fmla="*/ 172844 w 1674542"/>
                <a:gd name="connsiteY5" fmla="*/ 372638 h 1560242"/>
                <a:gd name="connsiteX6" fmla="*/ 295508 w 1674542"/>
                <a:gd name="connsiteY6" fmla="*/ 863291 h 1560242"/>
                <a:gd name="connsiteX7" fmla="*/ 1098395 w 1674542"/>
                <a:gd name="connsiteY7" fmla="*/ 439545 h 1560242"/>
                <a:gd name="connsiteX8" fmla="*/ 1310268 w 1674542"/>
                <a:gd name="connsiteY8" fmla="*/ 796384 h 1560242"/>
                <a:gd name="connsiteX9" fmla="*/ 685800 w 1674542"/>
                <a:gd name="connsiteY9" fmla="*/ 1153223 h 1560242"/>
                <a:gd name="connsiteX10" fmla="*/ 525038 w 1674542"/>
                <a:gd name="connsiteY10" fmla="*/ 1283321 h 1560242"/>
                <a:gd name="connsiteX0" fmla="*/ 1354873 w 1674542"/>
                <a:gd name="connsiteY0" fmla="*/ 383789 h 1560242"/>
                <a:gd name="connsiteX1" fmla="*/ 730405 w 1674542"/>
                <a:gd name="connsiteY1" fmla="*/ 32525 h 1560242"/>
                <a:gd name="connsiteX2" fmla="*/ 496229 w 1674542"/>
                <a:gd name="connsiteY2" fmla="*/ 216520 h 1560242"/>
                <a:gd name="connsiteX3" fmla="*/ 1535152 w 1674542"/>
                <a:gd name="connsiteY3" fmla="*/ 1142072 h 1560242"/>
                <a:gd name="connsiteX4" fmla="*/ 1332571 w 1674542"/>
                <a:gd name="connsiteY4" fmla="*/ 1432003 h 1560242"/>
                <a:gd name="connsiteX5" fmla="*/ 172844 w 1674542"/>
                <a:gd name="connsiteY5" fmla="*/ 372638 h 1560242"/>
                <a:gd name="connsiteX6" fmla="*/ 295508 w 1674542"/>
                <a:gd name="connsiteY6" fmla="*/ 863291 h 1560242"/>
                <a:gd name="connsiteX7" fmla="*/ 1098395 w 1674542"/>
                <a:gd name="connsiteY7" fmla="*/ 439545 h 1560242"/>
                <a:gd name="connsiteX8" fmla="*/ 1310268 w 1674542"/>
                <a:gd name="connsiteY8" fmla="*/ 796384 h 1560242"/>
                <a:gd name="connsiteX9" fmla="*/ 685800 w 1674542"/>
                <a:gd name="connsiteY9" fmla="*/ 1153223 h 1560242"/>
                <a:gd name="connsiteX10" fmla="*/ 525038 w 1674542"/>
                <a:gd name="connsiteY10" fmla="*/ 1283321 h 1560242"/>
                <a:gd name="connsiteX0" fmla="*/ 1354873 w 1674542"/>
                <a:gd name="connsiteY0" fmla="*/ 383789 h 1560242"/>
                <a:gd name="connsiteX1" fmla="*/ 998034 w 1674542"/>
                <a:gd name="connsiteY1" fmla="*/ 97574 h 1560242"/>
                <a:gd name="connsiteX2" fmla="*/ 730405 w 1674542"/>
                <a:gd name="connsiteY2" fmla="*/ 32525 h 1560242"/>
                <a:gd name="connsiteX3" fmla="*/ 496229 w 1674542"/>
                <a:gd name="connsiteY3" fmla="*/ 216520 h 1560242"/>
                <a:gd name="connsiteX4" fmla="*/ 1535152 w 1674542"/>
                <a:gd name="connsiteY4" fmla="*/ 1142072 h 1560242"/>
                <a:gd name="connsiteX5" fmla="*/ 1332571 w 1674542"/>
                <a:gd name="connsiteY5" fmla="*/ 1432003 h 1560242"/>
                <a:gd name="connsiteX6" fmla="*/ 172844 w 1674542"/>
                <a:gd name="connsiteY6" fmla="*/ 372638 h 1560242"/>
                <a:gd name="connsiteX7" fmla="*/ 295508 w 1674542"/>
                <a:gd name="connsiteY7" fmla="*/ 863291 h 1560242"/>
                <a:gd name="connsiteX8" fmla="*/ 1098395 w 1674542"/>
                <a:gd name="connsiteY8" fmla="*/ 439545 h 1560242"/>
                <a:gd name="connsiteX9" fmla="*/ 1310268 w 1674542"/>
                <a:gd name="connsiteY9" fmla="*/ 796384 h 1560242"/>
                <a:gd name="connsiteX10" fmla="*/ 685800 w 1674542"/>
                <a:gd name="connsiteY10" fmla="*/ 1153223 h 1560242"/>
                <a:gd name="connsiteX11" fmla="*/ 525038 w 1674542"/>
                <a:gd name="connsiteY11" fmla="*/ 1283321 h 1560242"/>
                <a:gd name="connsiteX0" fmla="*/ 1354873 w 1674542"/>
                <a:gd name="connsiteY0" fmla="*/ 379142 h 1555595"/>
                <a:gd name="connsiteX1" fmla="*/ 730405 w 1674542"/>
                <a:gd name="connsiteY1" fmla="*/ 27878 h 1555595"/>
                <a:gd name="connsiteX2" fmla="*/ 496229 w 1674542"/>
                <a:gd name="connsiteY2" fmla="*/ 211873 h 1555595"/>
                <a:gd name="connsiteX3" fmla="*/ 1535152 w 1674542"/>
                <a:gd name="connsiteY3" fmla="*/ 1137425 h 1555595"/>
                <a:gd name="connsiteX4" fmla="*/ 1332571 w 1674542"/>
                <a:gd name="connsiteY4" fmla="*/ 1427356 h 1555595"/>
                <a:gd name="connsiteX5" fmla="*/ 172844 w 1674542"/>
                <a:gd name="connsiteY5" fmla="*/ 367991 h 1555595"/>
                <a:gd name="connsiteX6" fmla="*/ 295508 w 1674542"/>
                <a:gd name="connsiteY6" fmla="*/ 858644 h 1555595"/>
                <a:gd name="connsiteX7" fmla="*/ 1098395 w 1674542"/>
                <a:gd name="connsiteY7" fmla="*/ 434898 h 1555595"/>
                <a:gd name="connsiteX8" fmla="*/ 1310268 w 1674542"/>
                <a:gd name="connsiteY8" fmla="*/ 791737 h 1555595"/>
                <a:gd name="connsiteX9" fmla="*/ 685800 w 1674542"/>
                <a:gd name="connsiteY9" fmla="*/ 1148576 h 1555595"/>
                <a:gd name="connsiteX10" fmla="*/ 525038 w 1674542"/>
                <a:gd name="connsiteY10" fmla="*/ 1278674 h 1555595"/>
                <a:gd name="connsiteX0" fmla="*/ 1354873 w 1674542"/>
                <a:gd name="connsiteY0" fmla="*/ 379142 h 1555595"/>
                <a:gd name="connsiteX1" fmla="*/ 730405 w 1674542"/>
                <a:gd name="connsiteY1" fmla="*/ 27878 h 1555595"/>
                <a:gd name="connsiteX2" fmla="*/ 496229 w 1674542"/>
                <a:gd name="connsiteY2" fmla="*/ 211873 h 1555595"/>
                <a:gd name="connsiteX3" fmla="*/ 1535152 w 1674542"/>
                <a:gd name="connsiteY3" fmla="*/ 1137425 h 1555595"/>
                <a:gd name="connsiteX4" fmla="*/ 1332571 w 1674542"/>
                <a:gd name="connsiteY4" fmla="*/ 1427356 h 1555595"/>
                <a:gd name="connsiteX5" fmla="*/ 172844 w 1674542"/>
                <a:gd name="connsiteY5" fmla="*/ 367991 h 1555595"/>
                <a:gd name="connsiteX6" fmla="*/ 295508 w 1674542"/>
                <a:gd name="connsiteY6" fmla="*/ 858644 h 1555595"/>
                <a:gd name="connsiteX7" fmla="*/ 1098395 w 1674542"/>
                <a:gd name="connsiteY7" fmla="*/ 434898 h 1555595"/>
                <a:gd name="connsiteX8" fmla="*/ 1310268 w 1674542"/>
                <a:gd name="connsiteY8" fmla="*/ 791737 h 1555595"/>
                <a:gd name="connsiteX9" fmla="*/ 685800 w 1674542"/>
                <a:gd name="connsiteY9" fmla="*/ 1148576 h 1555595"/>
                <a:gd name="connsiteX10" fmla="*/ 368921 w 1674542"/>
                <a:gd name="connsiteY10" fmla="*/ 1334430 h 1555595"/>
                <a:gd name="connsiteX0" fmla="*/ 1354873 w 1674542"/>
                <a:gd name="connsiteY0" fmla="*/ 379142 h 1555595"/>
                <a:gd name="connsiteX1" fmla="*/ 730405 w 1674542"/>
                <a:gd name="connsiteY1" fmla="*/ 27878 h 1555595"/>
                <a:gd name="connsiteX2" fmla="*/ 496229 w 1674542"/>
                <a:gd name="connsiteY2" fmla="*/ 211873 h 1555595"/>
                <a:gd name="connsiteX3" fmla="*/ 1535152 w 1674542"/>
                <a:gd name="connsiteY3" fmla="*/ 1137425 h 1555595"/>
                <a:gd name="connsiteX4" fmla="*/ 1332571 w 1674542"/>
                <a:gd name="connsiteY4" fmla="*/ 1427356 h 1555595"/>
                <a:gd name="connsiteX5" fmla="*/ 172844 w 1674542"/>
                <a:gd name="connsiteY5" fmla="*/ 367991 h 1555595"/>
                <a:gd name="connsiteX6" fmla="*/ 295508 w 1674542"/>
                <a:gd name="connsiteY6" fmla="*/ 858644 h 1555595"/>
                <a:gd name="connsiteX7" fmla="*/ 1098395 w 1674542"/>
                <a:gd name="connsiteY7" fmla="*/ 434898 h 1555595"/>
                <a:gd name="connsiteX8" fmla="*/ 1310268 w 1674542"/>
                <a:gd name="connsiteY8" fmla="*/ 791737 h 1555595"/>
                <a:gd name="connsiteX9" fmla="*/ 685800 w 1674542"/>
                <a:gd name="connsiteY9" fmla="*/ 1148576 h 1555595"/>
                <a:gd name="connsiteX0" fmla="*/ 1354873 w 1674542"/>
                <a:gd name="connsiteY0" fmla="*/ 379142 h 1555595"/>
                <a:gd name="connsiteX1" fmla="*/ 730405 w 1674542"/>
                <a:gd name="connsiteY1" fmla="*/ 27878 h 1555595"/>
                <a:gd name="connsiteX2" fmla="*/ 496229 w 1674542"/>
                <a:gd name="connsiteY2" fmla="*/ 211873 h 1555595"/>
                <a:gd name="connsiteX3" fmla="*/ 1535152 w 1674542"/>
                <a:gd name="connsiteY3" fmla="*/ 1137425 h 1555595"/>
                <a:gd name="connsiteX4" fmla="*/ 1332571 w 1674542"/>
                <a:gd name="connsiteY4" fmla="*/ 1427356 h 1555595"/>
                <a:gd name="connsiteX5" fmla="*/ 172844 w 1674542"/>
                <a:gd name="connsiteY5" fmla="*/ 367991 h 1555595"/>
                <a:gd name="connsiteX6" fmla="*/ 295508 w 1674542"/>
                <a:gd name="connsiteY6" fmla="*/ 858644 h 1555595"/>
                <a:gd name="connsiteX7" fmla="*/ 1098395 w 1674542"/>
                <a:gd name="connsiteY7" fmla="*/ 434898 h 1555595"/>
                <a:gd name="connsiteX8" fmla="*/ 1310268 w 1674542"/>
                <a:gd name="connsiteY8" fmla="*/ 791737 h 1555595"/>
                <a:gd name="connsiteX9" fmla="*/ 496229 w 1674542"/>
                <a:gd name="connsiteY9" fmla="*/ 1248937 h 1555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4542" h="1555595">
                  <a:moveTo>
                    <a:pt x="1354873" y="379142"/>
                  </a:moveTo>
                  <a:cubicBezTo>
                    <a:pt x="1224776" y="305962"/>
                    <a:pt x="873512" y="55756"/>
                    <a:pt x="730405" y="27878"/>
                  </a:cubicBezTo>
                  <a:cubicBezTo>
                    <a:pt x="587298" y="0"/>
                    <a:pt x="362105" y="26949"/>
                    <a:pt x="496229" y="211873"/>
                  </a:cubicBezTo>
                  <a:cubicBezTo>
                    <a:pt x="630353" y="396797"/>
                    <a:pt x="1395762" y="934845"/>
                    <a:pt x="1535152" y="1137425"/>
                  </a:cubicBezTo>
                  <a:cubicBezTo>
                    <a:pt x="1674542" y="1340005"/>
                    <a:pt x="1559622" y="1555595"/>
                    <a:pt x="1332571" y="1427356"/>
                  </a:cubicBezTo>
                  <a:cubicBezTo>
                    <a:pt x="1105520" y="1299117"/>
                    <a:pt x="345688" y="462776"/>
                    <a:pt x="172844" y="367991"/>
                  </a:cubicBezTo>
                  <a:cubicBezTo>
                    <a:pt x="0" y="273206"/>
                    <a:pt x="141250" y="847493"/>
                    <a:pt x="295508" y="858644"/>
                  </a:cubicBezTo>
                  <a:cubicBezTo>
                    <a:pt x="449767" y="869795"/>
                    <a:pt x="929268" y="446049"/>
                    <a:pt x="1098395" y="434898"/>
                  </a:cubicBezTo>
                  <a:cubicBezTo>
                    <a:pt x="1267522" y="423747"/>
                    <a:pt x="1410629" y="656064"/>
                    <a:pt x="1310268" y="791737"/>
                  </a:cubicBezTo>
                  <a:cubicBezTo>
                    <a:pt x="1209907" y="927410"/>
                    <a:pt x="653120" y="1158488"/>
                    <a:pt x="496229" y="1248937"/>
                  </a:cubicBezTo>
                </a:path>
              </a:pathLst>
            </a:custGeom>
            <a:noFill/>
            <a:ln w="44450">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400" dirty="0">
                <a:solidFill>
                  <a:prstClr val="black"/>
                </a:solidFill>
                <a:latin typeface="+mj-lt"/>
                <a:cs typeface="Helvetica"/>
              </a:endParaRPr>
            </a:p>
          </p:txBody>
        </p:sp>
        <p:grpSp>
          <p:nvGrpSpPr>
            <p:cNvPr id="7" name="Group 144"/>
            <p:cNvGrpSpPr/>
            <p:nvPr/>
          </p:nvGrpSpPr>
          <p:grpSpPr>
            <a:xfrm>
              <a:off x="3429000" y="3276600"/>
              <a:ext cx="2462463" cy="425115"/>
              <a:chOff x="854242" y="3581400"/>
              <a:chExt cx="2462463" cy="425115"/>
            </a:xfrm>
          </p:grpSpPr>
          <p:sp>
            <p:nvSpPr>
              <p:cNvPr id="98" name="Freeform 97"/>
              <p:cNvSpPr/>
              <p:nvPr/>
            </p:nvSpPr>
            <p:spPr>
              <a:xfrm>
                <a:off x="854242" y="3635543"/>
                <a:ext cx="1203158" cy="310815"/>
              </a:xfrm>
              <a:custGeom>
                <a:avLst/>
                <a:gdLst>
                  <a:gd name="connsiteX0" fmla="*/ 0 w 1185111"/>
                  <a:gd name="connsiteY0" fmla="*/ 286752 h 310815"/>
                  <a:gd name="connsiteX1" fmla="*/ 300790 w 1185111"/>
                  <a:gd name="connsiteY1" fmla="*/ 70183 h 310815"/>
                  <a:gd name="connsiteX2" fmla="*/ 541421 w 1185111"/>
                  <a:gd name="connsiteY2" fmla="*/ 34089 h 310815"/>
                  <a:gd name="connsiteX3" fmla="*/ 830179 w 1185111"/>
                  <a:gd name="connsiteY3" fmla="*/ 274720 h 310815"/>
                  <a:gd name="connsiteX4" fmla="*/ 1130969 w 1185111"/>
                  <a:gd name="connsiteY4" fmla="*/ 250657 h 310815"/>
                  <a:gd name="connsiteX5" fmla="*/ 1155032 w 1185111"/>
                  <a:gd name="connsiteY5" fmla="*/ 202531 h 310815"/>
                  <a:gd name="connsiteX0" fmla="*/ 0 w 1130969"/>
                  <a:gd name="connsiteY0" fmla="*/ 286752 h 310815"/>
                  <a:gd name="connsiteX1" fmla="*/ 300790 w 1130969"/>
                  <a:gd name="connsiteY1" fmla="*/ 70183 h 310815"/>
                  <a:gd name="connsiteX2" fmla="*/ 541421 w 1130969"/>
                  <a:gd name="connsiteY2" fmla="*/ 34089 h 310815"/>
                  <a:gd name="connsiteX3" fmla="*/ 830179 w 1130969"/>
                  <a:gd name="connsiteY3" fmla="*/ 274720 h 310815"/>
                  <a:gd name="connsiteX4" fmla="*/ 1130969 w 1130969"/>
                  <a:gd name="connsiteY4" fmla="*/ 250657 h 310815"/>
                  <a:gd name="connsiteX0" fmla="*/ 0 w 1126958"/>
                  <a:gd name="connsiteY0" fmla="*/ 286752 h 310815"/>
                  <a:gd name="connsiteX1" fmla="*/ 300790 w 1126958"/>
                  <a:gd name="connsiteY1" fmla="*/ 70183 h 310815"/>
                  <a:gd name="connsiteX2" fmla="*/ 541421 w 1126958"/>
                  <a:gd name="connsiteY2" fmla="*/ 34089 h 310815"/>
                  <a:gd name="connsiteX3" fmla="*/ 830179 w 1126958"/>
                  <a:gd name="connsiteY3" fmla="*/ 274720 h 310815"/>
                  <a:gd name="connsiteX4" fmla="*/ 1126958 w 1126958"/>
                  <a:gd name="connsiteY4" fmla="*/ 250657 h 310815"/>
                  <a:gd name="connsiteX0" fmla="*/ 0 w 1203158"/>
                  <a:gd name="connsiteY0" fmla="*/ 286752 h 310815"/>
                  <a:gd name="connsiteX1" fmla="*/ 300790 w 1203158"/>
                  <a:gd name="connsiteY1" fmla="*/ 70183 h 310815"/>
                  <a:gd name="connsiteX2" fmla="*/ 541421 w 1203158"/>
                  <a:gd name="connsiteY2" fmla="*/ 34089 h 310815"/>
                  <a:gd name="connsiteX3" fmla="*/ 830179 w 1203158"/>
                  <a:gd name="connsiteY3" fmla="*/ 274720 h 310815"/>
                  <a:gd name="connsiteX4" fmla="*/ 1203158 w 1203158"/>
                  <a:gd name="connsiteY4" fmla="*/ 250657 h 310815"/>
                  <a:gd name="connsiteX0" fmla="*/ 0 w 1203158"/>
                  <a:gd name="connsiteY0" fmla="*/ 286752 h 310815"/>
                  <a:gd name="connsiteX1" fmla="*/ 300790 w 1203158"/>
                  <a:gd name="connsiteY1" fmla="*/ 70183 h 310815"/>
                  <a:gd name="connsiteX2" fmla="*/ 541421 w 1203158"/>
                  <a:gd name="connsiteY2" fmla="*/ 34089 h 310815"/>
                  <a:gd name="connsiteX3" fmla="*/ 830179 w 1203158"/>
                  <a:gd name="connsiteY3" fmla="*/ 274720 h 310815"/>
                  <a:gd name="connsiteX4" fmla="*/ 1203158 w 1203158"/>
                  <a:gd name="connsiteY4" fmla="*/ 250657 h 310815"/>
                  <a:gd name="connsiteX0" fmla="*/ 0 w 1203158"/>
                  <a:gd name="connsiteY0" fmla="*/ 286752 h 310815"/>
                  <a:gd name="connsiteX1" fmla="*/ 300790 w 1203158"/>
                  <a:gd name="connsiteY1" fmla="*/ 70183 h 310815"/>
                  <a:gd name="connsiteX2" fmla="*/ 541421 w 1203158"/>
                  <a:gd name="connsiteY2" fmla="*/ 34089 h 310815"/>
                  <a:gd name="connsiteX3" fmla="*/ 830179 w 1203158"/>
                  <a:gd name="connsiteY3" fmla="*/ 274720 h 310815"/>
                  <a:gd name="connsiteX4" fmla="*/ 1203158 w 1203158"/>
                  <a:gd name="connsiteY4" fmla="*/ 250657 h 3108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3158" h="310815">
                    <a:moveTo>
                      <a:pt x="0" y="286752"/>
                    </a:moveTo>
                    <a:cubicBezTo>
                      <a:pt x="105276" y="199522"/>
                      <a:pt x="210553" y="112293"/>
                      <a:pt x="300790" y="70183"/>
                    </a:cubicBezTo>
                    <a:cubicBezTo>
                      <a:pt x="391027" y="28073"/>
                      <a:pt x="453190" y="0"/>
                      <a:pt x="541421" y="34089"/>
                    </a:cubicBezTo>
                    <a:cubicBezTo>
                      <a:pt x="629652" y="68178"/>
                      <a:pt x="719890" y="238625"/>
                      <a:pt x="830179" y="274720"/>
                    </a:cubicBezTo>
                    <a:cubicBezTo>
                      <a:pt x="940468" y="310815"/>
                      <a:pt x="1172829" y="298407"/>
                      <a:pt x="1203158" y="250657"/>
                    </a:cubicBezTo>
                  </a:path>
                </a:pathLst>
              </a:custGeom>
              <a:ln w="698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9" name="Freeform 98"/>
              <p:cNvSpPr/>
              <p:nvPr/>
            </p:nvSpPr>
            <p:spPr>
              <a:xfrm>
                <a:off x="2034340" y="3622278"/>
                <a:ext cx="540418" cy="285353"/>
              </a:xfrm>
              <a:custGeom>
                <a:avLst/>
                <a:gdLst>
                  <a:gd name="connsiteX0" fmla="*/ 0 w 565484"/>
                  <a:gd name="connsiteY0" fmla="*/ 252663 h 252663"/>
                  <a:gd name="connsiteX1" fmla="*/ 300789 w 565484"/>
                  <a:gd name="connsiteY1" fmla="*/ 36095 h 252663"/>
                  <a:gd name="connsiteX2" fmla="*/ 493294 w 565484"/>
                  <a:gd name="connsiteY2" fmla="*/ 36095 h 252663"/>
                  <a:gd name="connsiteX3" fmla="*/ 565484 w 565484"/>
                  <a:gd name="connsiteY3" fmla="*/ 216569 h 252663"/>
                  <a:gd name="connsiteX0" fmla="*/ 2006 w 567490"/>
                  <a:gd name="connsiteY0" fmla="*/ 254668 h 302795"/>
                  <a:gd name="connsiteX1" fmla="*/ 50132 w 567490"/>
                  <a:gd name="connsiteY1" fmla="*/ 266700 h 302795"/>
                  <a:gd name="connsiteX2" fmla="*/ 302795 w 567490"/>
                  <a:gd name="connsiteY2" fmla="*/ 38100 h 302795"/>
                  <a:gd name="connsiteX3" fmla="*/ 495300 w 567490"/>
                  <a:gd name="connsiteY3" fmla="*/ 38100 h 302795"/>
                  <a:gd name="connsiteX4" fmla="*/ 567490 w 567490"/>
                  <a:gd name="connsiteY4" fmla="*/ 218574 h 302795"/>
                  <a:gd name="connsiteX0" fmla="*/ 2006 w 567490"/>
                  <a:gd name="connsiteY0" fmla="*/ 251890 h 300017"/>
                  <a:gd name="connsiteX1" fmla="*/ 50132 w 567490"/>
                  <a:gd name="connsiteY1" fmla="*/ 263922 h 300017"/>
                  <a:gd name="connsiteX2" fmla="*/ 69182 w 567490"/>
                  <a:gd name="connsiteY2" fmla="*/ 247253 h 300017"/>
                  <a:gd name="connsiteX3" fmla="*/ 302795 w 567490"/>
                  <a:gd name="connsiteY3" fmla="*/ 35322 h 300017"/>
                  <a:gd name="connsiteX4" fmla="*/ 495300 w 567490"/>
                  <a:gd name="connsiteY4" fmla="*/ 35322 h 300017"/>
                  <a:gd name="connsiteX5" fmla="*/ 567490 w 567490"/>
                  <a:gd name="connsiteY5" fmla="*/ 215796 h 300017"/>
                  <a:gd name="connsiteX0" fmla="*/ 0 w 565484"/>
                  <a:gd name="connsiteY0" fmla="*/ 251890 h 285353"/>
                  <a:gd name="connsiteX1" fmla="*/ 501 w 565484"/>
                  <a:gd name="connsiteY1" fmla="*/ 252016 h 285353"/>
                  <a:gd name="connsiteX2" fmla="*/ 48126 w 565484"/>
                  <a:gd name="connsiteY2" fmla="*/ 263922 h 285353"/>
                  <a:gd name="connsiteX3" fmla="*/ 67176 w 565484"/>
                  <a:gd name="connsiteY3" fmla="*/ 247253 h 285353"/>
                  <a:gd name="connsiteX4" fmla="*/ 300789 w 565484"/>
                  <a:gd name="connsiteY4" fmla="*/ 35322 h 285353"/>
                  <a:gd name="connsiteX5" fmla="*/ 493294 w 565484"/>
                  <a:gd name="connsiteY5" fmla="*/ 35322 h 285353"/>
                  <a:gd name="connsiteX6" fmla="*/ 565484 w 565484"/>
                  <a:gd name="connsiteY6" fmla="*/ 215796 h 285353"/>
                  <a:gd name="connsiteX0" fmla="*/ 0 w 565484"/>
                  <a:gd name="connsiteY0" fmla="*/ 251890 h 285353"/>
                  <a:gd name="connsiteX1" fmla="*/ 48126 w 565484"/>
                  <a:gd name="connsiteY1" fmla="*/ 263922 h 285353"/>
                  <a:gd name="connsiteX2" fmla="*/ 67176 w 565484"/>
                  <a:gd name="connsiteY2" fmla="*/ 247253 h 285353"/>
                  <a:gd name="connsiteX3" fmla="*/ 300789 w 565484"/>
                  <a:gd name="connsiteY3" fmla="*/ 35322 h 285353"/>
                  <a:gd name="connsiteX4" fmla="*/ 493294 w 565484"/>
                  <a:gd name="connsiteY4" fmla="*/ 35322 h 285353"/>
                  <a:gd name="connsiteX5" fmla="*/ 565484 w 565484"/>
                  <a:gd name="connsiteY5" fmla="*/ 215796 h 285353"/>
                  <a:gd name="connsiteX0" fmla="*/ 23060 w 540418"/>
                  <a:gd name="connsiteY0" fmla="*/ 263922 h 285353"/>
                  <a:gd name="connsiteX1" fmla="*/ 23060 w 540418"/>
                  <a:gd name="connsiteY1" fmla="*/ 263922 h 285353"/>
                  <a:gd name="connsiteX2" fmla="*/ 42110 w 540418"/>
                  <a:gd name="connsiteY2" fmla="*/ 247253 h 285353"/>
                  <a:gd name="connsiteX3" fmla="*/ 275723 w 540418"/>
                  <a:gd name="connsiteY3" fmla="*/ 35322 h 285353"/>
                  <a:gd name="connsiteX4" fmla="*/ 468228 w 540418"/>
                  <a:gd name="connsiteY4" fmla="*/ 35322 h 285353"/>
                  <a:gd name="connsiteX5" fmla="*/ 540418 w 540418"/>
                  <a:gd name="connsiteY5" fmla="*/ 215796 h 285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418" h="285353">
                    <a:moveTo>
                      <a:pt x="23060" y="263922"/>
                    </a:moveTo>
                    <a:lnTo>
                      <a:pt x="23060" y="263922"/>
                    </a:lnTo>
                    <a:cubicBezTo>
                      <a:pt x="34256" y="263149"/>
                      <a:pt x="0" y="285353"/>
                      <a:pt x="42110" y="247253"/>
                    </a:cubicBezTo>
                    <a:cubicBezTo>
                      <a:pt x="84221" y="209153"/>
                      <a:pt x="204703" y="70644"/>
                      <a:pt x="275723" y="35322"/>
                    </a:cubicBezTo>
                    <a:cubicBezTo>
                      <a:pt x="346743" y="0"/>
                      <a:pt x="424112" y="5243"/>
                      <a:pt x="468228" y="35322"/>
                    </a:cubicBezTo>
                    <a:cubicBezTo>
                      <a:pt x="512344" y="65401"/>
                      <a:pt x="526381" y="140598"/>
                      <a:pt x="540418" y="215796"/>
                    </a:cubicBezTo>
                  </a:path>
                </a:pathLst>
              </a:custGeom>
              <a:ln w="698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0" name="Freeform 99"/>
              <p:cNvSpPr/>
              <p:nvPr/>
            </p:nvSpPr>
            <p:spPr>
              <a:xfrm>
                <a:off x="2578608" y="3733800"/>
                <a:ext cx="356937" cy="272715"/>
              </a:xfrm>
              <a:custGeom>
                <a:avLst/>
                <a:gdLst>
                  <a:gd name="connsiteX0" fmla="*/ 0 w 360948"/>
                  <a:gd name="connsiteY0" fmla="*/ 24063 h 184484"/>
                  <a:gd name="connsiteX1" fmla="*/ 108285 w 360948"/>
                  <a:gd name="connsiteY1" fmla="*/ 180473 h 184484"/>
                  <a:gd name="connsiteX2" fmla="*/ 360948 w 360948"/>
                  <a:gd name="connsiteY2" fmla="*/ 0 h 184484"/>
                  <a:gd name="connsiteX0" fmla="*/ 0 w 356937"/>
                  <a:gd name="connsiteY0" fmla="*/ 72189 h 192504"/>
                  <a:gd name="connsiteX1" fmla="*/ 104274 w 356937"/>
                  <a:gd name="connsiteY1" fmla="*/ 180473 h 192504"/>
                  <a:gd name="connsiteX2" fmla="*/ 356937 w 356937"/>
                  <a:gd name="connsiteY2" fmla="*/ 0 h 192504"/>
                </a:gdLst>
                <a:ahLst/>
                <a:cxnLst>
                  <a:cxn ang="0">
                    <a:pos x="connsiteX0" y="connsiteY0"/>
                  </a:cxn>
                  <a:cxn ang="0">
                    <a:pos x="connsiteX1" y="connsiteY1"/>
                  </a:cxn>
                  <a:cxn ang="0">
                    <a:pos x="connsiteX2" y="connsiteY2"/>
                  </a:cxn>
                </a:cxnLst>
                <a:rect l="l" t="t" r="r" b="b"/>
                <a:pathLst>
                  <a:path w="356937" h="192504">
                    <a:moveTo>
                      <a:pt x="0" y="72189"/>
                    </a:moveTo>
                    <a:cubicBezTo>
                      <a:pt x="24063" y="152399"/>
                      <a:pt x="44785" y="192504"/>
                      <a:pt x="104274" y="180473"/>
                    </a:cubicBezTo>
                    <a:cubicBezTo>
                      <a:pt x="163763" y="168442"/>
                      <a:pt x="260684" y="88231"/>
                      <a:pt x="356937" y="0"/>
                    </a:cubicBezTo>
                  </a:path>
                </a:pathLst>
              </a:custGeom>
              <a:ln w="698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1" name="Freeform 100"/>
              <p:cNvSpPr/>
              <p:nvPr/>
            </p:nvSpPr>
            <p:spPr>
              <a:xfrm>
                <a:off x="2895600" y="3581400"/>
                <a:ext cx="421105" cy="262690"/>
              </a:xfrm>
              <a:custGeom>
                <a:avLst/>
                <a:gdLst>
                  <a:gd name="connsiteX0" fmla="*/ 0 w 421105"/>
                  <a:gd name="connsiteY0" fmla="*/ 202532 h 262690"/>
                  <a:gd name="connsiteX1" fmla="*/ 228600 w 421105"/>
                  <a:gd name="connsiteY1" fmla="*/ 10026 h 262690"/>
                  <a:gd name="connsiteX2" fmla="*/ 421105 w 421105"/>
                  <a:gd name="connsiteY2" fmla="*/ 262690 h 262690"/>
                </a:gdLst>
                <a:ahLst/>
                <a:cxnLst>
                  <a:cxn ang="0">
                    <a:pos x="connsiteX0" y="connsiteY0"/>
                  </a:cxn>
                  <a:cxn ang="0">
                    <a:pos x="connsiteX1" y="connsiteY1"/>
                  </a:cxn>
                  <a:cxn ang="0">
                    <a:pos x="connsiteX2" y="connsiteY2"/>
                  </a:cxn>
                </a:cxnLst>
                <a:rect l="l" t="t" r="r" b="b"/>
                <a:pathLst>
                  <a:path w="421105" h="262690">
                    <a:moveTo>
                      <a:pt x="0" y="202532"/>
                    </a:moveTo>
                    <a:cubicBezTo>
                      <a:pt x="79208" y="101266"/>
                      <a:pt x="158416" y="0"/>
                      <a:pt x="228600" y="10026"/>
                    </a:cubicBezTo>
                    <a:cubicBezTo>
                      <a:pt x="298784" y="20052"/>
                      <a:pt x="359944" y="141371"/>
                      <a:pt x="421105" y="262690"/>
                    </a:cubicBezTo>
                  </a:path>
                </a:pathLst>
              </a:custGeom>
              <a:ln w="6985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8" name="Group 121"/>
          <p:cNvGrpSpPr/>
          <p:nvPr/>
        </p:nvGrpSpPr>
        <p:grpSpPr>
          <a:xfrm>
            <a:off x="5870207" y="1143000"/>
            <a:ext cx="2130793" cy="3076037"/>
            <a:chOff x="3124200" y="1676400"/>
            <a:chExt cx="2767263" cy="4272274"/>
          </a:xfrm>
        </p:grpSpPr>
        <p:sp>
          <p:nvSpPr>
            <p:cNvPr id="123" name="Down Arrow 122"/>
            <p:cNvSpPr/>
            <p:nvPr/>
          </p:nvSpPr>
          <p:spPr>
            <a:xfrm>
              <a:off x="4191000" y="2438400"/>
              <a:ext cx="533400" cy="457200"/>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123"/>
            <p:cNvSpPr>
              <a:spLocks noChangeAspect="1"/>
            </p:cNvSpPr>
            <p:nvPr/>
          </p:nvSpPr>
          <p:spPr>
            <a:xfrm>
              <a:off x="4190999" y="5181599"/>
              <a:ext cx="825726" cy="767074"/>
            </a:xfrm>
            <a:custGeom>
              <a:avLst/>
              <a:gdLst>
                <a:gd name="connsiteX0" fmla="*/ 1354873 w 1535152"/>
                <a:gd name="connsiteY0" fmla="*/ 351264 h 1507273"/>
                <a:gd name="connsiteX1" fmla="*/ 696951 w 1535152"/>
                <a:gd name="connsiteY1" fmla="*/ 27878 h 1507273"/>
                <a:gd name="connsiteX2" fmla="*/ 496229 w 1535152"/>
                <a:gd name="connsiteY2" fmla="*/ 183995 h 1507273"/>
                <a:gd name="connsiteX3" fmla="*/ 1388327 w 1535152"/>
                <a:gd name="connsiteY3" fmla="*/ 986883 h 1507273"/>
                <a:gd name="connsiteX4" fmla="*/ 1332571 w 1535152"/>
                <a:gd name="connsiteY4" fmla="*/ 1399478 h 1507273"/>
                <a:gd name="connsiteX5" fmla="*/ 172844 w 1535152"/>
                <a:gd name="connsiteY5" fmla="*/ 340113 h 1507273"/>
                <a:gd name="connsiteX6" fmla="*/ 295508 w 1535152"/>
                <a:gd name="connsiteY6" fmla="*/ 830766 h 1507273"/>
                <a:gd name="connsiteX7" fmla="*/ 1098395 w 1535152"/>
                <a:gd name="connsiteY7" fmla="*/ 407020 h 1507273"/>
                <a:gd name="connsiteX8" fmla="*/ 1232210 w 1535152"/>
                <a:gd name="connsiteY8" fmla="*/ 853069 h 1507273"/>
                <a:gd name="connsiteX9" fmla="*/ 473927 w 1535152"/>
                <a:gd name="connsiteY9" fmla="*/ 1254513 h 1507273"/>
                <a:gd name="connsiteX10" fmla="*/ 418171 w 1535152"/>
                <a:gd name="connsiteY10" fmla="*/ 1299117 h 1507273"/>
                <a:gd name="connsiteX0" fmla="*/ 1354873 w 1535152"/>
                <a:gd name="connsiteY0" fmla="*/ 351264 h 1507273"/>
                <a:gd name="connsiteX1" fmla="*/ 696951 w 1535152"/>
                <a:gd name="connsiteY1" fmla="*/ 27878 h 1507273"/>
                <a:gd name="connsiteX2" fmla="*/ 496229 w 1535152"/>
                <a:gd name="connsiteY2" fmla="*/ 183995 h 1507273"/>
                <a:gd name="connsiteX3" fmla="*/ 1388327 w 1535152"/>
                <a:gd name="connsiteY3" fmla="*/ 986883 h 1507273"/>
                <a:gd name="connsiteX4" fmla="*/ 1332571 w 1535152"/>
                <a:gd name="connsiteY4" fmla="*/ 1399478 h 1507273"/>
                <a:gd name="connsiteX5" fmla="*/ 172844 w 1535152"/>
                <a:gd name="connsiteY5" fmla="*/ 340113 h 1507273"/>
                <a:gd name="connsiteX6" fmla="*/ 295508 w 1535152"/>
                <a:gd name="connsiteY6" fmla="*/ 830766 h 1507273"/>
                <a:gd name="connsiteX7" fmla="*/ 1098395 w 1535152"/>
                <a:gd name="connsiteY7" fmla="*/ 407020 h 1507273"/>
                <a:gd name="connsiteX8" fmla="*/ 1310268 w 1535152"/>
                <a:gd name="connsiteY8" fmla="*/ 763859 h 1507273"/>
                <a:gd name="connsiteX9" fmla="*/ 473927 w 1535152"/>
                <a:gd name="connsiteY9" fmla="*/ 1254513 h 1507273"/>
                <a:gd name="connsiteX10" fmla="*/ 418171 w 1535152"/>
                <a:gd name="connsiteY10" fmla="*/ 1299117 h 1507273"/>
                <a:gd name="connsiteX0" fmla="*/ 1354873 w 1535152"/>
                <a:gd name="connsiteY0" fmla="*/ 351264 h 1507273"/>
                <a:gd name="connsiteX1" fmla="*/ 696951 w 1535152"/>
                <a:gd name="connsiteY1" fmla="*/ 27878 h 1507273"/>
                <a:gd name="connsiteX2" fmla="*/ 496229 w 1535152"/>
                <a:gd name="connsiteY2" fmla="*/ 183995 h 1507273"/>
                <a:gd name="connsiteX3" fmla="*/ 1388327 w 1535152"/>
                <a:gd name="connsiteY3" fmla="*/ 986883 h 1507273"/>
                <a:gd name="connsiteX4" fmla="*/ 1332571 w 1535152"/>
                <a:gd name="connsiteY4" fmla="*/ 1399478 h 1507273"/>
                <a:gd name="connsiteX5" fmla="*/ 172844 w 1535152"/>
                <a:gd name="connsiteY5" fmla="*/ 340113 h 1507273"/>
                <a:gd name="connsiteX6" fmla="*/ 295508 w 1535152"/>
                <a:gd name="connsiteY6" fmla="*/ 830766 h 1507273"/>
                <a:gd name="connsiteX7" fmla="*/ 1098395 w 1535152"/>
                <a:gd name="connsiteY7" fmla="*/ 407020 h 1507273"/>
                <a:gd name="connsiteX8" fmla="*/ 1310268 w 1535152"/>
                <a:gd name="connsiteY8" fmla="*/ 763859 h 1507273"/>
                <a:gd name="connsiteX9" fmla="*/ 473927 w 1535152"/>
                <a:gd name="connsiteY9" fmla="*/ 1254513 h 1507273"/>
                <a:gd name="connsiteX10" fmla="*/ 696952 w 1535152"/>
                <a:gd name="connsiteY10" fmla="*/ 1154151 h 1507273"/>
                <a:gd name="connsiteX0" fmla="*/ 1578826 w 1759105"/>
                <a:gd name="connsiteY0" fmla="*/ 351264 h 1826941"/>
                <a:gd name="connsiteX1" fmla="*/ 920904 w 1759105"/>
                <a:gd name="connsiteY1" fmla="*/ 27878 h 1826941"/>
                <a:gd name="connsiteX2" fmla="*/ 720182 w 1759105"/>
                <a:gd name="connsiteY2" fmla="*/ 183995 h 1826941"/>
                <a:gd name="connsiteX3" fmla="*/ 1612280 w 1759105"/>
                <a:gd name="connsiteY3" fmla="*/ 986883 h 1826941"/>
                <a:gd name="connsiteX4" fmla="*/ 1556524 w 1759105"/>
                <a:gd name="connsiteY4" fmla="*/ 1399478 h 1826941"/>
                <a:gd name="connsiteX5" fmla="*/ 396797 w 1759105"/>
                <a:gd name="connsiteY5" fmla="*/ 340113 h 1826941"/>
                <a:gd name="connsiteX6" fmla="*/ 519461 w 1759105"/>
                <a:gd name="connsiteY6" fmla="*/ 830766 h 1826941"/>
                <a:gd name="connsiteX7" fmla="*/ 1322348 w 1759105"/>
                <a:gd name="connsiteY7" fmla="*/ 407020 h 1826941"/>
                <a:gd name="connsiteX8" fmla="*/ 1534221 w 1759105"/>
                <a:gd name="connsiteY8" fmla="*/ 763859 h 1826941"/>
                <a:gd name="connsiteX9" fmla="*/ 697880 w 1759105"/>
                <a:gd name="connsiteY9" fmla="*/ 1254513 h 1826941"/>
                <a:gd name="connsiteX10" fmla="*/ 39959 w 1759105"/>
                <a:gd name="connsiteY10" fmla="*/ 1812073 h 1826941"/>
                <a:gd name="connsiteX0" fmla="*/ 1578826 w 1759105"/>
                <a:gd name="connsiteY0" fmla="*/ 351264 h 1826941"/>
                <a:gd name="connsiteX1" fmla="*/ 920904 w 1759105"/>
                <a:gd name="connsiteY1" fmla="*/ 27878 h 1826941"/>
                <a:gd name="connsiteX2" fmla="*/ 720182 w 1759105"/>
                <a:gd name="connsiteY2" fmla="*/ 183995 h 1826941"/>
                <a:gd name="connsiteX3" fmla="*/ 1612280 w 1759105"/>
                <a:gd name="connsiteY3" fmla="*/ 986883 h 1826941"/>
                <a:gd name="connsiteX4" fmla="*/ 1556524 w 1759105"/>
                <a:gd name="connsiteY4" fmla="*/ 1399478 h 1826941"/>
                <a:gd name="connsiteX5" fmla="*/ 396797 w 1759105"/>
                <a:gd name="connsiteY5" fmla="*/ 340113 h 1826941"/>
                <a:gd name="connsiteX6" fmla="*/ 519461 w 1759105"/>
                <a:gd name="connsiteY6" fmla="*/ 830766 h 1826941"/>
                <a:gd name="connsiteX7" fmla="*/ 1322348 w 1759105"/>
                <a:gd name="connsiteY7" fmla="*/ 407020 h 1826941"/>
                <a:gd name="connsiteX8" fmla="*/ 1534221 w 1759105"/>
                <a:gd name="connsiteY8" fmla="*/ 763859 h 1826941"/>
                <a:gd name="connsiteX9" fmla="*/ 909753 w 1759105"/>
                <a:gd name="connsiteY9" fmla="*/ 1120698 h 1826941"/>
                <a:gd name="connsiteX10" fmla="*/ 39959 w 1759105"/>
                <a:gd name="connsiteY10" fmla="*/ 1812073 h 1826941"/>
                <a:gd name="connsiteX0" fmla="*/ 1354873 w 1535152"/>
                <a:gd name="connsiteY0" fmla="*/ 351264 h 1507273"/>
                <a:gd name="connsiteX1" fmla="*/ 696951 w 1535152"/>
                <a:gd name="connsiteY1" fmla="*/ 27878 h 1507273"/>
                <a:gd name="connsiteX2" fmla="*/ 496229 w 1535152"/>
                <a:gd name="connsiteY2" fmla="*/ 183995 h 1507273"/>
                <a:gd name="connsiteX3" fmla="*/ 1388327 w 1535152"/>
                <a:gd name="connsiteY3" fmla="*/ 986883 h 1507273"/>
                <a:gd name="connsiteX4" fmla="*/ 1332571 w 1535152"/>
                <a:gd name="connsiteY4" fmla="*/ 1399478 h 1507273"/>
                <a:gd name="connsiteX5" fmla="*/ 172844 w 1535152"/>
                <a:gd name="connsiteY5" fmla="*/ 340113 h 1507273"/>
                <a:gd name="connsiteX6" fmla="*/ 295508 w 1535152"/>
                <a:gd name="connsiteY6" fmla="*/ 830766 h 1507273"/>
                <a:gd name="connsiteX7" fmla="*/ 1098395 w 1535152"/>
                <a:gd name="connsiteY7" fmla="*/ 407020 h 1507273"/>
                <a:gd name="connsiteX8" fmla="*/ 1310268 w 1535152"/>
                <a:gd name="connsiteY8" fmla="*/ 763859 h 1507273"/>
                <a:gd name="connsiteX9" fmla="*/ 685800 w 1535152"/>
                <a:gd name="connsiteY9" fmla="*/ 1120698 h 1507273"/>
                <a:gd name="connsiteX10" fmla="*/ 525038 w 1535152"/>
                <a:gd name="connsiteY10" fmla="*/ 1250796 h 1507273"/>
                <a:gd name="connsiteX0" fmla="*/ 1354873 w 1674542"/>
                <a:gd name="connsiteY0" fmla="*/ 351264 h 1527717"/>
                <a:gd name="connsiteX1" fmla="*/ 696951 w 1674542"/>
                <a:gd name="connsiteY1" fmla="*/ 27878 h 1527717"/>
                <a:gd name="connsiteX2" fmla="*/ 496229 w 1674542"/>
                <a:gd name="connsiteY2" fmla="*/ 183995 h 1527717"/>
                <a:gd name="connsiteX3" fmla="*/ 1535152 w 1674542"/>
                <a:gd name="connsiteY3" fmla="*/ 1109547 h 1527717"/>
                <a:gd name="connsiteX4" fmla="*/ 1332571 w 1674542"/>
                <a:gd name="connsiteY4" fmla="*/ 1399478 h 1527717"/>
                <a:gd name="connsiteX5" fmla="*/ 172844 w 1674542"/>
                <a:gd name="connsiteY5" fmla="*/ 340113 h 1527717"/>
                <a:gd name="connsiteX6" fmla="*/ 295508 w 1674542"/>
                <a:gd name="connsiteY6" fmla="*/ 830766 h 1527717"/>
                <a:gd name="connsiteX7" fmla="*/ 1098395 w 1674542"/>
                <a:gd name="connsiteY7" fmla="*/ 407020 h 1527717"/>
                <a:gd name="connsiteX8" fmla="*/ 1310268 w 1674542"/>
                <a:gd name="connsiteY8" fmla="*/ 763859 h 1527717"/>
                <a:gd name="connsiteX9" fmla="*/ 685800 w 1674542"/>
                <a:gd name="connsiteY9" fmla="*/ 1120698 h 1527717"/>
                <a:gd name="connsiteX10" fmla="*/ 525038 w 1674542"/>
                <a:gd name="connsiteY10" fmla="*/ 1250796 h 1527717"/>
                <a:gd name="connsiteX0" fmla="*/ 1354873 w 1674542"/>
                <a:gd name="connsiteY0" fmla="*/ 379142 h 1555595"/>
                <a:gd name="connsiteX1" fmla="*/ 730405 w 1674542"/>
                <a:gd name="connsiteY1" fmla="*/ 27878 h 1555595"/>
                <a:gd name="connsiteX2" fmla="*/ 496229 w 1674542"/>
                <a:gd name="connsiteY2" fmla="*/ 211873 h 1555595"/>
                <a:gd name="connsiteX3" fmla="*/ 1535152 w 1674542"/>
                <a:gd name="connsiteY3" fmla="*/ 1137425 h 1555595"/>
                <a:gd name="connsiteX4" fmla="*/ 1332571 w 1674542"/>
                <a:gd name="connsiteY4" fmla="*/ 1427356 h 1555595"/>
                <a:gd name="connsiteX5" fmla="*/ 172844 w 1674542"/>
                <a:gd name="connsiteY5" fmla="*/ 367991 h 1555595"/>
                <a:gd name="connsiteX6" fmla="*/ 295508 w 1674542"/>
                <a:gd name="connsiteY6" fmla="*/ 858644 h 1555595"/>
                <a:gd name="connsiteX7" fmla="*/ 1098395 w 1674542"/>
                <a:gd name="connsiteY7" fmla="*/ 434898 h 1555595"/>
                <a:gd name="connsiteX8" fmla="*/ 1310268 w 1674542"/>
                <a:gd name="connsiteY8" fmla="*/ 791737 h 1555595"/>
                <a:gd name="connsiteX9" fmla="*/ 685800 w 1674542"/>
                <a:gd name="connsiteY9" fmla="*/ 1148576 h 1555595"/>
                <a:gd name="connsiteX10" fmla="*/ 525038 w 1674542"/>
                <a:gd name="connsiteY10" fmla="*/ 1278674 h 1555595"/>
                <a:gd name="connsiteX0" fmla="*/ 1354873 w 1674542"/>
                <a:gd name="connsiteY0" fmla="*/ 352193 h 1528646"/>
                <a:gd name="connsiteX1" fmla="*/ 730405 w 1674542"/>
                <a:gd name="connsiteY1" fmla="*/ 929 h 1528646"/>
                <a:gd name="connsiteX2" fmla="*/ 496229 w 1674542"/>
                <a:gd name="connsiteY2" fmla="*/ 184924 h 1528646"/>
                <a:gd name="connsiteX3" fmla="*/ 1535152 w 1674542"/>
                <a:gd name="connsiteY3" fmla="*/ 1110476 h 1528646"/>
                <a:gd name="connsiteX4" fmla="*/ 1332571 w 1674542"/>
                <a:gd name="connsiteY4" fmla="*/ 1400407 h 1528646"/>
                <a:gd name="connsiteX5" fmla="*/ 172844 w 1674542"/>
                <a:gd name="connsiteY5" fmla="*/ 341042 h 1528646"/>
                <a:gd name="connsiteX6" fmla="*/ 295508 w 1674542"/>
                <a:gd name="connsiteY6" fmla="*/ 831695 h 1528646"/>
                <a:gd name="connsiteX7" fmla="*/ 1098395 w 1674542"/>
                <a:gd name="connsiteY7" fmla="*/ 407949 h 1528646"/>
                <a:gd name="connsiteX8" fmla="*/ 1310268 w 1674542"/>
                <a:gd name="connsiteY8" fmla="*/ 764788 h 1528646"/>
                <a:gd name="connsiteX9" fmla="*/ 685800 w 1674542"/>
                <a:gd name="connsiteY9" fmla="*/ 1121627 h 1528646"/>
                <a:gd name="connsiteX10" fmla="*/ 525038 w 1674542"/>
                <a:gd name="connsiteY10" fmla="*/ 1251725 h 1528646"/>
                <a:gd name="connsiteX0" fmla="*/ 1354873 w 1674542"/>
                <a:gd name="connsiteY0" fmla="*/ 383789 h 1560242"/>
                <a:gd name="connsiteX1" fmla="*/ 730405 w 1674542"/>
                <a:gd name="connsiteY1" fmla="*/ 32525 h 1560242"/>
                <a:gd name="connsiteX2" fmla="*/ 496229 w 1674542"/>
                <a:gd name="connsiteY2" fmla="*/ 216520 h 1560242"/>
                <a:gd name="connsiteX3" fmla="*/ 1535152 w 1674542"/>
                <a:gd name="connsiteY3" fmla="*/ 1142072 h 1560242"/>
                <a:gd name="connsiteX4" fmla="*/ 1332571 w 1674542"/>
                <a:gd name="connsiteY4" fmla="*/ 1432003 h 1560242"/>
                <a:gd name="connsiteX5" fmla="*/ 172844 w 1674542"/>
                <a:gd name="connsiteY5" fmla="*/ 372638 h 1560242"/>
                <a:gd name="connsiteX6" fmla="*/ 295508 w 1674542"/>
                <a:gd name="connsiteY6" fmla="*/ 863291 h 1560242"/>
                <a:gd name="connsiteX7" fmla="*/ 1098395 w 1674542"/>
                <a:gd name="connsiteY7" fmla="*/ 439545 h 1560242"/>
                <a:gd name="connsiteX8" fmla="*/ 1310268 w 1674542"/>
                <a:gd name="connsiteY8" fmla="*/ 796384 h 1560242"/>
                <a:gd name="connsiteX9" fmla="*/ 685800 w 1674542"/>
                <a:gd name="connsiteY9" fmla="*/ 1153223 h 1560242"/>
                <a:gd name="connsiteX10" fmla="*/ 525038 w 1674542"/>
                <a:gd name="connsiteY10" fmla="*/ 1283321 h 1560242"/>
                <a:gd name="connsiteX0" fmla="*/ 1354873 w 1674542"/>
                <a:gd name="connsiteY0" fmla="*/ 383789 h 1560242"/>
                <a:gd name="connsiteX1" fmla="*/ 730405 w 1674542"/>
                <a:gd name="connsiteY1" fmla="*/ 32525 h 1560242"/>
                <a:gd name="connsiteX2" fmla="*/ 496229 w 1674542"/>
                <a:gd name="connsiteY2" fmla="*/ 216520 h 1560242"/>
                <a:gd name="connsiteX3" fmla="*/ 1535152 w 1674542"/>
                <a:gd name="connsiteY3" fmla="*/ 1142072 h 1560242"/>
                <a:gd name="connsiteX4" fmla="*/ 1332571 w 1674542"/>
                <a:gd name="connsiteY4" fmla="*/ 1432003 h 1560242"/>
                <a:gd name="connsiteX5" fmla="*/ 172844 w 1674542"/>
                <a:gd name="connsiteY5" fmla="*/ 372638 h 1560242"/>
                <a:gd name="connsiteX6" fmla="*/ 295508 w 1674542"/>
                <a:gd name="connsiteY6" fmla="*/ 863291 h 1560242"/>
                <a:gd name="connsiteX7" fmla="*/ 1098395 w 1674542"/>
                <a:gd name="connsiteY7" fmla="*/ 439545 h 1560242"/>
                <a:gd name="connsiteX8" fmla="*/ 1310268 w 1674542"/>
                <a:gd name="connsiteY8" fmla="*/ 796384 h 1560242"/>
                <a:gd name="connsiteX9" fmla="*/ 685800 w 1674542"/>
                <a:gd name="connsiteY9" fmla="*/ 1153223 h 1560242"/>
                <a:gd name="connsiteX10" fmla="*/ 525038 w 1674542"/>
                <a:gd name="connsiteY10" fmla="*/ 1283321 h 1560242"/>
                <a:gd name="connsiteX0" fmla="*/ 1354873 w 1674542"/>
                <a:gd name="connsiteY0" fmla="*/ 383789 h 1560242"/>
                <a:gd name="connsiteX1" fmla="*/ 998034 w 1674542"/>
                <a:gd name="connsiteY1" fmla="*/ 97574 h 1560242"/>
                <a:gd name="connsiteX2" fmla="*/ 730405 w 1674542"/>
                <a:gd name="connsiteY2" fmla="*/ 32525 h 1560242"/>
                <a:gd name="connsiteX3" fmla="*/ 496229 w 1674542"/>
                <a:gd name="connsiteY3" fmla="*/ 216520 h 1560242"/>
                <a:gd name="connsiteX4" fmla="*/ 1535152 w 1674542"/>
                <a:gd name="connsiteY4" fmla="*/ 1142072 h 1560242"/>
                <a:gd name="connsiteX5" fmla="*/ 1332571 w 1674542"/>
                <a:gd name="connsiteY5" fmla="*/ 1432003 h 1560242"/>
                <a:gd name="connsiteX6" fmla="*/ 172844 w 1674542"/>
                <a:gd name="connsiteY6" fmla="*/ 372638 h 1560242"/>
                <a:gd name="connsiteX7" fmla="*/ 295508 w 1674542"/>
                <a:gd name="connsiteY7" fmla="*/ 863291 h 1560242"/>
                <a:gd name="connsiteX8" fmla="*/ 1098395 w 1674542"/>
                <a:gd name="connsiteY8" fmla="*/ 439545 h 1560242"/>
                <a:gd name="connsiteX9" fmla="*/ 1310268 w 1674542"/>
                <a:gd name="connsiteY9" fmla="*/ 796384 h 1560242"/>
                <a:gd name="connsiteX10" fmla="*/ 685800 w 1674542"/>
                <a:gd name="connsiteY10" fmla="*/ 1153223 h 1560242"/>
                <a:gd name="connsiteX11" fmla="*/ 525038 w 1674542"/>
                <a:gd name="connsiteY11" fmla="*/ 1283321 h 1560242"/>
                <a:gd name="connsiteX0" fmla="*/ 1354873 w 1674542"/>
                <a:gd name="connsiteY0" fmla="*/ 379142 h 1555595"/>
                <a:gd name="connsiteX1" fmla="*/ 730405 w 1674542"/>
                <a:gd name="connsiteY1" fmla="*/ 27878 h 1555595"/>
                <a:gd name="connsiteX2" fmla="*/ 496229 w 1674542"/>
                <a:gd name="connsiteY2" fmla="*/ 211873 h 1555595"/>
                <a:gd name="connsiteX3" fmla="*/ 1535152 w 1674542"/>
                <a:gd name="connsiteY3" fmla="*/ 1137425 h 1555595"/>
                <a:gd name="connsiteX4" fmla="*/ 1332571 w 1674542"/>
                <a:gd name="connsiteY4" fmla="*/ 1427356 h 1555595"/>
                <a:gd name="connsiteX5" fmla="*/ 172844 w 1674542"/>
                <a:gd name="connsiteY5" fmla="*/ 367991 h 1555595"/>
                <a:gd name="connsiteX6" fmla="*/ 295508 w 1674542"/>
                <a:gd name="connsiteY6" fmla="*/ 858644 h 1555595"/>
                <a:gd name="connsiteX7" fmla="*/ 1098395 w 1674542"/>
                <a:gd name="connsiteY7" fmla="*/ 434898 h 1555595"/>
                <a:gd name="connsiteX8" fmla="*/ 1310268 w 1674542"/>
                <a:gd name="connsiteY8" fmla="*/ 791737 h 1555595"/>
                <a:gd name="connsiteX9" fmla="*/ 685800 w 1674542"/>
                <a:gd name="connsiteY9" fmla="*/ 1148576 h 1555595"/>
                <a:gd name="connsiteX10" fmla="*/ 525038 w 1674542"/>
                <a:gd name="connsiteY10" fmla="*/ 1278674 h 1555595"/>
                <a:gd name="connsiteX0" fmla="*/ 1354873 w 1674542"/>
                <a:gd name="connsiteY0" fmla="*/ 379142 h 1555595"/>
                <a:gd name="connsiteX1" fmla="*/ 730405 w 1674542"/>
                <a:gd name="connsiteY1" fmla="*/ 27878 h 1555595"/>
                <a:gd name="connsiteX2" fmla="*/ 496229 w 1674542"/>
                <a:gd name="connsiteY2" fmla="*/ 211873 h 1555595"/>
                <a:gd name="connsiteX3" fmla="*/ 1535152 w 1674542"/>
                <a:gd name="connsiteY3" fmla="*/ 1137425 h 1555595"/>
                <a:gd name="connsiteX4" fmla="*/ 1332571 w 1674542"/>
                <a:gd name="connsiteY4" fmla="*/ 1427356 h 1555595"/>
                <a:gd name="connsiteX5" fmla="*/ 172844 w 1674542"/>
                <a:gd name="connsiteY5" fmla="*/ 367991 h 1555595"/>
                <a:gd name="connsiteX6" fmla="*/ 295508 w 1674542"/>
                <a:gd name="connsiteY6" fmla="*/ 858644 h 1555595"/>
                <a:gd name="connsiteX7" fmla="*/ 1098395 w 1674542"/>
                <a:gd name="connsiteY7" fmla="*/ 434898 h 1555595"/>
                <a:gd name="connsiteX8" fmla="*/ 1310268 w 1674542"/>
                <a:gd name="connsiteY8" fmla="*/ 791737 h 1555595"/>
                <a:gd name="connsiteX9" fmla="*/ 685800 w 1674542"/>
                <a:gd name="connsiteY9" fmla="*/ 1148576 h 1555595"/>
                <a:gd name="connsiteX10" fmla="*/ 368921 w 1674542"/>
                <a:gd name="connsiteY10" fmla="*/ 1334430 h 1555595"/>
                <a:gd name="connsiteX0" fmla="*/ 1354873 w 1674542"/>
                <a:gd name="connsiteY0" fmla="*/ 379142 h 1555595"/>
                <a:gd name="connsiteX1" fmla="*/ 730405 w 1674542"/>
                <a:gd name="connsiteY1" fmla="*/ 27878 h 1555595"/>
                <a:gd name="connsiteX2" fmla="*/ 496229 w 1674542"/>
                <a:gd name="connsiteY2" fmla="*/ 211873 h 1555595"/>
                <a:gd name="connsiteX3" fmla="*/ 1535152 w 1674542"/>
                <a:gd name="connsiteY3" fmla="*/ 1137425 h 1555595"/>
                <a:gd name="connsiteX4" fmla="*/ 1332571 w 1674542"/>
                <a:gd name="connsiteY4" fmla="*/ 1427356 h 1555595"/>
                <a:gd name="connsiteX5" fmla="*/ 172844 w 1674542"/>
                <a:gd name="connsiteY5" fmla="*/ 367991 h 1555595"/>
                <a:gd name="connsiteX6" fmla="*/ 295508 w 1674542"/>
                <a:gd name="connsiteY6" fmla="*/ 858644 h 1555595"/>
                <a:gd name="connsiteX7" fmla="*/ 1098395 w 1674542"/>
                <a:gd name="connsiteY7" fmla="*/ 434898 h 1555595"/>
                <a:gd name="connsiteX8" fmla="*/ 1310268 w 1674542"/>
                <a:gd name="connsiteY8" fmla="*/ 791737 h 1555595"/>
                <a:gd name="connsiteX9" fmla="*/ 685800 w 1674542"/>
                <a:gd name="connsiteY9" fmla="*/ 1148576 h 1555595"/>
                <a:gd name="connsiteX0" fmla="*/ 1354873 w 1674542"/>
                <a:gd name="connsiteY0" fmla="*/ 379142 h 1555595"/>
                <a:gd name="connsiteX1" fmla="*/ 730405 w 1674542"/>
                <a:gd name="connsiteY1" fmla="*/ 27878 h 1555595"/>
                <a:gd name="connsiteX2" fmla="*/ 496229 w 1674542"/>
                <a:gd name="connsiteY2" fmla="*/ 211873 h 1555595"/>
                <a:gd name="connsiteX3" fmla="*/ 1535152 w 1674542"/>
                <a:gd name="connsiteY3" fmla="*/ 1137425 h 1555595"/>
                <a:gd name="connsiteX4" fmla="*/ 1332571 w 1674542"/>
                <a:gd name="connsiteY4" fmla="*/ 1427356 h 1555595"/>
                <a:gd name="connsiteX5" fmla="*/ 172844 w 1674542"/>
                <a:gd name="connsiteY5" fmla="*/ 367991 h 1555595"/>
                <a:gd name="connsiteX6" fmla="*/ 295508 w 1674542"/>
                <a:gd name="connsiteY6" fmla="*/ 858644 h 1555595"/>
                <a:gd name="connsiteX7" fmla="*/ 1098395 w 1674542"/>
                <a:gd name="connsiteY7" fmla="*/ 434898 h 1555595"/>
                <a:gd name="connsiteX8" fmla="*/ 1310268 w 1674542"/>
                <a:gd name="connsiteY8" fmla="*/ 791737 h 1555595"/>
                <a:gd name="connsiteX9" fmla="*/ 496229 w 1674542"/>
                <a:gd name="connsiteY9" fmla="*/ 1248937 h 1555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4542" h="1555595">
                  <a:moveTo>
                    <a:pt x="1354873" y="379142"/>
                  </a:moveTo>
                  <a:cubicBezTo>
                    <a:pt x="1224776" y="305962"/>
                    <a:pt x="873512" y="55756"/>
                    <a:pt x="730405" y="27878"/>
                  </a:cubicBezTo>
                  <a:cubicBezTo>
                    <a:pt x="587298" y="0"/>
                    <a:pt x="362105" y="26949"/>
                    <a:pt x="496229" y="211873"/>
                  </a:cubicBezTo>
                  <a:cubicBezTo>
                    <a:pt x="630353" y="396797"/>
                    <a:pt x="1395762" y="934845"/>
                    <a:pt x="1535152" y="1137425"/>
                  </a:cubicBezTo>
                  <a:cubicBezTo>
                    <a:pt x="1674542" y="1340005"/>
                    <a:pt x="1559622" y="1555595"/>
                    <a:pt x="1332571" y="1427356"/>
                  </a:cubicBezTo>
                  <a:cubicBezTo>
                    <a:pt x="1105520" y="1299117"/>
                    <a:pt x="345688" y="462776"/>
                    <a:pt x="172844" y="367991"/>
                  </a:cubicBezTo>
                  <a:cubicBezTo>
                    <a:pt x="0" y="273206"/>
                    <a:pt x="141250" y="847493"/>
                    <a:pt x="295508" y="858644"/>
                  </a:cubicBezTo>
                  <a:cubicBezTo>
                    <a:pt x="449767" y="869795"/>
                    <a:pt x="929268" y="446049"/>
                    <a:pt x="1098395" y="434898"/>
                  </a:cubicBezTo>
                  <a:cubicBezTo>
                    <a:pt x="1267522" y="423747"/>
                    <a:pt x="1410629" y="656064"/>
                    <a:pt x="1310268" y="791737"/>
                  </a:cubicBezTo>
                  <a:cubicBezTo>
                    <a:pt x="1209907" y="927410"/>
                    <a:pt x="653120" y="1158488"/>
                    <a:pt x="496229" y="1248937"/>
                  </a:cubicBezTo>
                </a:path>
              </a:pathLst>
            </a:custGeom>
            <a:noFill/>
            <a:ln w="44450">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400" dirty="0">
                <a:solidFill>
                  <a:prstClr val="black"/>
                </a:solidFill>
                <a:latin typeface="+mj-lt"/>
                <a:cs typeface="Helvetica"/>
              </a:endParaRPr>
            </a:p>
          </p:txBody>
        </p:sp>
        <p:grpSp>
          <p:nvGrpSpPr>
            <p:cNvPr id="9" name="Group 119"/>
            <p:cNvGrpSpPr/>
            <p:nvPr/>
          </p:nvGrpSpPr>
          <p:grpSpPr>
            <a:xfrm>
              <a:off x="3124200" y="1676400"/>
              <a:ext cx="2549489" cy="551653"/>
              <a:chOff x="3507589" y="1676400"/>
              <a:chExt cx="2549489" cy="551653"/>
            </a:xfrm>
          </p:grpSpPr>
          <p:grpSp>
            <p:nvGrpSpPr>
              <p:cNvPr id="10" name="Group 114"/>
              <p:cNvGrpSpPr/>
              <p:nvPr/>
            </p:nvGrpSpPr>
            <p:grpSpPr>
              <a:xfrm>
                <a:off x="3507589" y="1676400"/>
                <a:ext cx="1750211" cy="551653"/>
                <a:chOff x="3431389" y="1703992"/>
                <a:chExt cx="1750211" cy="551653"/>
              </a:xfrm>
            </p:grpSpPr>
            <p:grpSp>
              <p:nvGrpSpPr>
                <p:cNvPr id="11" name="Group 63"/>
                <p:cNvGrpSpPr>
                  <a:grpSpLocks noChangeAspect="1"/>
                </p:cNvGrpSpPr>
                <p:nvPr/>
              </p:nvGrpSpPr>
              <p:grpSpPr>
                <a:xfrm>
                  <a:off x="3717795" y="1703992"/>
                  <a:ext cx="302028" cy="258935"/>
                  <a:chOff x="1519741" y="3617036"/>
                  <a:chExt cx="145758" cy="124961"/>
                </a:xfrm>
              </p:grpSpPr>
              <p:cxnSp>
                <p:nvCxnSpPr>
                  <p:cNvPr id="144" name="Straight Arrow Connector 2"/>
                  <p:cNvCxnSpPr/>
                  <p:nvPr/>
                </p:nvCxnSpPr>
                <p:spPr>
                  <a:xfrm>
                    <a:off x="1520658" y="3617036"/>
                    <a:ext cx="14484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a:off x="1519741" y="3617048"/>
                    <a:ext cx="0" cy="124949"/>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139" name="Line 1335"/>
                <p:cNvSpPr>
                  <a:spLocks noChangeAspect="1" noChangeShapeType="1"/>
                </p:cNvSpPr>
                <p:nvPr/>
              </p:nvSpPr>
              <p:spPr bwMode="auto">
                <a:xfrm rot="16200000" flipV="1">
                  <a:off x="4353268" y="1138110"/>
                  <a:ext cx="0" cy="1647616"/>
                </a:xfrm>
                <a:prstGeom prst="line">
                  <a:avLst/>
                </a:prstGeom>
                <a:noFill/>
                <a:ln w="9525" cap="flat" cmpd="sng" algn="ctr">
                  <a:solidFill>
                    <a:schemeClr val="tx1"/>
                  </a:solidFill>
                  <a:prstDash val="solid"/>
                  <a:round/>
                  <a:headEnd type="none" w="med" len="med"/>
                  <a:tailEnd type="none" w="med" len="med"/>
                </a:ln>
                <a:effectLst/>
              </p:spPr>
              <p:txBody>
                <a:bodyPr/>
                <a:lstStyle/>
                <a:p>
                  <a:pPr>
                    <a:defRPr/>
                  </a:pPr>
                  <a:endParaRPr lang="en-US" dirty="0">
                    <a:solidFill>
                      <a:prstClr val="black"/>
                    </a:solidFill>
                    <a:latin typeface="Helvetica" pitchFamily="34" charset="0"/>
                    <a:cs typeface="Helvetica" pitchFamily="34" charset="0"/>
                  </a:endParaRPr>
                </a:p>
              </p:txBody>
            </p:sp>
            <p:sp>
              <p:nvSpPr>
                <p:cNvPr id="140" name="Line 1335"/>
                <p:cNvSpPr>
                  <a:spLocks noChangeAspect="1" noChangeShapeType="1"/>
                </p:cNvSpPr>
                <p:nvPr/>
              </p:nvSpPr>
              <p:spPr bwMode="auto">
                <a:xfrm rot="16200000" flipV="1">
                  <a:off x="4881371" y="1869324"/>
                  <a:ext cx="0" cy="185188"/>
                </a:xfrm>
                <a:prstGeom prst="line">
                  <a:avLst/>
                </a:prstGeom>
                <a:noFill/>
                <a:ln w="9525" cap="flat" cmpd="sng" algn="ctr">
                  <a:solidFill>
                    <a:schemeClr val="tx1"/>
                  </a:solidFill>
                  <a:prstDash val="solid"/>
                  <a:round/>
                  <a:headEnd type="none" w="med" len="med"/>
                  <a:tailEnd type="none" w="med" len="med"/>
                </a:ln>
                <a:effectLst/>
              </p:spPr>
              <p:txBody>
                <a:bodyPr/>
                <a:lstStyle/>
                <a:p>
                  <a:pPr>
                    <a:defRPr/>
                  </a:pPr>
                  <a:endParaRPr lang="en-US" dirty="0">
                    <a:solidFill>
                      <a:prstClr val="black"/>
                    </a:solidFill>
                    <a:latin typeface="Helvetica" pitchFamily="34" charset="0"/>
                    <a:cs typeface="Helvetica" pitchFamily="34" charset="0"/>
                  </a:endParaRPr>
                </a:p>
              </p:txBody>
            </p:sp>
            <p:sp>
              <p:nvSpPr>
                <p:cNvPr id="141" name="Line 1335"/>
                <p:cNvSpPr>
                  <a:spLocks noChangeAspect="1" noChangeShapeType="1"/>
                </p:cNvSpPr>
                <p:nvPr/>
              </p:nvSpPr>
              <p:spPr bwMode="auto">
                <a:xfrm rot="16200000" flipV="1">
                  <a:off x="5114973" y="1895291"/>
                  <a:ext cx="0" cy="133254"/>
                </a:xfrm>
                <a:prstGeom prst="line">
                  <a:avLst/>
                </a:prstGeom>
                <a:noFill/>
                <a:ln w="9525" cap="flat" cmpd="sng" algn="ctr">
                  <a:solidFill>
                    <a:schemeClr val="tx1"/>
                  </a:solidFill>
                  <a:prstDash val="solid"/>
                  <a:round/>
                  <a:headEnd type="none" w="med" len="med"/>
                  <a:tailEnd type="none" w="med" len="med"/>
                </a:ln>
                <a:effectLst/>
              </p:spPr>
              <p:txBody>
                <a:bodyPr/>
                <a:lstStyle/>
                <a:p>
                  <a:pPr>
                    <a:defRPr/>
                  </a:pPr>
                  <a:endParaRPr lang="en-US" dirty="0">
                    <a:solidFill>
                      <a:prstClr val="black"/>
                    </a:solidFill>
                    <a:latin typeface="Helvetica" pitchFamily="34" charset="0"/>
                    <a:cs typeface="Helvetica" pitchFamily="34" charset="0"/>
                  </a:endParaRPr>
                </a:p>
              </p:txBody>
            </p:sp>
            <p:sp>
              <p:nvSpPr>
                <p:cNvPr id="142" name="Rectangle 141"/>
                <p:cNvSpPr/>
                <p:nvPr/>
              </p:nvSpPr>
              <p:spPr>
                <a:xfrm>
                  <a:off x="4117896" y="1846902"/>
                  <a:ext cx="827883" cy="261610"/>
                </a:xfrm>
                <a:prstGeom prst="rect">
                  <a:avLst/>
                </a:prstGeom>
                <a:solidFill>
                  <a:schemeClr val="accent2"/>
                </a:solidFill>
                <a:ln w="19050">
                  <a:noFill/>
                </a:ln>
              </p:spPr>
              <p:txBody>
                <a:bodyPr wrap="square">
                  <a:spAutoFit/>
                </a:bodyPr>
                <a:lstStyle/>
                <a:p>
                  <a:pPr algn="ctr"/>
                  <a:endParaRPr lang="en-US" sz="1100" dirty="0">
                    <a:solidFill>
                      <a:prstClr val="white"/>
                    </a:solidFill>
                    <a:latin typeface="Helvetica" pitchFamily="34" charset="0"/>
                    <a:cs typeface="Helvetica" pitchFamily="34" charset="0"/>
                  </a:endParaRPr>
                </a:p>
              </p:txBody>
            </p:sp>
            <p:sp>
              <p:nvSpPr>
                <p:cNvPr id="143" name="TextBox 142"/>
                <p:cNvSpPr txBox="1"/>
                <p:nvPr/>
              </p:nvSpPr>
              <p:spPr>
                <a:xfrm>
                  <a:off x="3431389" y="1947868"/>
                  <a:ext cx="1274941" cy="307777"/>
                </a:xfrm>
                <a:prstGeom prst="rect">
                  <a:avLst/>
                </a:prstGeom>
                <a:noFill/>
              </p:spPr>
              <p:txBody>
                <a:bodyPr wrap="square" rtlCol="0">
                  <a:spAutoFit/>
                </a:bodyPr>
                <a:lstStyle/>
                <a:p>
                  <a:r>
                    <a:rPr lang="en-US" sz="1400" b="1" i="1" dirty="0">
                      <a:solidFill>
                        <a:prstClr val="black"/>
                      </a:solidFill>
                      <a:latin typeface="Helvetica" pitchFamily="34" charset="0"/>
                      <a:cs typeface="Helvetica" pitchFamily="34" charset="0"/>
                    </a:rPr>
                    <a:t>pX</a:t>
                  </a:r>
                </a:p>
              </p:txBody>
            </p:sp>
          </p:grpSp>
          <p:grpSp>
            <p:nvGrpSpPr>
              <p:cNvPr id="12" name="Group 118"/>
              <p:cNvGrpSpPr/>
              <p:nvPr/>
            </p:nvGrpSpPr>
            <p:grpSpPr>
              <a:xfrm>
                <a:off x="5010912" y="1819656"/>
                <a:ext cx="1046166" cy="261610"/>
                <a:chOff x="5029200" y="1795790"/>
                <a:chExt cx="1046166" cy="261610"/>
              </a:xfrm>
            </p:grpSpPr>
            <p:sp>
              <p:nvSpPr>
                <p:cNvPr id="135" name="Rectangle 134"/>
                <p:cNvSpPr/>
                <p:nvPr/>
              </p:nvSpPr>
              <p:spPr>
                <a:xfrm>
                  <a:off x="5334000" y="1795790"/>
                  <a:ext cx="370683" cy="261610"/>
                </a:xfrm>
                <a:prstGeom prst="rect">
                  <a:avLst/>
                </a:prstGeom>
                <a:solidFill>
                  <a:schemeClr val="accent2"/>
                </a:solidFill>
                <a:ln w="19050">
                  <a:noFill/>
                </a:ln>
              </p:spPr>
              <p:txBody>
                <a:bodyPr wrap="square">
                  <a:spAutoFit/>
                </a:bodyPr>
                <a:lstStyle/>
                <a:p>
                  <a:pPr algn="ctr"/>
                  <a:endParaRPr lang="en-US" sz="1100" dirty="0">
                    <a:solidFill>
                      <a:prstClr val="white"/>
                    </a:solidFill>
                    <a:latin typeface="Helvetica" pitchFamily="34" charset="0"/>
                    <a:cs typeface="Helvetica" pitchFamily="34" charset="0"/>
                  </a:endParaRPr>
                </a:p>
              </p:txBody>
            </p:sp>
            <p:sp>
              <p:nvSpPr>
                <p:cNvPr id="136" name="Rectangle 135"/>
                <p:cNvSpPr/>
                <p:nvPr/>
              </p:nvSpPr>
              <p:spPr>
                <a:xfrm>
                  <a:off x="5029200" y="1795790"/>
                  <a:ext cx="370683" cy="261610"/>
                </a:xfrm>
                <a:prstGeom prst="rect">
                  <a:avLst/>
                </a:prstGeom>
                <a:solidFill>
                  <a:srgbClr val="00B050"/>
                </a:solidFill>
                <a:ln w="19050">
                  <a:noFill/>
                </a:ln>
              </p:spPr>
              <p:txBody>
                <a:bodyPr wrap="square">
                  <a:spAutoFit/>
                </a:bodyPr>
                <a:lstStyle/>
                <a:p>
                  <a:pPr algn="ctr"/>
                  <a:endParaRPr lang="en-US" sz="1100" dirty="0">
                    <a:solidFill>
                      <a:prstClr val="white"/>
                    </a:solidFill>
                    <a:latin typeface="Helvetica" pitchFamily="34" charset="0"/>
                    <a:cs typeface="Helvetica" pitchFamily="34" charset="0"/>
                  </a:endParaRPr>
                </a:p>
              </p:txBody>
            </p:sp>
            <p:sp>
              <p:nvSpPr>
                <p:cNvPr id="137" name="Rectangle 136"/>
                <p:cNvSpPr/>
                <p:nvPr/>
              </p:nvSpPr>
              <p:spPr>
                <a:xfrm>
                  <a:off x="5704683" y="1795790"/>
                  <a:ext cx="370683" cy="261610"/>
                </a:xfrm>
                <a:prstGeom prst="rect">
                  <a:avLst/>
                </a:prstGeom>
                <a:solidFill>
                  <a:srgbClr val="7030A0"/>
                </a:solidFill>
                <a:ln w="19050">
                  <a:noFill/>
                </a:ln>
              </p:spPr>
              <p:txBody>
                <a:bodyPr wrap="square">
                  <a:spAutoFit/>
                </a:bodyPr>
                <a:lstStyle/>
                <a:p>
                  <a:pPr algn="ctr"/>
                  <a:endParaRPr lang="en-US" sz="1100" dirty="0">
                    <a:solidFill>
                      <a:prstClr val="white"/>
                    </a:solidFill>
                    <a:latin typeface="Helvetica" pitchFamily="34" charset="0"/>
                    <a:cs typeface="Helvetica" pitchFamily="34" charset="0"/>
                  </a:endParaRPr>
                </a:p>
              </p:txBody>
            </p:sp>
          </p:grpSp>
        </p:grpSp>
        <p:sp>
          <p:nvSpPr>
            <p:cNvPr id="126" name="Down Arrow 125"/>
            <p:cNvSpPr/>
            <p:nvPr/>
          </p:nvSpPr>
          <p:spPr>
            <a:xfrm>
              <a:off x="4191000" y="4114800"/>
              <a:ext cx="533400" cy="457200"/>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26"/>
            <p:cNvSpPr>
              <a:spLocks noChangeAspect="1"/>
            </p:cNvSpPr>
            <p:nvPr/>
          </p:nvSpPr>
          <p:spPr>
            <a:xfrm>
              <a:off x="4191000" y="5181600"/>
              <a:ext cx="825726" cy="767074"/>
            </a:xfrm>
            <a:custGeom>
              <a:avLst/>
              <a:gdLst>
                <a:gd name="connsiteX0" fmla="*/ 1354873 w 1535152"/>
                <a:gd name="connsiteY0" fmla="*/ 351264 h 1507273"/>
                <a:gd name="connsiteX1" fmla="*/ 696951 w 1535152"/>
                <a:gd name="connsiteY1" fmla="*/ 27878 h 1507273"/>
                <a:gd name="connsiteX2" fmla="*/ 496229 w 1535152"/>
                <a:gd name="connsiteY2" fmla="*/ 183995 h 1507273"/>
                <a:gd name="connsiteX3" fmla="*/ 1388327 w 1535152"/>
                <a:gd name="connsiteY3" fmla="*/ 986883 h 1507273"/>
                <a:gd name="connsiteX4" fmla="*/ 1332571 w 1535152"/>
                <a:gd name="connsiteY4" fmla="*/ 1399478 h 1507273"/>
                <a:gd name="connsiteX5" fmla="*/ 172844 w 1535152"/>
                <a:gd name="connsiteY5" fmla="*/ 340113 h 1507273"/>
                <a:gd name="connsiteX6" fmla="*/ 295508 w 1535152"/>
                <a:gd name="connsiteY6" fmla="*/ 830766 h 1507273"/>
                <a:gd name="connsiteX7" fmla="*/ 1098395 w 1535152"/>
                <a:gd name="connsiteY7" fmla="*/ 407020 h 1507273"/>
                <a:gd name="connsiteX8" fmla="*/ 1232210 w 1535152"/>
                <a:gd name="connsiteY8" fmla="*/ 853069 h 1507273"/>
                <a:gd name="connsiteX9" fmla="*/ 473927 w 1535152"/>
                <a:gd name="connsiteY9" fmla="*/ 1254513 h 1507273"/>
                <a:gd name="connsiteX10" fmla="*/ 418171 w 1535152"/>
                <a:gd name="connsiteY10" fmla="*/ 1299117 h 1507273"/>
                <a:gd name="connsiteX0" fmla="*/ 1354873 w 1535152"/>
                <a:gd name="connsiteY0" fmla="*/ 351264 h 1507273"/>
                <a:gd name="connsiteX1" fmla="*/ 696951 w 1535152"/>
                <a:gd name="connsiteY1" fmla="*/ 27878 h 1507273"/>
                <a:gd name="connsiteX2" fmla="*/ 496229 w 1535152"/>
                <a:gd name="connsiteY2" fmla="*/ 183995 h 1507273"/>
                <a:gd name="connsiteX3" fmla="*/ 1388327 w 1535152"/>
                <a:gd name="connsiteY3" fmla="*/ 986883 h 1507273"/>
                <a:gd name="connsiteX4" fmla="*/ 1332571 w 1535152"/>
                <a:gd name="connsiteY4" fmla="*/ 1399478 h 1507273"/>
                <a:gd name="connsiteX5" fmla="*/ 172844 w 1535152"/>
                <a:gd name="connsiteY5" fmla="*/ 340113 h 1507273"/>
                <a:gd name="connsiteX6" fmla="*/ 295508 w 1535152"/>
                <a:gd name="connsiteY6" fmla="*/ 830766 h 1507273"/>
                <a:gd name="connsiteX7" fmla="*/ 1098395 w 1535152"/>
                <a:gd name="connsiteY7" fmla="*/ 407020 h 1507273"/>
                <a:gd name="connsiteX8" fmla="*/ 1310268 w 1535152"/>
                <a:gd name="connsiteY8" fmla="*/ 763859 h 1507273"/>
                <a:gd name="connsiteX9" fmla="*/ 473927 w 1535152"/>
                <a:gd name="connsiteY9" fmla="*/ 1254513 h 1507273"/>
                <a:gd name="connsiteX10" fmla="*/ 418171 w 1535152"/>
                <a:gd name="connsiteY10" fmla="*/ 1299117 h 1507273"/>
                <a:gd name="connsiteX0" fmla="*/ 1354873 w 1535152"/>
                <a:gd name="connsiteY0" fmla="*/ 351264 h 1507273"/>
                <a:gd name="connsiteX1" fmla="*/ 696951 w 1535152"/>
                <a:gd name="connsiteY1" fmla="*/ 27878 h 1507273"/>
                <a:gd name="connsiteX2" fmla="*/ 496229 w 1535152"/>
                <a:gd name="connsiteY2" fmla="*/ 183995 h 1507273"/>
                <a:gd name="connsiteX3" fmla="*/ 1388327 w 1535152"/>
                <a:gd name="connsiteY3" fmla="*/ 986883 h 1507273"/>
                <a:gd name="connsiteX4" fmla="*/ 1332571 w 1535152"/>
                <a:gd name="connsiteY4" fmla="*/ 1399478 h 1507273"/>
                <a:gd name="connsiteX5" fmla="*/ 172844 w 1535152"/>
                <a:gd name="connsiteY5" fmla="*/ 340113 h 1507273"/>
                <a:gd name="connsiteX6" fmla="*/ 295508 w 1535152"/>
                <a:gd name="connsiteY6" fmla="*/ 830766 h 1507273"/>
                <a:gd name="connsiteX7" fmla="*/ 1098395 w 1535152"/>
                <a:gd name="connsiteY7" fmla="*/ 407020 h 1507273"/>
                <a:gd name="connsiteX8" fmla="*/ 1310268 w 1535152"/>
                <a:gd name="connsiteY8" fmla="*/ 763859 h 1507273"/>
                <a:gd name="connsiteX9" fmla="*/ 473927 w 1535152"/>
                <a:gd name="connsiteY9" fmla="*/ 1254513 h 1507273"/>
                <a:gd name="connsiteX10" fmla="*/ 696952 w 1535152"/>
                <a:gd name="connsiteY10" fmla="*/ 1154151 h 1507273"/>
                <a:gd name="connsiteX0" fmla="*/ 1578826 w 1759105"/>
                <a:gd name="connsiteY0" fmla="*/ 351264 h 1826941"/>
                <a:gd name="connsiteX1" fmla="*/ 920904 w 1759105"/>
                <a:gd name="connsiteY1" fmla="*/ 27878 h 1826941"/>
                <a:gd name="connsiteX2" fmla="*/ 720182 w 1759105"/>
                <a:gd name="connsiteY2" fmla="*/ 183995 h 1826941"/>
                <a:gd name="connsiteX3" fmla="*/ 1612280 w 1759105"/>
                <a:gd name="connsiteY3" fmla="*/ 986883 h 1826941"/>
                <a:gd name="connsiteX4" fmla="*/ 1556524 w 1759105"/>
                <a:gd name="connsiteY4" fmla="*/ 1399478 h 1826941"/>
                <a:gd name="connsiteX5" fmla="*/ 396797 w 1759105"/>
                <a:gd name="connsiteY5" fmla="*/ 340113 h 1826941"/>
                <a:gd name="connsiteX6" fmla="*/ 519461 w 1759105"/>
                <a:gd name="connsiteY6" fmla="*/ 830766 h 1826941"/>
                <a:gd name="connsiteX7" fmla="*/ 1322348 w 1759105"/>
                <a:gd name="connsiteY7" fmla="*/ 407020 h 1826941"/>
                <a:gd name="connsiteX8" fmla="*/ 1534221 w 1759105"/>
                <a:gd name="connsiteY8" fmla="*/ 763859 h 1826941"/>
                <a:gd name="connsiteX9" fmla="*/ 697880 w 1759105"/>
                <a:gd name="connsiteY9" fmla="*/ 1254513 h 1826941"/>
                <a:gd name="connsiteX10" fmla="*/ 39959 w 1759105"/>
                <a:gd name="connsiteY10" fmla="*/ 1812073 h 1826941"/>
                <a:gd name="connsiteX0" fmla="*/ 1578826 w 1759105"/>
                <a:gd name="connsiteY0" fmla="*/ 351264 h 1826941"/>
                <a:gd name="connsiteX1" fmla="*/ 920904 w 1759105"/>
                <a:gd name="connsiteY1" fmla="*/ 27878 h 1826941"/>
                <a:gd name="connsiteX2" fmla="*/ 720182 w 1759105"/>
                <a:gd name="connsiteY2" fmla="*/ 183995 h 1826941"/>
                <a:gd name="connsiteX3" fmla="*/ 1612280 w 1759105"/>
                <a:gd name="connsiteY3" fmla="*/ 986883 h 1826941"/>
                <a:gd name="connsiteX4" fmla="*/ 1556524 w 1759105"/>
                <a:gd name="connsiteY4" fmla="*/ 1399478 h 1826941"/>
                <a:gd name="connsiteX5" fmla="*/ 396797 w 1759105"/>
                <a:gd name="connsiteY5" fmla="*/ 340113 h 1826941"/>
                <a:gd name="connsiteX6" fmla="*/ 519461 w 1759105"/>
                <a:gd name="connsiteY6" fmla="*/ 830766 h 1826941"/>
                <a:gd name="connsiteX7" fmla="*/ 1322348 w 1759105"/>
                <a:gd name="connsiteY7" fmla="*/ 407020 h 1826941"/>
                <a:gd name="connsiteX8" fmla="*/ 1534221 w 1759105"/>
                <a:gd name="connsiteY8" fmla="*/ 763859 h 1826941"/>
                <a:gd name="connsiteX9" fmla="*/ 909753 w 1759105"/>
                <a:gd name="connsiteY9" fmla="*/ 1120698 h 1826941"/>
                <a:gd name="connsiteX10" fmla="*/ 39959 w 1759105"/>
                <a:gd name="connsiteY10" fmla="*/ 1812073 h 1826941"/>
                <a:gd name="connsiteX0" fmla="*/ 1354873 w 1535152"/>
                <a:gd name="connsiteY0" fmla="*/ 351264 h 1507273"/>
                <a:gd name="connsiteX1" fmla="*/ 696951 w 1535152"/>
                <a:gd name="connsiteY1" fmla="*/ 27878 h 1507273"/>
                <a:gd name="connsiteX2" fmla="*/ 496229 w 1535152"/>
                <a:gd name="connsiteY2" fmla="*/ 183995 h 1507273"/>
                <a:gd name="connsiteX3" fmla="*/ 1388327 w 1535152"/>
                <a:gd name="connsiteY3" fmla="*/ 986883 h 1507273"/>
                <a:gd name="connsiteX4" fmla="*/ 1332571 w 1535152"/>
                <a:gd name="connsiteY4" fmla="*/ 1399478 h 1507273"/>
                <a:gd name="connsiteX5" fmla="*/ 172844 w 1535152"/>
                <a:gd name="connsiteY5" fmla="*/ 340113 h 1507273"/>
                <a:gd name="connsiteX6" fmla="*/ 295508 w 1535152"/>
                <a:gd name="connsiteY6" fmla="*/ 830766 h 1507273"/>
                <a:gd name="connsiteX7" fmla="*/ 1098395 w 1535152"/>
                <a:gd name="connsiteY7" fmla="*/ 407020 h 1507273"/>
                <a:gd name="connsiteX8" fmla="*/ 1310268 w 1535152"/>
                <a:gd name="connsiteY8" fmla="*/ 763859 h 1507273"/>
                <a:gd name="connsiteX9" fmla="*/ 685800 w 1535152"/>
                <a:gd name="connsiteY9" fmla="*/ 1120698 h 1507273"/>
                <a:gd name="connsiteX10" fmla="*/ 525038 w 1535152"/>
                <a:gd name="connsiteY10" fmla="*/ 1250796 h 1507273"/>
                <a:gd name="connsiteX0" fmla="*/ 1354873 w 1674542"/>
                <a:gd name="connsiteY0" fmla="*/ 351264 h 1527717"/>
                <a:gd name="connsiteX1" fmla="*/ 696951 w 1674542"/>
                <a:gd name="connsiteY1" fmla="*/ 27878 h 1527717"/>
                <a:gd name="connsiteX2" fmla="*/ 496229 w 1674542"/>
                <a:gd name="connsiteY2" fmla="*/ 183995 h 1527717"/>
                <a:gd name="connsiteX3" fmla="*/ 1535152 w 1674542"/>
                <a:gd name="connsiteY3" fmla="*/ 1109547 h 1527717"/>
                <a:gd name="connsiteX4" fmla="*/ 1332571 w 1674542"/>
                <a:gd name="connsiteY4" fmla="*/ 1399478 h 1527717"/>
                <a:gd name="connsiteX5" fmla="*/ 172844 w 1674542"/>
                <a:gd name="connsiteY5" fmla="*/ 340113 h 1527717"/>
                <a:gd name="connsiteX6" fmla="*/ 295508 w 1674542"/>
                <a:gd name="connsiteY6" fmla="*/ 830766 h 1527717"/>
                <a:gd name="connsiteX7" fmla="*/ 1098395 w 1674542"/>
                <a:gd name="connsiteY7" fmla="*/ 407020 h 1527717"/>
                <a:gd name="connsiteX8" fmla="*/ 1310268 w 1674542"/>
                <a:gd name="connsiteY8" fmla="*/ 763859 h 1527717"/>
                <a:gd name="connsiteX9" fmla="*/ 685800 w 1674542"/>
                <a:gd name="connsiteY9" fmla="*/ 1120698 h 1527717"/>
                <a:gd name="connsiteX10" fmla="*/ 525038 w 1674542"/>
                <a:gd name="connsiteY10" fmla="*/ 1250796 h 1527717"/>
                <a:gd name="connsiteX0" fmla="*/ 1354873 w 1674542"/>
                <a:gd name="connsiteY0" fmla="*/ 379142 h 1555595"/>
                <a:gd name="connsiteX1" fmla="*/ 730405 w 1674542"/>
                <a:gd name="connsiteY1" fmla="*/ 27878 h 1555595"/>
                <a:gd name="connsiteX2" fmla="*/ 496229 w 1674542"/>
                <a:gd name="connsiteY2" fmla="*/ 211873 h 1555595"/>
                <a:gd name="connsiteX3" fmla="*/ 1535152 w 1674542"/>
                <a:gd name="connsiteY3" fmla="*/ 1137425 h 1555595"/>
                <a:gd name="connsiteX4" fmla="*/ 1332571 w 1674542"/>
                <a:gd name="connsiteY4" fmla="*/ 1427356 h 1555595"/>
                <a:gd name="connsiteX5" fmla="*/ 172844 w 1674542"/>
                <a:gd name="connsiteY5" fmla="*/ 367991 h 1555595"/>
                <a:gd name="connsiteX6" fmla="*/ 295508 w 1674542"/>
                <a:gd name="connsiteY6" fmla="*/ 858644 h 1555595"/>
                <a:gd name="connsiteX7" fmla="*/ 1098395 w 1674542"/>
                <a:gd name="connsiteY7" fmla="*/ 434898 h 1555595"/>
                <a:gd name="connsiteX8" fmla="*/ 1310268 w 1674542"/>
                <a:gd name="connsiteY8" fmla="*/ 791737 h 1555595"/>
                <a:gd name="connsiteX9" fmla="*/ 685800 w 1674542"/>
                <a:gd name="connsiteY9" fmla="*/ 1148576 h 1555595"/>
                <a:gd name="connsiteX10" fmla="*/ 525038 w 1674542"/>
                <a:gd name="connsiteY10" fmla="*/ 1278674 h 1555595"/>
                <a:gd name="connsiteX0" fmla="*/ 1354873 w 1674542"/>
                <a:gd name="connsiteY0" fmla="*/ 352193 h 1528646"/>
                <a:gd name="connsiteX1" fmla="*/ 730405 w 1674542"/>
                <a:gd name="connsiteY1" fmla="*/ 929 h 1528646"/>
                <a:gd name="connsiteX2" fmla="*/ 496229 w 1674542"/>
                <a:gd name="connsiteY2" fmla="*/ 184924 h 1528646"/>
                <a:gd name="connsiteX3" fmla="*/ 1535152 w 1674542"/>
                <a:gd name="connsiteY3" fmla="*/ 1110476 h 1528646"/>
                <a:gd name="connsiteX4" fmla="*/ 1332571 w 1674542"/>
                <a:gd name="connsiteY4" fmla="*/ 1400407 h 1528646"/>
                <a:gd name="connsiteX5" fmla="*/ 172844 w 1674542"/>
                <a:gd name="connsiteY5" fmla="*/ 341042 h 1528646"/>
                <a:gd name="connsiteX6" fmla="*/ 295508 w 1674542"/>
                <a:gd name="connsiteY6" fmla="*/ 831695 h 1528646"/>
                <a:gd name="connsiteX7" fmla="*/ 1098395 w 1674542"/>
                <a:gd name="connsiteY7" fmla="*/ 407949 h 1528646"/>
                <a:gd name="connsiteX8" fmla="*/ 1310268 w 1674542"/>
                <a:gd name="connsiteY8" fmla="*/ 764788 h 1528646"/>
                <a:gd name="connsiteX9" fmla="*/ 685800 w 1674542"/>
                <a:gd name="connsiteY9" fmla="*/ 1121627 h 1528646"/>
                <a:gd name="connsiteX10" fmla="*/ 525038 w 1674542"/>
                <a:gd name="connsiteY10" fmla="*/ 1251725 h 1528646"/>
                <a:gd name="connsiteX0" fmla="*/ 1354873 w 1674542"/>
                <a:gd name="connsiteY0" fmla="*/ 383789 h 1560242"/>
                <a:gd name="connsiteX1" fmla="*/ 730405 w 1674542"/>
                <a:gd name="connsiteY1" fmla="*/ 32525 h 1560242"/>
                <a:gd name="connsiteX2" fmla="*/ 496229 w 1674542"/>
                <a:gd name="connsiteY2" fmla="*/ 216520 h 1560242"/>
                <a:gd name="connsiteX3" fmla="*/ 1535152 w 1674542"/>
                <a:gd name="connsiteY3" fmla="*/ 1142072 h 1560242"/>
                <a:gd name="connsiteX4" fmla="*/ 1332571 w 1674542"/>
                <a:gd name="connsiteY4" fmla="*/ 1432003 h 1560242"/>
                <a:gd name="connsiteX5" fmla="*/ 172844 w 1674542"/>
                <a:gd name="connsiteY5" fmla="*/ 372638 h 1560242"/>
                <a:gd name="connsiteX6" fmla="*/ 295508 w 1674542"/>
                <a:gd name="connsiteY6" fmla="*/ 863291 h 1560242"/>
                <a:gd name="connsiteX7" fmla="*/ 1098395 w 1674542"/>
                <a:gd name="connsiteY7" fmla="*/ 439545 h 1560242"/>
                <a:gd name="connsiteX8" fmla="*/ 1310268 w 1674542"/>
                <a:gd name="connsiteY8" fmla="*/ 796384 h 1560242"/>
                <a:gd name="connsiteX9" fmla="*/ 685800 w 1674542"/>
                <a:gd name="connsiteY9" fmla="*/ 1153223 h 1560242"/>
                <a:gd name="connsiteX10" fmla="*/ 525038 w 1674542"/>
                <a:gd name="connsiteY10" fmla="*/ 1283321 h 1560242"/>
                <a:gd name="connsiteX0" fmla="*/ 1354873 w 1674542"/>
                <a:gd name="connsiteY0" fmla="*/ 383789 h 1560242"/>
                <a:gd name="connsiteX1" fmla="*/ 730405 w 1674542"/>
                <a:gd name="connsiteY1" fmla="*/ 32525 h 1560242"/>
                <a:gd name="connsiteX2" fmla="*/ 496229 w 1674542"/>
                <a:gd name="connsiteY2" fmla="*/ 216520 h 1560242"/>
                <a:gd name="connsiteX3" fmla="*/ 1535152 w 1674542"/>
                <a:gd name="connsiteY3" fmla="*/ 1142072 h 1560242"/>
                <a:gd name="connsiteX4" fmla="*/ 1332571 w 1674542"/>
                <a:gd name="connsiteY4" fmla="*/ 1432003 h 1560242"/>
                <a:gd name="connsiteX5" fmla="*/ 172844 w 1674542"/>
                <a:gd name="connsiteY5" fmla="*/ 372638 h 1560242"/>
                <a:gd name="connsiteX6" fmla="*/ 295508 w 1674542"/>
                <a:gd name="connsiteY6" fmla="*/ 863291 h 1560242"/>
                <a:gd name="connsiteX7" fmla="*/ 1098395 w 1674542"/>
                <a:gd name="connsiteY7" fmla="*/ 439545 h 1560242"/>
                <a:gd name="connsiteX8" fmla="*/ 1310268 w 1674542"/>
                <a:gd name="connsiteY8" fmla="*/ 796384 h 1560242"/>
                <a:gd name="connsiteX9" fmla="*/ 685800 w 1674542"/>
                <a:gd name="connsiteY9" fmla="*/ 1153223 h 1560242"/>
                <a:gd name="connsiteX10" fmla="*/ 525038 w 1674542"/>
                <a:gd name="connsiteY10" fmla="*/ 1283321 h 1560242"/>
                <a:gd name="connsiteX0" fmla="*/ 1354873 w 1674542"/>
                <a:gd name="connsiteY0" fmla="*/ 383789 h 1560242"/>
                <a:gd name="connsiteX1" fmla="*/ 998034 w 1674542"/>
                <a:gd name="connsiteY1" fmla="*/ 97574 h 1560242"/>
                <a:gd name="connsiteX2" fmla="*/ 730405 w 1674542"/>
                <a:gd name="connsiteY2" fmla="*/ 32525 h 1560242"/>
                <a:gd name="connsiteX3" fmla="*/ 496229 w 1674542"/>
                <a:gd name="connsiteY3" fmla="*/ 216520 h 1560242"/>
                <a:gd name="connsiteX4" fmla="*/ 1535152 w 1674542"/>
                <a:gd name="connsiteY4" fmla="*/ 1142072 h 1560242"/>
                <a:gd name="connsiteX5" fmla="*/ 1332571 w 1674542"/>
                <a:gd name="connsiteY5" fmla="*/ 1432003 h 1560242"/>
                <a:gd name="connsiteX6" fmla="*/ 172844 w 1674542"/>
                <a:gd name="connsiteY6" fmla="*/ 372638 h 1560242"/>
                <a:gd name="connsiteX7" fmla="*/ 295508 w 1674542"/>
                <a:gd name="connsiteY7" fmla="*/ 863291 h 1560242"/>
                <a:gd name="connsiteX8" fmla="*/ 1098395 w 1674542"/>
                <a:gd name="connsiteY8" fmla="*/ 439545 h 1560242"/>
                <a:gd name="connsiteX9" fmla="*/ 1310268 w 1674542"/>
                <a:gd name="connsiteY9" fmla="*/ 796384 h 1560242"/>
                <a:gd name="connsiteX10" fmla="*/ 685800 w 1674542"/>
                <a:gd name="connsiteY10" fmla="*/ 1153223 h 1560242"/>
                <a:gd name="connsiteX11" fmla="*/ 525038 w 1674542"/>
                <a:gd name="connsiteY11" fmla="*/ 1283321 h 1560242"/>
                <a:gd name="connsiteX0" fmla="*/ 1354873 w 1674542"/>
                <a:gd name="connsiteY0" fmla="*/ 379142 h 1555595"/>
                <a:gd name="connsiteX1" fmla="*/ 730405 w 1674542"/>
                <a:gd name="connsiteY1" fmla="*/ 27878 h 1555595"/>
                <a:gd name="connsiteX2" fmla="*/ 496229 w 1674542"/>
                <a:gd name="connsiteY2" fmla="*/ 211873 h 1555595"/>
                <a:gd name="connsiteX3" fmla="*/ 1535152 w 1674542"/>
                <a:gd name="connsiteY3" fmla="*/ 1137425 h 1555595"/>
                <a:gd name="connsiteX4" fmla="*/ 1332571 w 1674542"/>
                <a:gd name="connsiteY4" fmla="*/ 1427356 h 1555595"/>
                <a:gd name="connsiteX5" fmla="*/ 172844 w 1674542"/>
                <a:gd name="connsiteY5" fmla="*/ 367991 h 1555595"/>
                <a:gd name="connsiteX6" fmla="*/ 295508 w 1674542"/>
                <a:gd name="connsiteY6" fmla="*/ 858644 h 1555595"/>
                <a:gd name="connsiteX7" fmla="*/ 1098395 w 1674542"/>
                <a:gd name="connsiteY7" fmla="*/ 434898 h 1555595"/>
                <a:gd name="connsiteX8" fmla="*/ 1310268 w 1674542"/>
                <a:gd name="connsiteY8" fmla="*/ 791737 h 1555595"/>
                <a:gd name="connsiteX9" fmla="*/ 685800 w 1674542"/>
                <a:gd name="connsiteY9" fmla="*/ 1148576 h 1555595"/>
                <a:gd name="connsiteX10" fmla="*/ 525038 w 1674542"/>
                <a:gd name="connsiteY10" fmla="*/ 1278674 h 1555595"/>
                <a:gd name="connsiteX0" fmla="*/ 1354873 w 1674542"/>
                <a:gd name="connsiteY0" fmla="*/ 379142 h 1555595"/>
                <a:gd name="connsiteX1" fmla="*/ 730405 w 1674542"/>
                <a:gd name="connsiteY1" fmla="*/ 27878 h 1555595"/>
                <a:gd name="connsiteX2" fmla="*/ 496229 w 1674542"/>
                <a:gd name="connsiteY2" fmla="*/ 211873 h 1555595"/>
                <a:gd name="connsiteX3" fmla="*/ 1535152 w 1674542"/>
                <a:gd name="connsiteY3" fmla="*/ 1137425 h 1555595"/>
                <a:gd name="connsiteX4" fmla="*/ 1332571 w 1674542"/>
                <a:gd name="connsiteY4" fmla="*/ 1427356 h 1555595"/>
                <a:gd name="connsiteX5" fmla="*/ 172844 w 1674542"/>
                <a:gd name="connsiteY5" fmla="*/ 367991 h 1555595"/>
                <a:gd name="connsiteX6" fmla="*/ 295508 w 1674542"/>
                <a:gd name="connsiteY6" fmla="*/ 858644 h 1555595"/>
                <a:gd name="connsiteX7" fmla="*/ 1098395 w 1674542"/>
                <a:gd name="connsiteY7" fmla="*/ 434898 h 1555595"/>
                <a:gd name="connsiteX8" fmla="*/ 1310268 w 1674542"/>
                <a:gd name="connsiteY8" fmla="*/ 791737 h 1555595"/>
                <a:gd name="connsiteX9" fmla="*/ 685800 w 1674542"/>
                <a:gd name="connsiteY9" fmla="*/ 1148576 h 1555595"/>
                <a:gd name="connsiteX10" fmla="*/ 368921 w 1674542"/>
                <a:gd name="connsiteY10" fmla="*/ 1334430 h 1555595"/>
                <a:gd name="connsiteX0" fmla="*/ 1354873 w 1674542"/>
                <a:gd name="connsiteY0" fmla="*/ 379142 h 1555595"/>
                <a:gd name="connsiteX1" fmla="*/ 730405 w 1674542"/>
                <a:gd name="connsiteY1" fmla="*/ 27878 h 1555595"/>
                <a:gd name="connsiteX2" fmla="*/ 496229 w 1674542"/>
                <a:gd name="connsiteY2" fmla="*/ 211873 h 1555595"/>
                <a:gd name="connsiteX3" fmla="*/ 1535152 w 1674542"/>
                <a:gd name="connsiteY3" fmla="*/ 1137425 h 1555595"/>
                <a:gd name="connsiteX4" fmla="*/ 1332571 w 1674542"/>
                <a:gd name="connsiteY4" fmla="*/ 1427356 h 1555595"/>
                <a:gd name="connsiteX5" fmla="*/ 172844 w 1674542"/>
                <a:gd name="connsiteY5" fmla="*/ 367991 h 1555595"/>
                <a:gd name="connsiteX6" fmla="*/ 295508 w 1674542"/>
                <a:gd name="connsiteY6" fmla="*/ 858644 h 1555595"/>
                <a:gd name="connsiteX7" fmla="*/ 1098395 w 1674542"/>
                <a:gd name="connsiteY7" fmla="*/ 434898 h 1555595"/>
                <a:gd name="connsiteX8" fmla="*/ 1310268 w 1674542"/>
                <a:gd name="connsiteY8" fmla="*/ 791737 h 1555595"/>
                <a:gd name="connsiteX9" fmla="*/ 685800 w 1674542"/>
                <a:gd name="connsiteY9" fmla="*/ 1148576 h 1555595"/>
                <a:gd name="connsiteX0" fmla="*/ 1354873 w 1674542"/>
                <a:gd name="connsiteY0" fmla="*/ 379142 h 1555595"/>
                <a:gd name="connsiteX1" fmla="*/ 730405 w 1674542"/>
                <a:gd name="connsiteY1" fmla="*/ 27878 h 1555595"/>
                <a:gd name="connsiteX2" fmla="*/ 496229 w 1674542"/>
                <a:gd name="connsiteY2" fmla="*/ 211873 h 1555595"/>
                <a:gd name="connsiteX3" fmla="*/ 1535152 w 1674542"/>
                <a:gd name="connsiteY3" fmla="*/ 1137425 h 1555595"/>
                <a:gd name="connsiteX4" fmla="*/ 1332571 w 1674542"/>
                <a:gd name="connsiteY4" fmla="*/ 1427356 h 1555595"/>
                <a:gd name="connsiteX5" fmla="*/ 172844 w 1674542"/>
                <a:gd name="connsiteY5" fmla="*/ 367991 h 1555595"/>
                <a:gd name="connsiteX6" fmla="*/ 295508 w 1674542"/>
                <a:gd name="connsiteY6" fmla="*/ 858644 h 1555595"/>
                <a:gd name="connsiteX7" fmla="*/ 1098395 w 1674542"/>
                <a:gd name="connsiteY7" fmla="*/ 434898 h 1555595"/>
                <a:gd name="connsiteX8" fmla="*/ 1310268 w 1674542"/>
                <a:gd name="connsiteY8" fmla="*/ 791737 h 1555595"/>
                <a:gd name="connsiteX9" fmla="*/ 496229 w 1674542"/>
                <a:gd name="connsiteY9" fmla="*/ 1248937 h 1555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4542" h="1555595">
                  <a:moveTo>
                    <a:pt x="1354873" y="379142"/>
                  </a:moveTo>
                  <a:cubicBezTo>
                    <a:pt x="1224776" y="305962"/>
                    <a:pt x="873512" y="55756"/>
                    <a:pt x="730405" y="27878"/>
                  </a:cubicBezTo>
                  <a:cubicBezTo>
                    <a:pt x="587298" y="0"/>
                    <a:pt x="362105" y="26949"/>
                    <a:pt x="496229" y="211873"/>
                  </a:cubicBezTo>
                  <a:cubicBezTo>
                    <a:pt x="630353" y="396797"/>
                    <a:pt x="1395762" y="934845"/>
                    <a:pt x="1535152" y="1137425"/>
                  </a:cubicBezTo>
                  <a:cubicBezTo>
                    <a:pt x="1674542" y="1340005"/>
                    <a:pt x="1559622" y="1555595"/>
                    <a:pt x="1332571" y="1427356"/>
                  </a:cubicBezTo>
                  <a:cubicBezTo>
                    <a:pt x="1105520" y="1299117"/>
                    <a:pt x="345688" y="462776"/>
                    <a:pt x="172844" y="367991"/>
                  </a:cubicBezTo>
                  <a:cubicBezTo>
                    <a:pt x="0" y="273206"/>
                    <a:pt x="141250" y="847493"/>
                    <a:pt x="295508" y="858644"/>
                  </a:cubicBezTo>
                  <a:cubicBezTo>
                    <a:pt x="449767" y="869795"/>
                    <a:pt x="929268" y="446049"/>
                    <a:pt x="1098395" y="434898"/>
                  </a:cubicBezTo>
                  <a:cubicBezTo>
                    <a:pt x="1267522" y="423747"/>
                    <a:pt x="1410629" y="656064"/>
                    <a:pt x="1310268" y="791737"/>
                  </a:cubicBezTo>
                  <a:cubicBezTo>
                    <a:pt x="1209907" y="927410"/>
                    <a:pt x="653120" y="1158488"/>
                    <a:pt x="496229" y="1248937"/>
                  </a:cubicBezTo>
                </a:path>
              </a:pathLst>
            </a:custGeom>
            <a:noFill/>
            <a:ln w="44450">
              <a:solidFill>
                <a:schemeClr val="accent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400" dirty="0">
                <a:solidFill>
                  <a:prstClr val="black"/>
                </a:solidFill>
                <a:latin typeface="+mj-lt"/>
                <a:cs typeface="Helvetica"/>
              </a:endParaRPr>
            </a:p>
          </p:txBody>
        </p:sp>
        <p:grpSp>
          <p:nvGrpSpPr>
            <p:cNvPr id="13" name="Group 144"/>
            <p:cNvGrpSpPr/>
            <p:nvPr/>
          </p:nvGrpSpPr>
          <p:grpSpPr>
            <a:xfrm>
              <a:off x="3429000" y="3276600"/>
              <a:ext cx="2462463" cy="425115"/>
              <a:chOff x="854242" y="3581400"/>
              <a:chExt cx="2462463" cy="425115"/>
            </a:xfrm>
          </p:grpSpPr>
          <p:sp>
            <p:nvSpPr>
              <p:cNvPr id="129" name="Freeform 128"/>
              <p:cNvSpPr/>
              <p:nvPr/>
            </p:nvSpPr>
            <p:spPr>
              <a:xfrm>
                <a:off x="854242" y="3635543"/>
                <a:ext cx="1203158" cy="310815"/>
              </a:xfrm>
              <a:custGeom>
                <a:avLst/>
                <a:gdLst>
                  <a:gd name="connsiteX0" fmla="*/ 0 w 1185111"/>
                  <a:gd name="connsiteY0" fmla="*/ 286752 h 310815"/>
                  <a:gd name="connsiteX1" fmla="*/ 300790 w 1185111"/>
                  <a:gd name="connsiteY1" fmla="*/ 70183 h 310815"/>
                  <a:gd name="connsiteX2" fmla="*/ 541421 w 1185111"/>
                  <a:gd name="connsiteY2" fmla="*/ 34089 h 310815"/>
                  <a:gd name="connsiteX3" fmla="*/ 830179 w 1185111"/>
                  <a:gd name="connsiteY3" fmla="*/ 274720 h 310815"/>
                  <a:gd name="connsiteX4" fmla="*/ 1130969 w 1185111"/>
                  <a:gd name="connsiteY4" fmla="*/ 250657 h 310815"/>
                  <a:gd name="connsiteX5" fmla="*/ 1155032 w 1185111"/>
                  <a:gd name="connsiteY5" fmla="*/ 202531 h 310815"/>
                  <a:gd name="connsiteX0" fmla="*/ 0 w 1130969"/>
                  <a:gd name="connsiteY0" fmla="*/ 286752 h 310815"/>
                  <a:gd name="connsiteX1" fmla="*/ 300790 w 1130969"/>
                  <a:gd name="connsiteY1" fmla="*/ 70183 h 310815"/>
                  <a:gd name="connsiteX2" fmla="*/ 541421 w 1130969"/>
                  <a:gd name="connsiteY2" fmla="*/ 34089 h 310815"/>
                  <a:gd name="connsiteX3" fmla="*/ 830179 w 1130969"/>
                  <a:gd name="connsiteY3" fmla="*/ 274720 h 310815"/>
                  <a:gd name="connsiteX4" fmla="*/ 1130969 w 1130969"/>
                  <a:gd name="connsiteY4" fmla="*/ 250657 h 310815"/>
                  <a:gd name="connsiteX0" fmla="*/ 0 w 1126958"/>
                  <a:gd name="connsiteY0" fmla="*/ 286752 h 310815"/>
                  <a:gd name="connsiteX1" fmla="*/ 300790 w 1126958"/>
                  <a:gd name="connsiteY1" fmla="*/ 70183 h 310815"/>
                  <a:gd name="connsiteX2" fmla="*/ 541421 w 1126958"/>
                  <a:gd name="connsiteY2" fmla="*/ 34089 h 310815"/>
                  <a:gd name="connsiteX3" fmla="*/ 830179 w 1126958"/>
                  <a:gd name="connsiteY3" fmla="*/ 274720 h 310815"/>
                  <a:gd name="connsiteX4" fmla="*/ 1126958 w 1126958"/>
                  <a:gd name="connsiteY4" fmla="*/ 250657 h 310815"/>
                  <a:gd name="connsiteX0" fmla="*/ 0 w 1203158"/>
                  <a:gd name="connsiteY0" fmla="*/ 286752 h 310815"/>
                  <a:gd name="connsiteX1" fmla="*/ 300790 w 1203158"/>
                  <a:gd name="connsiteY1" fmla="*/ 70183 h 310815"/>
                  <a:gd name="connsiteX2" fmla="*/ 541421 w 1203158"/>
                  <a:gd name="connsiteY2" fmla="*/ 34089 h 310815"/>
                  <a:gd name="connsiteX3" fmla="*/ 830179 w 1203158"/>
                  <a:gd name="connsiteY3" fmla="*/ 274720 h 310815"/>
                  <a:gd name="connsiteX4" fmla="*/ 1203158 w 1203158"/>
                  <a:gd name="connsiteY4" fmla="*/ 250657 h 310815"/>
                  <a:gd name="connsiteX0" fmla="*/ 0 w 1203158"/>
                  <a:gd name="connsiteY0" fmla="*/ 286752 h 310815"/>
                  <a:gd name="connsiteX1" fmla="*/ 300790 w 1203158"/>
                  <a:gd name="connsiteY1" fmla="*/ 70183 h 310815"/>
                  <a:gd name="connsiteX2" fmla="*/ 541421 w 1203158"/>
                  <a:gd name="connsiteY2" fmla="*/ 34089 h 310815"/>
                  <a:gd name="connsiteX3" fmla="*/ 830179 w 1203158"/>
                  <a:gd name="connsiteY3" fmla="*/ 274720 h 310815"/>
                  <a:gd name="connsiteX4" fmla="*/ 1203158 w 1203158"/>
                  <a:gd name="connsiteY4" fmla="*/ 250657 h 310815"/>
                  <a:gd name="connsiteX0" fmla="*/ 0 w 1203158"/>
                  <a:gd name="connsiteY0" fmla="*/ 286752 h 310815"/>
                  <a:gd name="connsiteX1" fmla="*/ 300790 w 1203158"/>
                  <a:gd name="connsiteY1" fmla="*/ 70183 h 310815"/>
                  <a:gd name="connsiteX2" fmla="*/ 541421 w 1203158"/>
                  <a:gd name="connsiteY2" fmla="*/ 34089 h 310815"/>
                  <a:gd name="connsiteX3" fmla="*/ 830179 w 1203158"/>
                  <a:gd name="connsiteY3" fmla="*/ 274720 h 310815"/>
                  <a:gd name="connsiteX4" fmla="*/ 1203158 w 1203158"/>
                  <a:gd name="connsiteY4" fmla="*/ 250657 h 3108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3158" h="310815">
                    <a:moveTo>
                      <a:pt x="0" y="286752"/>
                    </a:moveTo>
                    <a:cubicBezTo>
                      <a:pt x="105276" y="199522"/>
                      <a:pt x="210553" y="112293"/>
                      <a:pt x="300790" y="70183"/>
                    </a:cubicBezTo>
                    <a:cubicBezTo>
                      <a:pt x="391027" y="28073"/>
                      <a:pt x="453190" y="0"/>
                      <a:pt x="541421" y="34089"/>
                    </a:cubicBezTo>
                    <a:cubicBezTo>
                      <a:pt x="629652" y="68178"/>
                      <a:pt x="719890" y="238625"/>
                      <a:pt x="830179" y="274720"/>
                    </a:cubicBezTo>
                    <a:cubicBezTo>
                      <a:pt x="940468" y="310815"/>
                      <a:pt x="1172829" y="298407"/>
                      <a:pt x="1203158" y="250657"/>
                    </a:cubicBezTo>
                  </a:path>
                </a:pathLst>
              </a:custGeom>
              <a:ln w="698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0" name="Freeform 129"/>
              <p:cNvSpPr/>
              <p:nvPr/>
            </p:nvSpPr>
            <p:spPr>
              <a:xfrm>
                <a:off x="2034340" y="3622278"/>
                <a:ext cx="540418" cy="285353"/>
              </a:xfrm>
              <a:custGeom>
                <a:avLst/>
                <a:gdLst>
                  <a:gd name="connsiteX0" fmla="*/ 0 w 565484"/>
                  <a:gd name="connsiteY0" fmla="*/ 252663 h 252663"/>
                  <a:gd name="connsiteX1" fmla="*/ 300789 w 565484"/>
                  <a:gd name="connsiteY1" fmla="*/ 36095 h 252663"/>
                  <a:gd name="connsiteX2" fmla="*/ 493294 w 565484"/>
                  <a:gd name="connsiteY2" fmla="*/ 36095 h 252663"/>
                  <a:gd name="connsiteX3" fmla="*/ 565484 w 565484"/>
                  <a:gd name="connsiteY3" fmla="*/ 216569 h 252663"/>
                  <a:gd name="connsiteX0" fmla="*/ 2006 w 567490"/>
                  <a:gd name="connsiteY0" fmla="*/ 254668 h 302795"/>
                  <a:gd name="connsiteX1" fmla="*/ 50132 w 567490"/>
                  <a:gd name="connsiteY1" fmla="*/ 266700 h 302795"/>
                  <a:gd name="connsiteX2" fmla="*/ 302795 w 567490"/>
                  <a:gd name="connsiteY2" fmla="*/ 38100 h 302795"/>
                  <a:gd name="connsiteX3" fmla="*/ 495300 w 567490"/>
                  <a:gd name="connsiteY3" fmla="*/ 38100 h 302795"/>
                  <a:gd name="connsiteX4" fmla="*/ 567490 w 567490"/>
                  <a:gd name="connsiteY4" fmla="*/ 218574 h 302795"/>
                  <a:gd name="connsiteX0" fmla="*/ 2006 w 567490"/>
                  <a:gd name="connsiteY0" fmla="*/ 251890 h 300017"/>
                  <a:gd name="connsiteX1" fmla="*/ 50132 w 567490"/>
                  <a:gd name="connsiteY1" fmla="*/ 263922 h 300017"/>
                  <a:gd name="connsiteX2" fmla="*/ 69182 w 567490"/>
                  <a:gd name="connsiteY2" fmla="*/ 247253 h 300017"/>
                  <a:gd name="connsiteX3" fmla="*/ 302795 w 567490"/>
                  <a:gd name="connsiteY3" fmla="*/ 35322 h 300017"/>
                  <a:gd name="connsiteX4" fmla="*/ 495300 w 567490"/>
                  <a:gd name="connsiteY4" fmla="*/ 35322 h 300017"/>
                  <a:gd name="connsiteX5" fmla="*/ 567490 w 567490"/>
                  <a:gd name="connsiteY5" fmla="*/ 215796 h 300017"/>
                  <a:gd name="connsiteX0" fmla="*/ 0 w 565484"/>
                  <a:gd name="connsiteY0" fmla="*/ 251890 h 285353"/>
                  <a:gd name="connsiteX1" fmla="*/ 501 w 565484"/>
                  <a:gd name="connsiteY1" fmla="*/ 252016 h 285353"/>
                  <a:gd name="connsiteX2" fmla="*/ 48126 w 565484"/>
                  <a:gd name="connsiteY2" fmla="*/ 263922 h 285353"/>
                  <a:gd name="connsiteX3" fmla="*/ 67176 w 565484"/>
                  <a:gd name="connsiteY3" fmla="*/ 247253 h 285353"/>
                  <a:gd name="connsiteX4" fmla="*/ 300789 w 565484"/>
                  <a:gd name="connsiteY4" fmla="*/ 35322 h 285353"/>
                  <a:gd name="connsiteX5" fmla="*/ 493294 w 565484"/>
                  <a:gd name="connsiteY5" fmla="*/ 35322 h 285353"/>
                  <a:gd name="connsiteX6" fmla="*/ 565484 w 565484"/>
                  <a:gd name="connsiteY6" fmla="*/ 215796 h 285353"/>
                  <a:gd name="connsiteX0" fmla="*/ 0 w 565484"/>
                  <a:gd name="connsiteY0" fmla="*/ 251890 h 285353"/>
                  <a:gd name="connsiteX1" fmla="*/ 48126 w 565484"/>
                  <a:gd name="connsiteY1" fmla="*/ 263922 h 285353"/>
                  <a:gd name="connsiteX2" fmla="*/ 67176 w 565484"/>
                  <a:gd name="connsiteY2" fmla="*/ 247253 h 285353"/>
                  <a:gd name="connsiteX3" fmla="*/ 300789 w 565484"/>
                  <a:gd name="connsiteY3" fmla="*/ 35322 h 285353"/>
                  <a:gd name="connsiteX4" fmla="*/ 493294 w 565484"/>
                  <a:gd name="connsiteY4" fmla="*/ 35322 h 285353"/>
                  <a:gd name="connsiteX5" fmla="*/ 565484 w 565484"/>
                  <a:gd name="connsiteY5" fmla="*/ 215796 h 285353"/>
                  <a:gd name="connsiteX0" fmla="*/ 23060 w 540418"/>
                  <a:gd name="connsiteY0" fmla="*/ 263922 h 285353"/>
                  <a:gd name="connsiteX1" fmla="*/ 23060 w 540418"/>
                  <a:gd name="connsiteY1" fmla="*/ 263922 h 285353"/>
                  <a:gd name="connsiteX2" fmla="*/ 42110 w 540418"/>
                  <a:gd name="connsiteY2" fmla="*/ 247253 h 285353"/>
                  <a:gd name="connsiteX3" fmla="*/ 275723 w 540418"/>
                  <a:gd name="connsiteY3" fmla="*/ 35322 h 285353"/>
                  <a:gd name="connsiteX4" fmla="*/ 468228 w 540418"/>
                  <a:gd name="connsiteY4" fmla="*/ 35322 h 285353"/>
                  <a:gd name="connsiteX5" fmla="*/ 540418 w 540418"/>
                  <a:gd name="connsiteY5" fmla="*/ 215796 h 285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418" h="285353">
                    <a:moveTo>
                      <a:pt x="23060" y="263922"/>
                    </a:moveTo>
                    <a:lnTo>
                      <a:pt x="23060" y="263922"/>
                    </a:lnTo>
                    <a:cubicBezTo>
                      <a:pt x="34256" y="263149"/>
                      <a:pt x="0" y="285353"/>
                      <a:pt x="42110" y="247253"/>
                    </a:cubicBezTo>
                    <a:cubicBezTo>
                      <a:pt x="84221" y="209153"/>
                      <a:pt x="204703" y="70644"/>
                      <a:pt x="275723" y="35322"/>
                    </a:cubicBezTo>
                    <a:cubicBezTo>
                      <a:pt x="346743" y="0"/>
                      <a:pt x="424112" y="5243"/>
                      <a:pt x="468228" y="35322"/>
                    </a:cubicBezTo>
                    <a:cubicBezTo>
                      <a:pt x="512344" y="65401"/>
                      <a:pt x="526381" y="140598"/>
                      <a:pt x="540418" y="215796"/>
                    </a:cubicBezTo>
                  </a:path>
                </a:pathLst>
              </a:custGeom>
              <a:ln w="698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1" name="Freeform 130"/>
              <p:cNvSpPr/>
              <p:nvPr/>
            </p:nvSpPr>
            <p:spPr>
              <a:xfrm>
                <a:off x="2578608" y="3733800"/>
                <a:ext cx="356937" cy="272715"/>
              </a:xfrm>
              <a:custGeom>
                <a:avLst/>
                <a:gdLst>
                  <a:gd name="connsiteX0" fmla="*/ 0 w 360948"/>
                  <a:gd name="connsiteY0" fmla="*/ 24063 h 184484"/>
                  <a:gd name="connsiteX1" fmla="*/ 108285 w 360948"/>
                  <a:gd name="connsiteY1" fmla="*/ 180473 h 184484"/>
                  <a:gd name="connsiteX2" fmla="*/ 360948 w 360948"/>
                  <a:gd name="connsiteY2" fmla="*/ 0 h 184484"/>
                  <a:gd name="connsiteX0" fmla="*/ 0 w 356937"/>
                  <a:gd name="connsiteY0" fmla="*/ 72189 h 192504"/>
                  <a:gd name="connsiteX1" fmla="*/ 104274 w 356937"/>
                  <a:gd name="connsiteY1" fmla="*/ 180473 h 192504"/>
                  <a:gd name="connsiteX2" fmla="*/ 356937 w 356937"/>
                  <a:gd name="connsiteY2" fmla="*/ 0 h 192504"/>
                </a:gdLst>
                <a:ahLst/>
                <a:cxnLst>
                  <a:cxn ang="0">
                    <a:pos x="connsiteX0" y="connsiteY0"/>
                  </a:cxn>
                  <a:cxn ang="0">
                    <a:pos x="connsiteX1" y="connsiteY1"/>
                  </a:cxn>
                  <a:cxn ang="0">
                    <a:pos x="connsiteX2" y="connsiteY2"/>
                  </a:cxn>
                </a:cxnLst>
                <a:rect l="l" t="t" r="r" b="b"/>
                <a:pathLst>
                  <a:path w="356937" h="192504">
                    <a:moveTo>
                      <a:pt x="0" y="72189"/>
                    </a:moveTo>
                    <a:cubicBezTo>
                      <a:pt x="24063" y="152399"/>
                      <a:pt x="44785" y="192504"/>
                      <a:pt x="104274" y="180473"/>
                    </a:cubicBezTo>
                    <a:cubicBezTo>
                      <a:pt x="163763" y="168442"/>
                      <a:pt x="260684" y="88231"/>
                      <a:pt x="356937" y="0"/>
                    </a:cubicBezTo>
                  </a:path>
                </a:pathLst>
              </a:custGeom>
              <a:ln w="698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2" name="Freeform 131"/>
              <p:cNvSpPr/>
              <p:nvPr/>
            </p:nvSpPr>
            <p:spPr>
              <a:xfrm>
                <a:off x="2895600" y="3581400"/>
                <a:ext cx="421105" cy="262690"/>
              </a:xfrm>
              <a:custGeom>
                <a:avLst/>
                <a:gdLst>
                  <a:gd name="connsiteX0" fmla="*/ 0 w 421105"/>
                  <a:gd name="connsiteY0" fmla="*/ 202532 h 262690"/>
                  <a:gd name="connsiteX1" fmla="*/ 228600 w 421105"/>
                  <a:gd name="connsiteY1" fmla="*/ 10026 h 262690"/>
                  <a:gd name="connsiteX2" fmla="*/ 421105 w 421105"/>
                  <a:gd name="connsiteY2" fmla="*/ 262690 h 262690"/>
                </a:gdLst>
                <a:ahLst/>
                <a:cxnLst>
                  <a:cxn ang="0">
                    <a:pos x="connsiteX0" y="connsiteY0"/>
                  </a:cxn>
                  <a:cxn ang="0">
                    <a:pos x="connsiteX1" y="connsiteY1"/>
                  </a:cxn>
                  <a:cxn ang="0">
                    <a:pos x="connsiteX2" y="connsiteY2"/>
                  </a:cxn>
                </a:cxnLst>
                <a:rect l="l" t="t" r="r" b="b"/>
                <a:pathLst>
                  <a:path w="421105" h="262690">
                    <a:moveTo>
                      <a:pt x="0" y="202532"/>
                    </a:moveTo>
                    <a:cubicBezTo>
                      <a:pt x="79208" y="101266"/>
                      <a:pt x="158416" y="0"/>
                      <a:pt x="228600" y="10026"/>
                    </a:cubicBezTo>
                    <a:cubicBezTo>
                      <a:pt x="298784" y="20052"/>
                      <a:pt x="359944" y="141371"/>
                      <a:pt x="421105" y="262690"/>
                    </a:cubicBezTo>
                  </a:path>
                </a:pathLst>
              </a:custGeom>
              <a:ln w="6985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sp>
        <p:nvSpPr>
          <p:cNvPr id="64" name="Text Box 27"/>
          <p:cNvSpPr txBox="1">
            <a:spLocks noChangeArrowheads="1"/>
          </p:cNvSpPr>
          <p:nvPr/>
        </p:nvSpPr>
        <p:spPr bwMode="auto">
          <a:xfrm>
            <a:off x="546100" y="152400"/>
            <a:ext cx="8293100" cy="584775"/>
          </a:xfrm>
          <a:prstGeom prst="rect">
            <a:avLst/>
          </a:prstGeom>
          <a:noFill/>
          <a:ln w="9525" algn="ctr">
            <a:noFill/>
            <a:miter lim="800000"/>
            <a:headEnd/>
            <a:tailEnd/>
          </a:ln>
        </p:spPr>
        <p:txBody>
          <a:bodyPr wrap="square">
            <a:spAutoFit/>
          </a:bodyPr>
          <a:lstStyle/>
          <a:p>
            <a:pPr algn="ctr">
              <a:spcBef>
                <a:spcPct val="50000"/>
              </a:spcBef>
            </a:pPr>
            <a:r>
              <a:rPr lang="en-US" sz="3200" dirty="0" smtClean="0"/>
              <a:t>Levels of gene expression define cell types</a:t>
            </a:r>
            <a:endParaRPr lang="en-US" sz="3200" dirty="0"/>
          </a:p>
        </p:txBody>
      </p:sp>
      <p:sp>
        <p:nvSpPr>
          <p:cNvPr id="65" name="TextBox 64"/>
          <p:cNvSpPr txBox="1"/>
          <p:nvPr/>
        </p:nvSpPr>
        <p:spPr>
          <a:xfrm>
            <a:off x="1600200" y="4488359"/>
            <a:ext cx="1166247" cy="769441"/>
          </a:xfrm>
          <a:prstGeom prst="rect">
            <a:avLst/>
          </a:prstGeom>
          <a:noFill/>
        </p:spPr>
        <p:txBody>
          <a:bodyPr wrap="square" rtlCol="0">
            <a:spAutoFit/>
          </a:bodyPr>
          <a:lstStyle/>
          <a:p>
            <a:r>
              <a:rPr lang="en-US" sz="4400" b="1" dirty="0" smtClean="0"/>
              <a:t>&lt;</a:t>
            </a:r>
            <a:endParaRPr lang="en-US" sz="4400" b="1" dirty="0"/>
          </a:p>
        </p:txBody>
      </p:sp>
      <p:sp>
        <p:nvSpPr>
          <p:cNvPr id="66" name="TextBox 65"/>
          <p:cNvSpPr txBox="1"/>
          <p:nvPr/>
        </p:nvSpPr>
        <p:spPr>
          <a:xfrm>
            <a:off x="6910953" y="4495800"/>
            <a:ext cx="1166247" cy="769441"/>
          </a:xfrm>
          <a:prstGeom prst="rect">
            <a:avLst/>
          </a:prstGeom>
          <a:noFill/>
        </p:spPr>
        <p:txBody>
          <a:bodyPr wrap="square" rtlCol="0">
            <a:spAutoFit/>
          </a:bodyPr>
          <a:lstStyle/>
          <a:p>
            <a:r>
              <a:rPr lang="en-US" sz="4400" b="1" dirty="0" smtClean="0"/>
              <a:t>&gt;</a:t>
            </a:r>
            <a:endParaRPr lang="en-US" sz="4400" b="1" dirty="0"/>
          </a:p>
        </p:txBody>
      </p:sp>
      <p:sp>
        <p:nvSpPr>
          <p:cNvPr id="67" name="TextBox 66"/>
          <p:cNvSpPr txBox="1"/>
          <p:nvPr/>
        </p:nvSpPr>
        <p:spPr>
          <a:xfrm>
            <a:off x="4243953" y="4488359"/>
            <a:ext cx="1166247" cy="769441"/>
          </a:xfrm>
          <a:prstGeom prst="rect">
            <a:avLst/>
          </a:prstGeom>
          <a:noFill/>
        </p:spPr>
        <p:txBody>
          <a:bodyPr wrap="square" rtlCol="0">
            <a:spAutoFit/>
          </a:bodyPr>
          <a:lstStyle/>
          <a:p>
            <a:r>
              <a:rPr lang="en-US" sz="4400" b="1" dirty="0" smtClean="0"/>
              <a:t>~</a:t>
            </a:r>
            <a:endParaRPr lang="en-US" sz="4400" b="1" dirty="0"/>
          </a:p>
        </p:txBody>
      </p:sp>
      <p:sp>
        <p:nvSpPr>
          <p:cNvPr id="68" name="Freeform 67"/>
          <p:cNvSpPr>
            <a:spLocks noChangeAspect="1"/>
          </p:cNvSpPr>
          <p:nvPr/>
        </p:nvSpPr>
        <p:spPr>
          <a:xfrm>
            <a:off x="888191" y="4572000"/>
            <a:ext cx="635809" cy="552293"/>
          </a:xfrm>
          <a:custGeom>
            <a:avLst/>
            <a:gdLst>
              <a:gd name="connsiteX0" fmla="*/ 1354873 w 1535152"/>
              <a:gd name="connsiteY0" fmla="*/ 351264 h 1507273"/>
              <a:gd name="connsiteX1" fmla="*/ 696951 w 1535152"/>
              <a:gd name="connsiteY1" fmla="*/ 27878 h 1507273"/>
              <a:gd name="connsiteX2" fmla="*/ 496229 w 1535152"/>
              <a:gd name="connsiteY2" fmla="*/ 183995 h 1507273"/>
              <a:gd name="connsiteX3" fmla="*/ 1388327 w 1535152"/>
              <a:gd name="connsiteY3" fmla="*/ 986883 h 1507273"/>
              <a:gd name="connsiteX4" fmla="*/ 1332571 w 1535152"/>
              <a:gd name="connsiteY4" fmla="*/ 1399478 h 1507273"/>
              <a:gd name="connsiteX5" fmla="*/ 172844 w 1535152"/>
              <a:gd name="connsiteY5" fmla="*/ 340113 h 1507273"/>
              <a:gd name="connsiteX6" fmla="*/ 295508 w 1535152"/>
              <a:gd name="connsiteY6" fmla="*/ 830766 h 1507273"/>
              <a:gd name="connsiteX7" fmla="*/ 1098395 w 1535152"/>
              <a:gd name="connsiteY7" fmla="*/ 407020 h 1507273"/>
              <a:gd name="connsiteX8" fmla="*/ 1232210 w 1535152"/>
              <a:gd name="connsiteY8" fmla="*/ 853069 h 1507273"/>
              <a:gd name="connsiteX9" fmla="*/ 473927 w 1535152"/>
              <a:gd name="connsiteY9" fmla="*/ 1254513 h 1507273"/>
              <a:gd name="connsiteX10" fmla="*/ 418171 w 1535152"/>
              <a:gd name="connsiteY10" fmla="*/ 1299117 h 1507273"/>
              <a:gd name="connsiteX0" fmla="*/ 1354873 w 1535152"/>
              <a:gd name="connsiteY0" fmla="*/ 351264 h 1507273"/>
              <a:gd name="connsiteX1" fmla="*/ 696951 w 1535152"/>
              <a:gd name="connsiteY1" fmla="*/ 27878 h 1507273"/>
              <a:gd name="connsiteX2" fmla="*/ 496229 w 1535152"/>
              <a:gd name="connsiteY2" fmla="*/ 183995 h 1507273"/>
              <a:gd name="connsiteX3" fmla="*/ 1388327 w 1535152"/>
              <a:gd name="connsiteY3" fmla="*/ 986883 h 1507273"/>
              <a:gd name="connsiteX4" fmla="*/ 1332571 w 1535152"/>
              <a:gd name="connsiteY4" fmla="*/ 1399478 h 1507273"/>
              <a:gd name="connsiteX5" fmla="*/ 172844 w 1535152"/>
              <a:gd name="connsiteY5" fmla="*/ 340113 h 1507273"/>
              <a:gd name="connsiteX6" fmla="*/ 295508 w 1535152"/>
              <a:gd name="connsiteY6" fmla="*/ 830766 h 1507273"/>
              <a:gd name="connsiteX7" fmla="*/ 1098395 w 1535152"/>
              <a:gd name="connsiteY7" fmla="*/ 407020 h 1507273"/>
              <a:gd name="connsiteX8" fmla="*/ 1310268 w 1535152"/>
              <a:gd name="connsiteY8" fmla="*/ 763859 h 1507273"/>
              <a:gd name="connsiteX9" fmla="*/ 473927 w 1535152"/>
              <a:gd name="connsiteY9" fmla="*/ 1254513 h 1507273"/>
              <a:gd name="connsiteX10" fmla="*/ 418171 w 1535152"/>
              <a:gd name="connsiteY10" fmla="*/ 1299117 h 1507273"/>
              <a:gd name="connsiteX0" fmla="*/ 1354873 w 1535152"/>
              <a:gd name="connsiteY0" fmla="*/ 351264 h 1507273"/>
              <a:gd name="connsiteX1" fmla="*/ 696951 w 1535152"/>
              <a:gd name="connsiteY1" fmla="*/ 27878 h 1507273"/>
              <a:gd name="connsiteX2" fmla="*/ 496229 w 1535152"/>
              <a:gd name="connsiteY2" fmla="*/ 183995 h 1507273"/>
              <a:gd name="connsiteX3" fmla="*/ 1388327 w 1535152"/>
              <a:gd name="connsiteY3" fmla="*/ 986883 h 1507273"/>
              <a:gd name="connsiteX4" fmla="*/ 1332571 w 1535152"/>
              <a:gd name="connsiteY4" fmla="*/ 1399478 h 1507273"/>
              <a:gd name="connsiteX5" fmla="*/ 172844 w 1535152"/>
              <a:gd name="connsiteY5" fmla="*/ 340113 h 1507273"/>
              <a:gd name="connsiteX6" fmla="*/ 295508 w 1535152"/>
              <a:gd name="connsiteY6" fmla="*/ 830766 h 1507273"/>
              <a:gd name="connsiteX7" fmla="*/ 1098395 w 1535152"/>
              <a:gd name="connsiteY7" fmla="*/ 407020 h 1507273"/>
              <a:gd name="connsiteX8" fmla="*/ 1310268 w 1535152"/>
              <a:gd name="connsiteY8" fmla="*/ 763859 h 1507273"/>
              <a:gd name="connsiteX9" fmla="*/ 473927 w 1535152"/>
              <a:gd name="connsiteY9" fmla="*/ 1254513 h 1507273"/>
              <a:gd name="connsiteX10" fmla="*/ 696952 w 1535152"/>
              <a:gd name="connsiteY10" fmla="*/ 1154151 h 1507273"/>
              <a:gd name="connsiteX0" fmla="*/ 1578826 w 1759105"/>
              <a:gd name="connsiteY0" fmla="*/ 351264 h 1826941"/>
              <a:gd name="connsiteX1" fmla="*/ 920904 w 1759105"/>
              <a:gd name="connsiteY1" fmla="*/ 27878 h 1826941"/>
              <a:gd name="connsiteX2" fmla="*/ 720182 w 1759105"/>
              <a:gd name="connsiteY2" fmla="*/ 183995 h 1826941"/>
              <a:gd name="connsiteX3" fmla="*/ 1612280 w 1759105"/>
              <a:gd name="connsiteY3" fmla="*/ 986883 h 1826941"/>
              <a:gd name="connsiteX4" fmla="*/ 1556524 w 1759105"/>
              <a:gd name="connsiteY4" fmla="*/ 1399478 h 1826941"/>
              <a:gd name="connsiteX5" fmla="*/ 396797 w 1759105"/>
              <a:gd name="connsiteY5" fmla="*/ 340113 h 1826941"/>
              <a:gd name="connsiteX6" fmla="*/ 519461 w 1759105"/>
              <a:gd name="connsiteY6" fmla="*/ 830766 h 1826941"/>
              <a:gd name="connsiteX7" fmla="*/ 1322348 w 1759105"/>
              <a:gd name="connsiteY7" fmla="*/ 407020 h 1826941"/>
              <a:gd name="connsiteX8" fmla="*/ 1534221 w 1759105"/>
              <a:gd name="connsiteY8" fmla="*/ 763859 h 1826941"/>
              <a:gd name="connsiteX9" fmla="*/ 697880 w 1759105"/>
              <a:gd name="connsiteY9" fmla="*/ 1254513 h 1826941"/>
              <a:gd name="connsiteX10" fmla="*/ 39959 w 1759105"/>
              <a:gd name="connsiteY10" fmla="*/ 1812073 h 1826941"/>
              <a:gd name="connsiteX0" fmla="*/ 1578826 w 1759105"/>
              <a:gd name="connsiteY0" fmla="*/ 351264 h 1826941"/>
              <a:gd name="connsiteX1" fmla="*/ 920904 w 1759105"/>
              <a:gd name="connsiteY1" fmla="*/ 27878 h 1826941"/>
              <a:gd name="connsiteX2" fmla="*/ 720182 w 1759105"/>
              <a:gd name="connsiteY2" fmla="*/ 183995 h 1826941"/>
              <a:gd name="connsiteX3" fmla="*/ 1612280 w 1759105"/>
              <a:gd name="connsiteY3" fmla="*/ 986883 h 1826941"/>
              <a:gd name="connsiteX4" fmla="*/ 1556524 w 1759105"/>
              <a:gd name="connsiteY4" fmla="*/ 1399478 h 1826941"/>
              <a:gd name="connsiteX5" fmla="*/ 396797 w 1759105"/>
              <a:gd name="connsiteY5" fmla="*/ 340113 h 1826941"/>
              <a:gd name="connsiteX6" fmla="*/ 519461 w 1759105"/>
              <a:gd name="connsiteY6" fmla="*/ 830766 h 1826941"/>
              <a:gd name="connsiteX7" fmla="*/ 1322348 w 1759105"/>
              <a:gd name="connsiteY7" fmla="*/ 407020 h 1826941"/>
              <a:gd name="connsiteX8" fmla="*/ 1534221 w 1759105"/>
              <a:gd name="connsiteY8" fmla="*/ 763859 h 1826941"/>
              <a:gd name="connsiteX9" fmla="*/ 909753 w 1759105"/>
              <a:gd name="connsiteY9" fmla="*/ 1120698 h 1826941"/>
              <a:gd name="connsiteX10" fmla="*/ 39959 w 1759105"/>
              <a:gd name="connsiteY10" fmla="*/ 1812073 h 1826941"/>
              <a:gd name="connsiteX0" fmla="*/ 1354873 w 1535152"/>
              <a:gd name="connsiteY0" fmla="*/ 351264 h 1507273"/>
              <a:gd name="connsiteX1" fmla="*/ 696951 w 1535152"/>
              <a:gd name="connsiteY1" fmla="*/ 27878 h 1507273"/>
              <a:gd name="connsiteX2" fmla="*/ 496229 w 1535152"/>
              <a:gd name="connsiteY2" fmla="*/ 183995 h 1507273"/>
              <a:gd name="connsiteX3" fmla="*/ 1388327 w 1535152"/>
              <a:gd name="connsiteY3" fmla="*/ 986883 h 1507273"/>
              <a:gd name="connsiteX4" fmla="*/ 1332571 w 1535152"/>
              <a:gd name="connsiteY4" fmla="*/ 1399478 h 1507273"/>
              <a:gd name="connsiteX5" fmla="*/ 172844 w 1535152"/>
              <a:gd name="connsiteY5" fmla="*/ 340113 h 1507273"/>
              <a:gd name="connsiteX6" fmla="*/ 295508 w 1535152"/>
              <a:gd name="connsiteY6" fmla="*/ 830766 h 1507273"/>
              <a:gd name="connsiteX7" fmla="*/ 1098395 w 1535152"/>
              <a:gd name="connsiteY7" fmla="*/ 407020 h 1507273"/>
              <a:gd name="connsiteX8" fmla="*/ 1310268 w 1535152"/>
              <a:gd name="connsiteY8" fmla="*/ 763859 h 1507273"/>
              <a:gd name="connsiteX9" fmla="*/ 685800 w 1535152"/>
              <a:gd name="connsiteY9" fmla="*/ 1120698 h 1507273"/>
              <a:gd name="connsiteX10" fmla="*/ 525038 w 1535152"/>
              <a:gd name="connsiteY10" fmla="*/ 1250796 h 1507273"/>
              <a:gd name="connsiteX0" fmla="*/ 1354873 w 1674542"/>
              <a:gd name="connsiteY0" fmla="*/ 351264 h 1527717"/>
              <a:gd name="connsiteX1" fmla="*/ 696951 w 1674542"/>
              <a:gd name="connsiteY1" fmla="*/ 27878 h 1527717"/>
              <a:gd name="connsiteX2" fmla="*/ 496229 w 1674542"/>
              <a:gd name="connsiteY2" fmla="*/ 183995 h 1527717"/>
              <a:gd name="connsiteX3" fmla="*/ 1535152 w 1674542"/>
              <a:gd name="connsiteY3" fmla="*/ 1109547 h 1527717"/>
              <a:gd name="connsiteX4" fmla="*/ 1332571 w 1674542"/>
              <a:gd name="connsiteY4" fmla="*/ 1399478 h 1527717"/>
              <a:gd name="connsiteX5" fmla="*/ 172844 w 1674542"/>
              <a:gd name="connsiteY5" fmla="*/ 340113 h 1527717"/>
              <a:gd name="connsiteX6" fmla="*/ 295508 w 1674542"/>
              <a:gd name="connsiteY6" fmla="*/ 830766 h 1527717"/>
              <a:gd name="connsiteX7" fmla="*/ 1098395 w 1674542"/>
              <a:gd name="connsiteY7" fmla="*/ 407020 h 1527717"/>
              <a:gd name="connsiteX8" fmla="*/ 1310268 w 1674542"/>
              <a:gd name="connsiteY8" fmla="*/ 763859 h 1527717"/>
              <a:gd name="connsiteX9" fmla="*/ 685800 w 1674542"/>
              <a:gd name="connsiteY9" fmla="*/ 1120698 h 1527717"/>
              <a:gd name="connsiteX10" fmla="*/ 525038 w 1674542"/>
              <a:gd name="connsiteY10" fmla="*/ 1250796 h 1527717"/>
              <a:gd name="connsiteX0" fmla="*/ 1354873 w 1674542"/>
              <a:gd name="connsiteY0" fmla="*/ 379142 h 1555595"/>
              <a:gd name="connsiteX1" fmla="*/ 730405 w 1674542"/>
              <a:gd name="connsiteY1" fmla="*/ 27878 h 1555595"/>
              <a:gd name="connsiteX2" fmla="*/ 496229 w 1674542"/>
              <a:gd name="connsiteY2" fmla="*/ 211873 h 1555595"/>
              <a:gd name="connsiteX3" fmla="*/ 1535152 w 1674542"/>
              <a:gd name="connsiteY3" fmla="*/ 1137425 h 1555595"/>
              <a:gd name="connsiteX4" fmla="*/ 1332571 w 1674542"/>
              <a:gd name="connsiteY4" fmla="*/ 1427356 h 1555595"/>
              <a:gd name="connsiteX5" fmla="*/ 172844 w 1674542"/>
              <a:gd name="connsiteY5" fmla="*/ 367991 h 1555595"/>
              <a:gd name="connsiteX6" fmla="*/ 295508 w 1674542"/>
              <a:gd name="connsiteY6" fmla="*/ 858644 h 1555595"/>
              <a:gd name="connsiteX7" fmla="*/ 1098395 w 1674542"/>
              <a:gd name="connsiteY7" fmla="*/ 434898 h 1555595"/>
              <a:gd name="connsiteX8" fmla="*/ 1310268 w 1674542"/>
              <a:gd name="connsiteY8" fmla="*/ 791737 h 1555595"/>
              <a:gd name="connsiteX9" fmla="*/ 685800 w 1674542"/>
              <a:gd name="connsiteY9" fmla="*/ 1148576 h 1555595"/>
              <a:gd name="connsiteX10" fmla="*/ 525038 w 1674542"/>
              <a:gd name="connsiteY10" fmla="*/ 1278674 h 1555595"/>
              <a:gd name="connsiteX0" fmla="*/ 1354873 w 1674542"/>
              <a:gd name="connsiteY0" fmla="*/ 352193 h 1528646"/>
              <a:gd name="connsiteX1" fmla="*/ 730405 w 1674542"/>
              <a:gd name="connsiteY1" fmla="*/ 929 h 1528646"/>
              <a:gd name="connsiteX2" fmla="*/ 496229 w 1674542"/>
              <a:gd name="connsiteY2" fmla="*/ 184924 h 1528646"/>
              <a:gd name="connsiteX3" fmla="*/ 1535152 w 1674542"/>
              <a:gd name="connsiteY3" fmla="*/ 1110476 h 1528646"/>
              <a:gd name="connsiteX4" fmla="*/ 1332571 w 1674542"/>
              <a:gd name="connsiteY4" fmla="*/ 1400407 h 1528646"/>
              <a:gd name="connsiteX5" fmla="*/ 172844 w 1674542"/>
              <a:gd name="connsiteY5" fmla="*/ 341042 h 1528646"/>
              <a:gd name="connsiteX6" fmla="*/ 295508 w 1674542"/>
              <a:gd name="connsiteY6" fmla="*/ 831695 h 1528646"/>
              <a:gd name="connsiteX7" fmla="*/ 1098395 w 1674542"/>
              <a:gd name="connsiteY7" fmla="*/ 407949 h 1528646"/>
              <a:gd name="connsiteX8" fmla="*/ 1310268 w 1674542"/>
              <a:gd name="connsiteY8" fmla="*/ 764788 h 1528646"/>
              <a:gd name="connsiteX9" fmla="*/ 685800 w 1674542"/>
              <a:gd name="connsiteY9" fmla="*/ 1121627 h 1528646"/>
              <a:gd name="connsiteX10" fmla="*/ 525038 w 1674542"/>
              <a:gd name="connsiteY10" fmla="*/ 1251725 h 1528646"/>
              <a:gd name="connsiteX0" fmla="*/ 1354873 w 1674542"/>
              <a:gd name="connsiteY0" fmla="*/ 383789 h 1560242"/>
              <a:gd name="connsiteX1" fmla="*/ 730405 w 1674542"/>
              <a:gd name="connsiteY1" fmla="*/ 32525 h 1560242"/>
              <a:gd name="connsiteX2" fmla="*/ 496229 w 1674542"/>
              <a:gd name="connsiteY2" fmla="*/ 216520 h 1560242"/>
              <a:gd name="connsiteX3" fmla="*/ 1535152 w 1674542"/>
              <a:gd name="connsiteY3" fmla="*/ 1142072 h 1560242"/>
              <a:gd name="connsiteX4" fmla="*/ 1332571 w 1674542"/>
              <a:gd name="connsiteY4" fmla="*/ 1432003 h 1560242"/>
              <a:gd name="connsiteX5" fmla="*/ 172844 w 1674542"/>
              <a:gd name="connsiteY5" fmla="*/ 372638 h 1560242"/>
              <a:gd name="connsiteX6" fmla="*/ 295508 w 1674542"/>
              <a:gd name="connsiteY6" fmla="*/ 863291 h 1560242"/>
              <a:gd name="connsiteX7" fmla="*/ 1098395 w 1674542"/>
              <a:gd name="connsiteY7" fmla="*/ 439545 h 1560242"/>
              <a:gd name="connsiteX8" fmla="*/ 1310268 w 1674542"/>
              <a:gd name="connsiteY8" fmla="*/ 796384 h 1560242"/>
              <a:gd name="connsiteX9" fmla="*/ 685800 w 1674542"/>
              <a:gd name="connsiteY9" fmla="*/ 1153223 h 1560242"/>
              <a:gd name="connsiteX10" fmla="*/ 525038 w 1674542"/>
              <a:gd name="connsiteY10" fmla="*/ 1283321 h 1560242"/>
              <a:gd name="connsiteX0" fmla="*/ 1354873 w 1674542"/>
              <a:gd name="connsiteY0" fmla="*/ 383789 h 1560242"/>
              <a:gd name="connsiteX1" fmla="*/ 730405 w 1674542"/>
              <a:gd name="connsiteY1" fmla="*/ 32525 h 1560242"/>
              <a:gd name="connsiteX2" fmla="*/ 496229 w 1674542"/>
              <a:gd name="connsiteY2" fmla="*/ 216520 h 1560242"/>
              <a:gd name="connsiteX3" fmla="*/ 1535152 w 1674542"/>
              <a:gd name="connsiteY3" fmla="*/ 1142072 h 1560242"/>
              <a:gd name="connsiteX4" fmla="*/ 1332571 w 1674542"/>
              <a:gd name="connsiteY4" fmla="*/ 1432003 h 1560242"/>
              <a:gd name="connsiteX5" fmla="*/ 172844 w 1674542"/>
              <a:gd name="connsiteY5" fmla="*/ 372638 h 1560242"/>
              <a:gd name="connsiteX6" fmla="*/ 295508 w 1674542"/>
              <a:gd name="connsiteY6" fmla="*/ 863291 h 1560242"/>
              <a:gd name="connsiteX7" fmla="*/ 1098395 w 1674542"/>
              <a:gd name="connsiteY7" fmla="*/ 439545 h 1560242"/>
              <a:gd name="connsiteX8" fmla="*/ 1310268 w 1674542"/>
              <a:gd name="connsiteY8" fmla="*/ 796384 h 1560242"/>
              <a:gd name="connsiteX9" fmla="*/ 685800 w 1674542"/>
              <a:gd name="connsiteY9" fmla="*/ 1153223 h 1560242"/>
              <a:gd name="connsiteX10" fmla="*/ 525038 w 1674542"/>
              <a:gd name="connsiteY10" fmla="*/ 1283321 h 1560242"/>
              <a:gd name="connsiteX0" fmla="*/ 1354873 w 1674542"/>
              <a:gd name="connsiteY0" fmla="*/ 383789 h 1560242"/>
              <a:gd name="connsiteX1" fmla="*/ 998034 w 1674542"/>
              <a:gd name="connsiteY1" fmla="*/ 97574 h 1560242"/>
              <a:gd name="connsiteX2" fmla="*/ 730405 w 1674542"/>
              <a:gd name="connsiteY2" fmla="*/ 32525 h 1560242"/>
              <a:gd name="connsiteX3" fmla="*/ 496229 w 1674542"/>
              <a:gd name="connsiteY3" fmla="*/ 216520 h 1560242"/>
              <a:gd name="connsiteX4" fmla="*/ 1535152 w 1674542"/>
              <a:gd name="connsiteY4" fmla="*/ 1142072 h 1560242"/>
              <a:gd name="connsiteX5" fmla="*/ 1332571 w 1674542"/>
              <a:gd name="connsiteY5" fmla="*/ 1432003 h 1560242"/>
              <a:gd name="connsiteX6" fmla="*/ 172844 w 1674542"/>
              <a:gd name="connsiteY6" fmla="*/ 372638 h 1560242"/>
              <a:gd name="connsiteX7" fmla="*/ 295508 w 1674542"/>
              <a:gd name="connsiteY7" fmla="*/ 863291 h 1560242"/>
              <a:gd name="connsiteX8" fmla="*/ 1098395 w 1674542"/>
              <a:gd name="connsiteY8" fmla="*/ 439545 h 1560242"/>
              <a:gd name="connsiteX9" fmla="*/ 1310268 w 1674542"/>
              <a:gd name="connsiteY9" fmla="*/ 796384 h 1560242"/>
              <a:gd name="connsiteX10" fmla="*/ 685800 w 1674542"/>
              <a:gd name="connsiteY10" fmla="*/ 1153223 h 1560242"/>
              <a:gd name="connsiteX11" fmla="*/ 525038 w 1674542"/>
              <a:gd name="connsiteY11" fmla="*/ 1283321 h 1560242"/>
              <a:gd name="connsiteX0" fmla="*/ 1354873 w 1674542"/>
              <a:gd name="connsiteY0" fmla="*/ 379142 h 1555595"/>
              <a:gd name="connsiteX1" fmla="*/ 730405 w 1674542"/>
              <a:gd name="connsiteY1" fmla="*/ 27878 h 1555595"/>
              <a:gd name="connsiteX2" fmla="*/ 496229 w 1674542"/>
              <a:gd name="connsiteY2" fmla="*/ 211873 h 1555595"/>
              <a:gd name="connsiteX3" fmla="*/ 1535152 w 1674542"/>
              <a:gd name="connsiteY3" fmla="*/ 1137425 h 1555595"/>
              <a:gd name="connsiteX4" fmla="*/ 1332571 w 1674542"/>
              <a:gd name="connsiteY4" fmla="*/ 1427356 h 1555595"/>
              <a:gd name="connsiteX5" fmla="*/ 172844 w 1674542"/>
              <a:gd name="connsiteY5" fmla="*/ 367991 h 1555595"/>
              <a:gd name="connsiteX6" fmla="*/ 295508 w 1674542"/>
              <a:gd name="connsiteY6" fmla="*/ 858644 h 1555595"/>
              <a:gd name="connsiteX7" fmla="*/ 1098395 w 1674542"/>
              <a:gd name="connsiteY7" fmla="*/ 434898 h 1555595"/>
              <a:gd name="connsiteX8" fmla="*/ 1310268 w 1674542"/>
              <a:gd name="connsiteY8" fmla="*/ 791737 h 1555595"/>
              <a:gd name="connsiteX9" fmla="*/ 685800 w 1674542"/>
              <a:gd name="connsiteY9" fmla="*/ 1148576 h 1555595"/>
              <a:gd name="connsiteX10" fmla="*/ 525038 w 1674542"/>
              <a:gd name="connsiteY10" fmla="*/ 1278674 h 1555595"/>
              <a:gd name="connsiteX0" fmla="*/ 1354873 w 1674542"/>
              <a:gd name="connsiteY0" fmla="*/ 379142 h 1555595"/>
              <a:gd name="connsiteX1" fmla="*/ 730405 w 1674542"/>
              <a:gd name="connsiteY1" fmla="*/ 27878 h 1555595"/>
              <a:gd name="connsiteX2" fmla="*/ 496229 w 1674542"/>
              <a:gd name="connsiteY2" fmla="*/ 211873 h 1555595"/>
              <a:gd name="connsiteX3" fmla="*/ 1535152 w 1674542"/>
              <a:gd name="connsiteY3" fmla="*/ 1137425 h 1555595"/>
              <a:gd name="connsiteX4" fmla="*/ 1332571 w 1674542"/>
              <a:gd name="connsiteY4" fmla="*/ 1427356 h 1555595"/>
              <a:gd name="connsiteX5" fmla="*/ 172844 w 1674542"/>
              <a:gd name="connsiteY5" fmla="*/ 367991 h 1555595"/>
              <a:gd name="connsiteX6" fmla="*/ 295508 w 1674542"/>
              <a:gd name="connsiteY6" fmla="*/ 858644 h 1555595"/>
              <a:gd name="connsiteX7" fmla="*/ 1098395 w 1674542"/>
              <a:gd name="connsiteY7" fmla="*/ 434898 h 1555595"/>
              <a:gd name="connsiteX8" fmla="*/ 1310268 w 1674542"/>
              <a:gd name="connsiteY8" fmla="*/ 791737 h 1555595"/>
              <a:gd name="connsiteX9" fmla="*/ 685800 w 1674542"/>
              <a:gd name="connsiteY9" fmla="*/ 1148576 h 1555595"/>
              <a:gd name="connsiteX10" fmla="*/ 368921 w 1674542"/>
              <a:gd name="connsiteY10" fmla="*/ 1334430 h 1555595"/>
              <a:gd name="connsiteX0" fmla="*/ 1354873 w 1674542"/>
              <a:gd name="connsiteY0" fmla="*/ 379142 h 1555595"/>
              <a:gd name="connsiteX1" fmla="*/ 730405 w 1674542"/>
              <a:gd name="connsiteY1" fmla="*/ 27878 h 1555595"/>
              <a:gd name="connsiteX2" fmla="*/ 496229 w 1674542"/>
              <a:gd name="connsiteY2" fmla="*/ 211873 h 1555595"/>
              <a:gd name="connsiteX3" fmla="*/ 1535152 w 1674542"/>
              <a:gd name="connsiteY3" fmla="*/ 1137425 h 1555595"/>
              <a:gd name="connsiteX4" fmla="*/ 1332571 w 1674542"/>
              <a:gd name="connsiteY4" fmla="*/ 1427356 h 1555595"/>
              <a:gd name="connsiteX5" fmla="*/ 172844 w 1674542"/>
              <a:gd name="connsiteY5" fmla="*/ 367991 h 1555595"/>
              <a:gd name="connsiteX6" fmla="*/ 295508 w 1674542"/>
              <a:gd name="connsiteY6" fmla="*/ 858644 h 1555595"/>
              <a:gd name="connsiteX7" fmla="*/ 1098395 w 1674542"/>
              <a:gd name="connsiteY7" fmla="*/ 434898 h 1555595"/>
              <a:gd name="connsiteX8" fmla="*/ 1310268 w 1674542"/>
              <a:gd name="connsiteY8" fmla="*/ 791737 h 1555595"/>
              <a:gd name="connsiteX9" fmla="*/ 685800 w 1674542"/>
              <a:gd name="connsiteY9" fmla="*/ 1148576 h 1555595"/>
              <a:gd name="connsiteX0" fmla="*/ 1354873 w 1674542"/>
              <a:gd name="connsiteY0" fmla="*/ 379142 h 1555595"/>
              <a:gd name="connsiteX1" fmla="*/ 730405 w 1674542"/>
              <a:gd name="connsiteY1" fmla="*/ 27878 h 1555595"/>
              <a:gd name="connsiteX2" fmla="*/ 496229 w 1674542"/>
              <a:gd name="connsiteY2" fmla="*/ 211873 h 1555595"/>
              <a:gd name="connsiteX3" fmla="*/ 1535152 w 1674542"/>
              <a:gd name="connsiteY3" fmla="*/ 1137425 h 1555595"/>
              <a:gd name="connsiteX4" fmla="*/ 1332571 w 1674542"/>
              <a:gd name="connsiteY4" fmla="*/ 1427356 h 1555595"/>
              <a:gd name="connsiteX5" fmla="*/ 172844 w 1674542"/>
              <a:gd name="connsiteY5" fmla="*/ 367991 h 1555595"/>
              <a:gd name="connsiteX6" fmla="*/ 295508 w 1674542"/>
              <a:gd name="connsiteY6" fmla="*/ 858644 h 1555595"/>
              <a:gd name="connsiteX7" fmla="*/ 1098395 w 1674542"/>
              <a:gd name="connsiteY7" fmla="*/ 434898 h 1555595"/>
              <a:gd name="connsiteX8" fmla="*/ 1310268 w 1674542"/>
              <a:gd name="connsiteY8" fmla="*/ 791737 h 1555595"/>
              <a:gd name="connsiteX9" fmla="*/ 496229 w 1674542"/>
              <a:gd name="connsiteY9" fmla="*/ 1248937 h 1555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4542" h="1555595">
                <a:moveTo>
                  <a:pt x="1354873" y="379142"/>
                </a:moveTo>
                <a:cubicBezTo>
                  <a:pt x="1224776" y="305962"/>
                  <a:pt x="873512" y="55756"/>
                  <a:pt x="730405" y="27878"/>
                </a:cubicBezTo>
                <a:cubicBezTo>
                  <a:pt x="587298" y="0"/>
                  <a:pt x="362105" y="26949"/>
                  <a:pt x="496229" y="211873"/>
                </a:cubicBezTo>
                <a:cubicBezTo>
                  <a:pt x="630353" y="396797"/>
                  <a:pt x="1395762" y="934845"/>
                  <a:pt x="1535152" y="1137425"/>
                </a:cubicBezTo>
                <a:cubicBezTo>
                  <a:pt x="1674542" y="1340005"/>
                  <a:pt x="1559622" y="1555595"/>
                  <a:pt x="1332571" y="1427356"/>
                </a:cubicBezTo>
                <a:cubicBezTo>
                  <a:pt x="1105520" y="1299117"/>
                  <a:pt x="345688" y="462776"/>
                  <a:pt x="172844" y="367991"/>
                </a:cubicBezTo>
                <a:cubicBezTo>
                  <a:pt x="0" y="273206"/>
                  <a:pt x="141250" y="847493"/>
                  <a:pt x="295508" y="858644"/>
                </a:cubicBezTo>
                <a:cubicBezTo>
                  <a:pt x="449767" y="869795"/>
                  <a:pt x="929268" y="446049"/>
                  <a:pt x="1098395" y="434898"/>
                </a:cubicBezTo>
                <a:cubicBezTo>
                  <a:pt x="1267522" y="423747"/>
                  <a:pt x="1410629" y="656064"/>
                  <a:pt x="1310268" y="791737"/>
                </a:cubicBezTo>
                <a:cubicBezTo>
                  <a:pt x="1209907" y="927410"/>
                  <a:pt x="653120" y="1158488"/>
                  <a:pt x="496229" y="1248937"/>
                </a:cubicBezTo>
              </a:path>
            </a:pathLst>
          </a:custGeom>
          <a:noFill/>
          <a:ln w="44450">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400" dirty="0">
              <a:solidFill>
                <a:prstClr val="black"/>
              </a:solidFill>
              <a:latin typeface="+mj-lt"/>
              <a:cs typeface="Helvetica"/>
            </a:endParaRPr>
          </a:p>
        </p:txBody>
      </p:sp>
      <p:sp>
        <p:nvSpPr>
          <p:cNvPr id="69" name="Freeform 68"/>
          <p:cNvSpPr>
            <a:spLocks noChangeAspect="1"/>
          </p:cNvSpPr>
          <p:nvPr/>
        </p:nvSpPr>
        <p:spPr>
          <a:xfrm>
            <a:off x="2057400" y="4572000"/>
            <a:ext cx="635809" cy="552293"/>
          </a:xfrm>
          <a:custGeom>
            <a:avLst/>
            <a:gdLst>
              <a:gd name="connsiteX0" fmla="*/ 1354873 w 1535152"/>
              <a:gd name="connsiteY0" fmla="*/ 351264 h 1507273"/>
              <a:gd name="connsiteX1" fmla="*/ 696951 w 1535152"/>
              <a:gd name="connsiteY1" fmla="*/ 27878 h 1507273"/>
              <a:gd name="connsiteX2" fmla="*/ 496229 w 1535152"/>
              <a:gd name="connsiteY2" fmla="*/ 183995 h 1507273"/>
              <a:gd name="connsiteX3" fmla="*/ 1388327 w 1535152"/>
              <a:gd name="connsiteY3" fmla="*/ 986883 h 1507273"/>
              <a:gd name="connsiteX4" fmla="*/ 1332571 w 1535152"/>
              <a:gd name="connsiteY4" fmla="*/ 1399478 h 1507273"/>
              <a:gd name="connsiteX5" fmla="*/ 172844 w 1535152"/>
              <a:gd name="connsiteY5" fmla="*/ 340113 h 1507273"/>
              <a:gd name="connsiteX6" fmla="*/ 295508 w 1535152"/>
              <a:gd name="connsiteY6" fmla="*/ 830766 h 1507273"/>
              <a:gd name="connsiteX7" fmla="*/ 1098395 w 1535152"/>
              <a:gd name="connsiteY7" fmla="*/ 407020 h 1507273"/>
              <a:gd name="connsiteX8" fmla="*/ 1232210 w 1535152"/>
              <a:gd name="connsiteY8" fmla="*/ 853069 h 1507273"/>
              <a:gd name="connsiteX9" fmla="*/ 473927 w 1535152"/>
              <a:gd name="connsiteY9" fmla="*/ 1254513 h 1507273"/>
              <a:gd name="connsiteX10" fmla="*/ 418171 w 1535152"/>
              <a:gd name="connsiteY10" fmla="*/ 1299117 h 1507273"/>
              <a:gd name="connsiteX0" fmla="*/ 1354873 w 1535152"/>
              <a:gd name="connsiteY0" fmla="*/ 351264 h 1507273"/>
              <a:gd name="connsiteX1" fmla="*/ 696951 w 1535152"/>
              <a:gd name="connsiteY1" fmla="*/ 27878 h 1507273"/>
              <a:gd name="connsiteX2" fmla="*/ 496229 w 1535152"/>
              <a:gd name="connsiteY2" fmla="*/ 183995 h 1507273"/>
              <a:gd name="connsiteX3" fmla="*/ 1388327 w 1535152"/>
              <a:gd name="connsiteY3" fmla="*/ 986883 h 1507273"/>
              <a:gd name="connsiteX4" fmla="*/ 1332571 w 1535152"/>
              <a:gd name="connsiteY4" fmla="*/ 1399478 h 1507273"/>
              <a:gd name="connsiteX5" fmla="*/ 172844 w 1535152"/>
              <a:gd name="connsiteY5" fmla="*/ 340113 h 1507273"/>
              <a:gd name="connsiteX6" fmla="*/ 295508 w 1535152"/>
              <a:gd name="connsiteY6" fmla="*/ 830766 h 1507273"/>
              <a:gd name="connsiteX7" fmla="*/ 1098395 w 1535152"/>
              <a:gd name="connsiteY7" fmla="*/ 407020 h 1507273"/>
              <a:gd name="connsiteX8" fmla="*/ 1310268 w 1535152"/>
              <a:gd name="connsiteY8" fmla="*/ 763859 h 1507273"/>
              <a:gd name="connsiteX9" fmla="*/ 473927 w 1535152"/>
              <a:gd name="connsiteY9" fmla="*/ 1254513 h 1507273"/>
              <a:gd name="connsiteX10" fmla="*/ 418171 w 1535152"/>
              <a:gd name="connsiteY10" fmla="*/ 1299117 h 1507273"/>
              <a:gd name="connsiteX0" fmla="*/ 1354873 w 1535152"/>
              <a:gd name="connsiteY0" fmla="*/ 351264 h 1507273"/>
              <a:gd name="connsiteX1" fmla="*/ 696951 w 1535152"/>
              <a:gd name="connsiteY1" fmla="*/ 27878 h 1507273"/>
              <a:gd name="connsiteX2" fmla="*/ 496229 w 1535152"/>
              <a:gd name="connsiteY2" fmla="*/ 183995 h 1507273"/>
              <a:gd name="connsiteX3" fmla="*/ 1388327 w 1535152"/>
              <a:gd name="connsiteY3" fmla="*/ 986883 h 1507273"/>
              <a:gd name="connsiteX4" fmla="*/ 1332571 w 1535152"/>
              <a:gd name="connsiteY4" fmla="*/ 1399478 h 1507273"/>
              <a:gd name="connsiteX5" fmla="*/ 172844 w 1535152"/>
              <a:gd name="connsiteY5" fmla="*/ 340113 h 1507273"/>
              <a:gd name="connsiteX6" fmla="*/ 295508 w 1535152"/>
              <a:gd name="connsiteY6" fmla="*/ 830766 h 1507273"/>
              <a:gd name="connsiteX7" fmla="*/ 1098395 w 1535152"/>
              <a:gd name="connsiteY7" fmla="*/ 407020 h 1507273"/>
              <a:gd name="connsiteX8" fmla="*/ 1310268 w 1535152"/>
              <a:gd name="connsiteY8" fmla="*/ 763859 h 1507273"/>
              <a:gd name="connsiteX9" fmla="*/ 473927 w 1535152"/>
              <a:gd name="connsiteY9" fmla="*/ 1254513 h 1507273"/>
              <a:gd name="connsiteX10" fmla="*/ 696952 w 1535152"/>
              <a:gd name="connsiteY10" fmla="*/ 1154151 h 1507273"/>
              <a:gd name="connsiteX0" fmla="*/ 1578826 w 1759105"/>
              <a:gd name="connsiteY0" fmla="*/ 351264 h 1826941"/>
              <a:gd name="connsiteX1" fmla="*/ 920904 w 1759105"/>
              <a:gd name="connsiteY1" fmla="*/ 27878 h 1826941"/>
              <a:gd name="connsiteX2" fmla="*/ 720182 w 1759105"/>
              <a:gd name="connsiteY2" fmla="*/ 183995 h 1826941"/>
              <a:gd name="connsiteX3" fmla="*/ 1612280 w 1759105"/>
              <a:gd name="connsiteY3" fmla="*/ 986883 h 1826941"/>
              <a:gd name="connsiteX4" fmla="*/ 1556524 w 1759105"/>
              <a:gd name="connsiteY4" fmla="*/ 1399478 h 1826941"/>
              <a:gd name="connsiteX5" fmla="*/ 396797 w 1759105"/>
              <a:gd name="connsiteY5" fmla="*/ 340113 h 1826941"/>
              <a:gd name="connsiteX6" fmla="*/ 519461 w 1759105"/>
              <a:gd name="connsiteY6" fmla="*/ 830766 h 1826941"/>
              <a:gd name="connsiteX7" fmla="*/ 1322348 w 1759105"/>
              <a:gd name="connsiteY7" fmla="*/ 407020 h 1826941"/>
              <a:gd name="connsiteX8" fmla="*/ 1534221 w 1759105"/>
              <a:gd name="connsiteY8" fmla="*/ 763859 h 1826941"/>
              <a:gd name="connsiteX9" fmla="*/ 697880 w 1759105"/>
              <a:gd name="connsiteY9" fmla="*/ 1254513 h 1826941"/>
              <a:gd name="connsiteX10" fmla="*/ 39959 w 1759105"/>
              <a:gd name="connsiteY10" fmla="*/ 1812073 h 1826941"/>
              <a:gd name="connsiteX0" fmla="*/ 1578826 w 1759105"/>
              <a:gd name="connsiteY0" fmla="*/ 351264 h 1826941"/>
              <a:gd name="connsiteX1" fmla="*/ 920904 w 1759105"/>
              <a:gd name="connsiteY1" fmla="*/ 27878 h 1826941"/>
              <a:gd name="connsiteX2" fmla="*/ 720182 w 1759105"/>
              <a:gd name="connsiteY2" fmla="*/ 183995 h 1826941"/>
              <a:gd name="connsiteX3" fmla="*/ 1612280 w 1759105"/>
              <a:gd name="connsiteY3" fmla="*/ 986883 h 1826941"/>
              <a:gd name="connsiteX4" fmla="*/ 1556524 w 1759105"/>
              <a:gd name="connsiteY4" fmla="*/ 1399478 h 1826941"/>
              <a:gd name="connsiteX5" fmla="*/ 396797 w 1759105"/>
              <a:gd name="connsiteY5" fmla="*/ 340113 h 1826941"/>
              <a:gd name="connsiteX6" fmla="*/ 519461 w 1759105"/>
              <a:gd name="connsiteY6" fmla="*/ 830766 h 1826941"/>
              <a:gd name="connsiteX7" fmla="*/ 1322348 w 1759105"/>
              <a:gd name="connsiteY7" fmla="*/ 407020 h 1826941"/>
              <a:gd name="connsiteX8" fmla="*/ 1534221 w 1759105"/>
              <a:gd name="connsiteY8" fmla="*/ 763859 h 1826941"/>
              <a:gd name="connsiteX9" fmla="*/ 909753 w 1759105"/>
              <a:gd name="connsiteY9" fmla="*/ 1120698 h 1826941"/>
              <a:gd name="connsiteX10" fmla="*/ 39959 w 1759105"/>
              <a:gd name="connsiteY10" fmla="*/ 1812073 h 1826941"/>
              <a:gd name="connsiteX0" fmla="*/ 1354873 w 1535152"/>
              <a:gd name="connsiteY0" fmla="*/ 351264 h 1507273"/>
              <a:gd name="connsiteX1" fmla="*/ 696951 w 1535152"/>
              <a:gd name="connsiteY1" fmla="*/ 27878 h 1507273"/>
              <a:gd name="connsiteX2" fmla="*/ 496229 w 1535152"/>
              <a:gd name="connsiteY2" fmla="*/ 183995 h 1507273"/>
              <a:gd name="connsiteX3" fmla="*/ 1388327 w 1535152"/>
              <a:gd name="connsiteY3" fmla="*/ 986883 h 1507273"/>
              <a:gd name="connsiteX4" fmla="*/ 1332571 w 1535152"/>
              <a:gd name="connsiteY4" fmla="*/ 1399478 h 1507273"/>
              <a:gd name="connsiteX5" fmla="*/ 172844 w 1535152"/>
              <a:gd name="connsiteY5" fmla="*/ 340113 h 1507273"/>
              <a:gd name="connsiteX6" fmla="*/ 295508 w 1535152"/>
              <a:gd name="connsiteY6" fmla="*/ 830766 h 1507273"/>
              <a:gd name="connsiteX7" fmla="*/ 1098395 w 1535152"/>
              <a:gd name="connsiteY7" fmla="*/ 407020 h 1507273"/>
              <a:gd name="connsiteX8" fmla="*/ 1310268 w 1535152"/>
              <a:gd name="connsiteY8" fmla="*/ 763859 h 1507273"/>
              <a:gd name="connsiteX9" fmla="*/ 685800 w 1535152"/>
              <a:gd name="connsiteY9" fmla="*/ 1120698 h 1507273"/>
              <a:gd name="connsiteX10" fmla="*/ 525038 w 1535152"/>
              <a:gd name="connsiteY10" fmla="*/ 1250796 h 1507273"/>
              <a:gd name="connsiteX0" fmla="*/ 1354873 w 1674542"/>
              <a:gd name="connsiteY0" fmla="*/ 351264 h 1527717"/>
              <a:gd name="connsiteX1" fmla="*/ 696951 w 1674542"/>
              <a:gd name="connsiteY1" fmla="*/ 27878 h 1527717"/>
              <a:gd name="connsiteX2" fmla="*/ 496229 w 1674542"/>
              <a:gd name="connsiteY2" fmla="*/ 183995 h 1527717"/>
              <a:gd name="connsiteX3" fmla="*/ 1535152 w 1674542"/>
              <a:gd name="connsiteY3" fmla="*/ 1109547 h 1527717"/>
              <a:gd name="connsiteX4" fmla="*/ 1332571 w 1674542"/>
              <a:gd name="connsiteY4" fmla="*/ 1399478 h 1527717"/>
              <a:gd name="connsiteX5" fmla="*/ 172844 w 1674542"/>
              <a:gd name="connsiteY5" fmla="*/ 340113 h 1527717"/>
              <a:gd name="connsiteX6" fmla="*/ 295508 w 1674542"/>
              <a:gd name="connsiteY6" fmla="*/ 830766 h 1527717"/>
              <a:gd name="connsiteX7" fmla="*/ 1098395 w 1674542"/>
              <a:gd name="connsiteY7" fmla="*/ 407020 h 1527717"/>
              <a:gd name="connsiteX8" fmla="*/ 1310268 w 1674542"/>
              <a:gd name="connsiteY8" fmla="*/ 763859 h 1527717"/>
              <a:gd name="connsiteX9" fmla="*/ 685800 w 1674542"/>
              <a:gd name="connsiteY9" fmla="*/ 1120698 h 1527717"/>
              <a:gd name="connsiteX10" fmla="*/ 525038 w 1674542"/>
              <a:gd name="connsiteY10" fmla="*/ 1250796 h 1527717"/>
              <a:gd name="connsiteX0" fmla="*/ 1354873 w 1674542"/>
              <a:gd name="connsiteY0" fmla="*/ 379142 h 1555595"/>
              <a:gd name="connsiteX1" fmla="*/ 730405 w 1674542"/>
              <a:gd name="connsiteY1" fmla="*/ 27878 h 1555595"/>
              <a:gd name="connsiteX2" fmla="*/ 496229 w 1674542"/>
              <a:gd name="connsiteY2" fmla="*/ 211873 h 1555595"/>
              <a:gd name="connsiteX3" fmla="*/ 1535152 w 1674542"/>
              <a:gd name="connsiteY3" fmla="*/ 1137425 h 1555595"/>
              <a:gd name="connsiteX4" fmla="*/ 1332571 w 1674542"/>
              <a:gd name="connsiteY4" fmla="*/ 1427356 h 1555595"/>
              <a:gd name="connsiteX5" fmla="*/ 172844 w 1674542"/>
              <a:gd name="connsiteY5" fmla="*/ 367991 h 1555595"/>
              <a:gd name="connsiteX6" fmla="*/ 295508 w 1674542"/>
              <a:gd name="connsiteY6" fmla="*/ 858644 h 1555595"/>
              <a:gd name="connsiteX7" fmla="*/ 1098395 w 1674542"/>
              <a:gd name="connsiteY7" fmla="*/ 434898 h 1555595"/>
              <a:gd name="connsiteX8" fmla="*/ 1310268 w 1674542"/>
              <a:gd name="connsiteY8" fmla="*/ 791737 h 1555595"/>
              <a:gd name="connsiteX9" fmla="*/ 685800 w 1674542"/>
              <a:gd name="connsiteY9" fmla="*/ 1148576 h 1555595"/>
              <a:gd name="connsiteX10" fmla="*/ 525038 w 1674542"/>
              <a:gd name="connsiteY10" fmla="*/ 1278674 h 1555595"/>
              <a:gd name="connsiteX0" fmla="*/ 1354873 w 1674542"/>
              <a:gd name="connsiteY0" fmla="*/ 352193 h 1528646"/>
              <a:gd name="connsiteX1" fmla="*/ 730405 w 1674542"/>
              <a:gd name="connsiteY1" fmla="*/ 929 h 1528646"/>
              <a:gd name="connsiteX2" fmla="*/ 496229 w 1674542"/>
              <a:gd name="connsiteY2" fmla="*/ 184924 h 1528646"/>
              <a:gd name="connsiteX3" fmla="*/ 1535152 w 1674542"/>
              <a:gd name="connsiteY3" fmla="*/ 1110476 h 1528646"/>
              <a:gd name="connsiteX4" fmla="*/ 1332571 w 1674542"/>
              <a:gd name="connsiteY4" fmla="*/ 1400407 h 1528646"/>
              <a:gd name="connsiteX5" fmla="*/ 172844 w 1674542"/>
              <a:gd name="connsiteY5" fmla="*/ 341042 h 1528646"/>
              <a:gd name="connsiteX6" fmla="*/ 295508 w 1674542"/>
              <a:gd name="connsiteY6" fmla="*/ 831695 h 1528646"/>
              <a:gd name="connsiteX7" fmla="*/ 1098395 w 1674542"/>
              <a:gd name="connsiteY7" fmla="*/ 407949 h 1528646"/>
              <a:gd name="connsiteX8" fmla="*/ 1310268 w 1674542"/>
              <a:gd name="connsiteY8" fmla="*/ 764788 h 1528646"/>
              <a:gd name="connsiteX9" fmla="*/ 685800 w 1674542"/>
              <a:gd name="connsiteY9" fmla="*/ 1121627 h 1528646"/>
              <a:gd name="connsiteX10" fmla="*/ 525038 w 1674542"/>
              <a:gd name="connsiteY10" fmla="*/ 1251725 h 1528646"/>
              <a:gd name="connsiteX0" fmla="*/ 1354873 w 1674542"/>
              <a:gd name="connsiteY0" fmla="*/ 383789 h 1560242"/>
              <a:gd name="connsiteX1" fmla="*/ 730405 w 1674542"/>
              <a:gd name="connsiteY1" fmla="*/ 32525 h 1560242"/>
              <a:gd name="connsiteX2" fmla="*/ 496229 w 1674542"/>
              <a:gd name="connsiteY2" fmla="*/ 216520 h 1560242"/>
              <a:gd name="connsiteX3" fmla="*/ 1535152 w 1674542"/>
              <a:gd name="connsiteY3" fmla="*/ 1142072 h 1560242"/>
              <a:gd name="connsiteX4" fmla="*/ 1332571 w 1674542"/>
              <a:gd name="connsiteY4" fmla="*/ 1432003 h 1560242"/>
              <a:gd name="connsiteX5" fmla="*/ 172844 w 1674542"/>
              <a:gd name="connsiteY5" fmla="*/ 372638 h 1560242"/>
              <a:gd name="connsiteX6" fmla="*/ 295508 w 1674542"/>
              <a:gd name="connsiteY6" fmla="*/ 863291 h 1560242"/>
              <a:gd name="connsiteX7" fmla="*/ 1098395 w 1674542"/>
              <a:gd name="connsiteY7" fmla="*/ 439545 h 1560242"/>
              <a:gd name="connsiteX8" fmla="*/ 1310268 w 1674542"/>
              <a:gd name="connsiteY8" fmla="*/ 796384 h 1560242"/>
              <a:gd name="connsiteX9" fmla="*/ 685800 w 1674542"/>
              <a:gd name="connsiteY9" fmla="*/ 1153223 h 1560242"/>
              <a:gd name="connsiteX10" fmla="*/ 525038 w 1674542"/>
              <a:gd name="connsiteY10" fmla="*/ 1283321 h 1560242"/>
              <a:gd name="connsiteX0" fmla="*/ 1354873 w 1674542"/>
              <a:gd name="connsiteY0" fmla="*/ 383789 h 1560242"/>
              <a:gd name="connsiteX1" fmla="*/ 730405 w 1674542"/>
              <a:gd name="connsiteY1" fmla="*/ 32525 h 1560242"/>
              <a:gd name="connsiteX2" fmla="*/ 496229 w 1674542"/>
              <a:gd name="connsiteY2" fmla="*/ 216520 h 1560242"/>
              <a:gd name="connsiteX3" fmla="*/ 1535152 w 1674542"/>
              <a:gd name="connsiteY3" fmla="*/ 1142072 h 1560242"/>
              <a:gd name="connsiteX4" fmla="*/ 1332571 w 1674542"/>
              <a:gd name="connsiteY4" fmla="*/ 1432003 h 1560242"/>
              <a:gd name="connsiteX5" fmla="*/ 172844 w 1674542"/>
              <a:gd name="connsiteY5" fmla="*/ 372638 h 1560242"/>
              <a:gd name="connsiteX6" fmla="*/ 295508 w 1674542"/>
              <a:gd name="connsiteY6" fmla="*/ 863291 h 1560242"/>
              <a:gd name="connsiteX7" fmla="*/ 1098395 w 1674542"/>
              <a:gd name="connsiteY7" fmla="*/ 439545 h 1560242"/>
              <a:gd name="connsiteX8" fmla="*/ 1310268 w 1674542"/>
              <a:gd name="connsiteY8" fmla="*/ 796384 h 1560242"/>
              <a:gd name="connsiteX9" fmla="*/ 685800 w 1674542"/>
              <a:gd name="connsiteY9" fmla="*/ 1153223 h 1560242"/>
              <a:gd name="connsiteX10" fmla="*/ 525038 w 1674542"/>
              <a:gd name="connsiteY10" fmla="*/ 1283321 h 1560242"/>
              <a:gd name="connsiteX0" fmla="*/ 1354873 w 1674542"/>
              <a:gd name="connsiteY0" fmla="*/ 383789 h 1560242"/>
              <a:gd name="connsiteX1" fmla="*/ 998034 w 1674542"/>
              <a:gd name="connsiteY1" fmla="*/ 97574 h 1560242"/>
              <a:gd name="connsiteX2" fmla="*/ 730405 w 1674542"/>
              <a:gd name="connsiteY2" fmla="*/ 32525 h 1560242"/>
              <a:gd name="connsiteX3" fmla="*/ 496229 w 1674542"/>
              <a:gd name="connsiteY3" fmla="*/ 216520 h 1560242"/>
              <a:gd name="connsiteX4" fmla="*/ 1535152 w 1674542"/>
              <a:gd name="connsiteY4" fmla="*/ 1142072 h 1560242"/>
              <a:gd name="connsiteX5" fmla="*/ 1332571 w 1674542"/>
              <a:gd name="connsiteY5" fmla="*/ 1432003 h 1560242"/>
              <a:gd name="connsiteX6" fmla="*/ 172844 w 1674542"/>
              <a:gd name="connsiteY6" fmla="*/ 372638 h 1560242"/>
              <a:gd name="connsiteX7" fmla="*/ 295508 w 1674542"/>
              <a:gd name="connsiteY7" fmla="*/ 863291 h 1560242"/>
              <a:gd name="connsiteX8" fmla="*/ 1098395 w 1674542"/>
              <a:gd name="connsiteY8" fmla="*/ 439545 h 1560242"/>
              <a:gd name="connsiteX9" fmla="*/ 1310268 w 1674542"/>
              <a:gd name="connsiteY9" fmla="*/ 796384 h 1560242"/>
              <a:gd name="connsiteX10" fmla="*/ 685800 w 1674542"/>
              <a:gd name="connsiteY10" fmla="*/ 1153223 h 1560242"/>
              <a:gd name="connsiteX11" fmla="*/ 525038 w 1674542"/>
              <a:gd name="connsiteY11" fmla="*/ 1283321 h 1560242"/>
              <a:gd name="connsiteX0" fmla="*/ 1354873 w 1674542"/>
              <a:gd name="connsiteY0" fmla="*/ 379142 h 1555595"/>
              <a:gd name="connsiteX1" fmla="*/ 730405 w 1674542"/>
              <a:gd name="connsiteY1" fmla="*/ 27878 h 1555595"/>
              <a:gd name="connsiteX2" fmla="*/ 496229 w 1674542"/>
              <a:gd name="connsiteY2" fmla="*/ 211873 h 1555595"/>
              <a:gd name="connsiteX3" fmla="*/ 1535152 w 1674542"/>
              <a:gd name="connsiteY3" fmla="*/ 1137425 h 1555595"/>
              <a:gd name="connsiteX4" fmla="*/ 1332571 w 1674542"/>
              <a:gd name="connsiteY4" fmla="*/ 1427356 h 1555595"/>
              <a:gd name="connsiteX5" fmla="*/ 172844 w 1674542"/>
              <a:gd name="connsiteY5" fmla="*/ 367991 h 1555595"/>
              <a:gd name="connsiteX6" fmla="*/ 295508 w 1674542"/>
              <a:gd name="connsiteY6" fmla="*/ 858644 h 1555595"/>
              <a:gd name="connsiteX7" fmla="*/ 1098395 w 1674542"/>
              <a:gd name="connsiteY7" fmla="*/ 434898 h 1555595"/>
              <a:gd name="connsiteX8" fmla="*/ 1310268 w 1674542"/>
              <a:gd name="connsiteY8" fmla="*/ 791737 h 1555595"/>
              <a:gd name="connsiteX9" fmla="*/ 685800 w 1674542"/>
              <a:gd name="connsiteY9" fmla="*/ 1148576 h 1555595"/>
              <a:gd name="connsiteX10" fmla="*/ 525038 w 1674542"/>
              <a:gd name="connsiteY10" fmla="*/ 1278674 h 1555595"/>
              <a:gd name="connsiteX0" fmla="*/ 1354873 w 1674542"/>
              <a:gd name="connsiteY0" fmla="*/ 379142 h 1555595"/>
              <a:gd name="connsiteX1" fmla="*/ 730405 w 1674542"/>
              <a:gd name="connsiteY1" fmla="*/ 27878 h 1555595"/>
              <a:gd name="connsiteX2" fmla="*/ 496229 w 1674542"/>
              <a:gd name="connsiteY2" fmla="*/ 211873 h 1555595"/>
              <a:gd name="connsiteX3" fmla="*/ 1535152 w 1674542"/>
              <a:gd name="connsiteY3" fmla="*/ 1137425 h 1555595"/>
              <a:gd name="connsiteX4" fmla="*/ 1332571 w 1674542"/>
              <a:gd name="connsiteY4" fmla="*/ 1427356 h 1555595"/>
              <a:gd name="connsiteX5" fmla="*/ 172844 w 1674542"/>
              <a:gd name="connsiteY5" fmla="*/ 367991 h 1555595"/>
              <a:gd name="connsiteX6" fmla="*/ 295508 w 1674542"/>
              <a:gd name="connsiteY6" fmla="*/ 858644 h 1555595"/>
              <a:gd name="connsiteX7" fmla="*/ 1098395 w 1674542"/>
              <a:gd name="connsiteY7" fmla="*/ 434898 h 1555595"/>
              <a:gd name="connsiteX8" fmla="*/ 1310268 w 1674542"/>
              <a:gd name="connsiteY8" fmla="*/ 791737 h 1555595"/>
              <a:gd name="connsiteX9" fmla="*/ 685800 w 1674542"/>
              <a:gd name="connsiteY9" fmla="*/ 1148576 h 1555595"/>
              <a:gd name="connsiteX10" fmla="*/ 368921 w 1674542"/>
              <a:gd name="connsiteY10" fmla="*/ 1334430 h 1555595"/>
              <a:gd name="connsiteX0" fmla="*/ 1354873 w 1674542"/>
              <a:gd name="connsiteY0" fmla="*/ 379142 h 1555595"/>
              <a:gd name="connsiteX1" fmla="*/ 730405 w 1674542"/>
              <a:gd name="connsiteY1" fmla="*/ 27878 h 1555595"/>
              <a:gd name="connsiteX2" fmla="*/ 496229 w 1674542"/>
              <a:gd name="connsiteY2" fmla="*/ 211873 h 1555595"/>
              <a:gd name="connsiteX3" fmla="*/ 1535152 w 1674542"/>
              <a:gd name="connsiteY3" fmla="*/ 1137425 h 1555595"/>
              <a:gd name="connsiteX4" fmla="*/ 1332571 w 1674542"/>
              <a:gd name="connsiteY4" fmla="*/ 1427356 h 1555595"/>
              <a:gd name="connsiteX5" fmla="*/ 172844 w 1674542"/>
              <a:gd name="connsiteY5" fmla="*/ 367991 h 1555595"/>
              <a:gd name="connsiteX6" fmla="*/ 295508 w 1674542"/>
              <a:gd name="connsiteY6" fmla="*/ 858644 h 1555595"/>
              <a:gd name="connsiteX7" fmla="*/ 1098395 w 1674542"/>
              <a:gd name="connsiteY7" fmla="*/ 434898 h 1555595"/>
              <a:gd name="connsiteX8" fmla="*/ 1310268 w 1674542"/>
              <a:gd name="connsiteY8" fmla="*/ 791737 h 1555595"/>
              <a:gd name="connsiteX9" fmla="*/ 685800 w 1674542"/>
              <a:gd name="connsiteY9" fmla="*/ 1148576 h 1555595"/>
              <a:gd name="connsiteX0" fmla="*/ 1354873 w 1674542"/>
              <a:gd name="connsiteY0" fmla="*/ 379142 h 1555595"/>
              <a:gd name="connsiteX1" fmla="*/ 730405 w 1674542"/>
              <a:gd name="connsiteY1" fmla="*/ 27878 h 1555595"/>
              <a:gd name="connsiteX2" fmla="*/ 496229 w 1674542"/>
              <a:gd name="connsiteY2" fmla="*/ 211873 h 1555595"/>
              <a:gd name="connsiteX3" fmla="*/ 1535152 w 1674542"/>
              <a:gd name="connsiteY3" fmla="*/ 1137425 h 1555595"/>
              <a:gd name="connsiteX4" fmla="*/ 1332571 w 1674542"/>
              <a:gd name="connsiteY4" fmla="*/ 1427356 h 1555595"/>
              <a:gd name="connsiteX5" fmla="*/ 172844 w 1674542"/>
              <a:gd name="connsiteY5" fmla="*/ 367991 h 1555595"/>
              <a:gd name="connsiteX6" fmla="*/ 295508 w 1674542"/>
              <a:gd name="connsiteY6" fmla="*/ 858644 h 1555595"/>
              <a:gd name="connsiteX7" fmla="*/ 1098395 w 1674542"/>
              <a:gd name="connsiteY7" fmla="*/ 434898 h 1555595"/>
              <a:gd name="connsiteX8" fmla="*/ 1310268 w 1674542"/>
              <a:gd name="connsiteY8" fmla="*/ 791737 h 1555595"/>
              <a:gd name="connsiteX9" fmla="*/ 496229 w 1674542"/>
              <a:gd name="connsiteY9" fmla="*/ 1248937 h 1555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4542" h="1555595">
                <a:moveTo>
                  <a:pt x="1354873" y="379142"/>
                </a:moveTo>
                <a:cubicBezTo>
                  <a:pt x="1224776" y="305962"/>
                  <a:pt x="873512" y="55756"/>
                  <a:pt x="730405" y="27878"/>
                </a:cubicBezTo>
                <a:cubicBezTo>
                  <a:pt x="587298" y="0"/>
                  <a:pt x="362105" y="26949"/>
                  <a:pt x="496229" y="211873"/>
                </a:cubicBezTo>
                <a:cubicBezTo>
                  <a:pt x="630353" y="396797"/>
                  <a:pt x="1395762" y="934845"/>
                  <a:pt x="1535152" y="1137425"/>
                </a:cubicBezTo>
                <a:cubicBezTo>
                  <a:pt x="1674542" y="1340005"/>
                  <a:pt x="1559622" y="1555595"/>
                  <a:pt x="1332571" y="1427356"/>
                </a:cubicBezTo>
                <a:cubicBezTo>
                  <a:pt x="1105520" y="1299117"/>
                  <a:pt x="345688" y="462776"/>
                  <a:pt x="172844" y="367991"/>
                </a:cubicBezTo>
                <a:cubicBezTo>
                  <a:pt x="0" y="273206"/>
                  <a:pt x="141250" y="847493"/>
                  <a:pt x="295508" y="858644"/>
                </a:cubicBezTo>
                <a:cubicBezTo>
                  <a:pt x="449767" y="869795"/>
                  <a:pt x="929268" y="446049"/>
                  <a:pt x="1098395" y="434898"/>
                </a:cubicBezTo>
                <a:cubicBezTo>
                  <a:pt x="1267522" y="423747"/>
                  <a:pt x="1410629" y="656064"/>
                  <a:pt x="1310268" y="791737"/>
                </a:cubicBezTo>
                <a:cubicBezTo>
                  <a:pt x="1209907" y="927410"/>
                  <a:pt x="653120" y="1158488"/>
                  <a:pt x="496229" y="1248937"/>
                </a:cubicBezTo>
              </a:path>
            </a:pathLst>
          </a:custGeom>
          <a:noFill/>
          <a:ln w="44450">
            <a:solidFill>
              <a:schemeClr val="accent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400" dirty="0">
              <a:solidFill>
                <a:prstClr val="black"/>
              </a:solidFill>
              <a:latin typeface="+mj-lt"/>
              <a:cs typeface="Helvetica"/>
            </a:endParaRPr>
          </a:p>
        </p:txBody>
      </p:sp>
      <p:sp>
        <p:nvSpPr>
          <p:cNvPr id="70" name="Freeform 69"/>
          <p:cNvSpPr>
            <a:spLocks noChangeAspect="1"/>
          </p:cNvSpPr>
          <p:nvPr/>
        </p:nvSpPr>
        <p:spPr>
          <a:xfrm>
            <a:off x="3555191" y="4572000"/>
            <a:ext cx="635809" cy="552293"/>
          </a:xfrm>
          <a:custGeom>
            <a:avLst/>
            <a:gdLst>
              <a:gd name="connsiteX0" fmla="*/ 1354873 w 1535152"/>
              <a:gd name="connsiteY0" fmla="*/ 351264 h 1507273"/>
              <a:gd name="connsiteX1" fmla="*/ 696951 w 1535152"/>
              <a:gd name="connsiteY1" fmla="*/ 27878 h 1507273"/>
              <a:gd name="connsiteX2" fmla="*/ 496229 w 1535152"/>
              <a:gd name="connsiteY2" fmla="*/ 183995 h 1507273"/>
              <a:gd name="connsiteX3" fmla="*/ 1388327 w 1535152"/>
              <a:gd name="connsiteY3" fmla="*/ 986883 h 1507273"/>
              <a:gd name="connsiteX4" fmla="*/ 1332571 w 1535152"/>
              <a:gd name="connsiteY4" fmla="*/ 1399478 h 1507273"/>
              <a:gd name="connsiteX5" fmla="*/ 172844 w 1535152"/>
              <a:gd name="connsiteY5" fmla="*/ 340113 h 1507273"/>
              <a:gd name="connsiteX6" fmla="*/ 295508 w 1535152"/>
              <a:gd name="connsiteY6" fmla="*/ 830766 h 1507273"/>
              <a:gd name="connsiteX7" fmla="*/ 1098395 w 1535152"/>
              <a:gd name="connsiteY7" fmla="*/ 407020 h 1507273"/>
              <a:gd name="connsiteX8" fmla="*/ 1232210 w 1535152"/>
              <a:gd name="connsiteY8" fmla="*/ 853069 h 1507273"/>
              <a:gd name="connsiteX9" fmla="*/ 473927 w 1535152"/>
              <a:gd name="connsiteY9" fmla="*/ 1254513 h 1507273"/>
              <a:gd name="connsiteX10" fmla="*/ 418171 w 1535152"/>
              <a:gd name="connsiteY10" fmla="*/ 1299117 h 1507273"/>
              <a:gd name="connsiteX0" fmla="*/ 1354873 w 1535152"/>
              <a:gd name="connsiteY0" fmla="*/ 351264 h 1507273"/>
              <a:gd name="connsiteX1" fmla="*/ 696951 w 1535152"/>
              <a:gd name="connsiteY1" fmla="*/ 27878 h 1507273"/>
              <a:gd name="connsiteX2" fmla="*/ 496229 w 1535152"/>
              <a:gd name="connsiteY2" fmla="*/ 183995 h 1507273"/>
              <a:gd name="connsiteX3" fmla="*/ 1388327 w 1535152"/>
              <a:gd name="connsiteY3" fmla="*/ 986883 h 1507273"/>
              <a:gd name="connsiteX4" fmla="*/ 1332571 w 1535152"/>
              <a:gd name="connsiteY4" fmla="*/ 1399478 h 1507273"/>
              <a:gd name="connsiteX5" fmla="*/ 172844 w 1535152"/>
              <a:gd name="connsiteY5" fmla="*/ 340113 h 1507273"/>
              <a:gd name="connsiteX6" fmla="*/ 295508 w 1535152"/>
              <a:gd name="connsiteY6" fmla="*/ 830766 h 1507273"/>
              <a:gd name="connsiteX7" fmla="*/ 1098395 w 1535152"/>
              <a:gd name="connsiteY7" fmla="*/ 407020 h 1507273"/>
              <a:gd name="connsiteX8" fmla="*/ 1310268 w 1535152"/>
              <a:gd name="connsiteY8" fmla="*/ 763859 h 1507273"/>
              <a:gd name="connsiteX9" fmla="*/ 473927 w 1535152"/>
              <a:gd name="connsiteY9" fmla="*/ 1254513 h 1507273"/>
              <a:gd name="connsiteX10" fmla="*/ 418171 w 1535152"/>
              <a:gd name="connsiteY10" fmla="*/ 1299117 h 1507273"/>
              <a:gd name="connsiteX0" fmla="*/ 1354873 w 1535152"/>
              <a:gd name="connsiteY0" fmla="*/ 351264 h 1507273"/>
              <a:gd name="connsiteX1" fmla="*/ 696951 w 1535152"/>
              <a:gd name="connsiteY1" fmla="*/ 27878 h 1507273"/>
              <a:gd name="connsiteX2" fmla="*/ 496229 w 1535152"/>
              <a:gd name="connsiteY2" fmla="*/ 183995 h 1507273"/>
              <a:gd name="connsiteX3" fmla="*/ 1388327 w 1535152"/>
              <a:gd name="connsiteY3" fmla="*/ 986883 h 1507273"/>
              <a:gd name="connsiteX4" fmla="*/ 1332571 w 1535152"/>
              <a:gd name="connsiteY4" fmla="*/ 1399478 h 1507273"/>
              <a:gd name="connsiteX5" fmla="*/ 172844 w 1535152"/>
              <a:gd name="connsiteY5" fmla="*/ 340113 h 1507273"/>
              <a:gd name="connsiteX6" fmla="*/ 295508 w 1535152"/>
              <a:gd name="connsiteY6" fmla="*/ 830766 h 1507273"/>
              <a:gd name="connsiteX7" fmla="*/ 1098395 w 1535152"/>
              <a:gd name="connsiteY7" fmla="*/ 407020 h 1507273"/>
              <a:gd name="connsiteX8" fmla="*/ 1310268 w 1535152"/>
              <a:gd name="connsiteY8" fmla="*/ 763859 h 1507273"/>
              <a:gd name="connsiteX9" fmla="*/ 473927 w 1535152"/>
              <a:gd name="connsiteY9" fmla="*/ 1254513 h 1507273"/>
              <a:gd name="connsiteX10" fmla="*/ 696952 w 1535152"/>
              <a:gd name="connsiteY10" fmla="*/ 1154151 h 1507273"/>
              <a:gd name="connsiteX0" fmla="*/ 1578826 w 1759105"/>
              <a:gd name="connsiteY0" fmla="*/ 351264 h 1826941"/>
              <a:gd name="connsiteX1" fmla="*/ 920904 w 1759105"/>
              <a:gd name="connsiteY1" fmla="*/ 27878 h 1826941"/>
              <a:gd name="connsiteX2" fmla="*/ 720182 w 1759105"/>
              <a:gd name="connsiteY2" fmla="*/ 183995 h 1826941"/>
              <a:gd name="connsiteX3" fmla="*/ 1612280 w 1759105"/>
              <a:gd name="connsiteY3" fmla="*/ 986883 h 1826941"/>
              <a:gd name="connsiteX4" fmla="*/ 1556524 w 1759105"/>
              <a:gd name="connsiteY4" fmla="*/ 1399478 h 1826941"/>
              <a:gd name="connsiteX5" fmla="*/ 396797 w 1759105"/>
              <a:gd name="connsiteY5" fmla="*/ 340113 h 1826941"/>
              <a:gd name="connsiteX6" fmla="*/ 519461 w 1759105"/>
              <a:gd name="connsiteY6" fmla="*/ 830766 h 1826941"/>
              <a:gd name="connsiteX7" fmla="*/ 1322348 w 1759105"/>
              <a:gd name="connsiteY7" fmla="*/ 407020 h 1826941"/>
              <a:gd name="connsiteX8" fmla="*/ 1534221 w 1759105"/>
              <a:gd name="connsiteY8" fmla="*/ 763859 h 1826941"/>
              <a:gd name="connsiteX9" fmla="*/ 697880 w 1759105"/>
              <a:gd name="connsiteY9" fmla="*/ 1254513 h 1826941"/>
              <a:gd name="connsiteX10" fmla="*/ 39959 w 1759105"/>
              <a:gd name="connsiteY10" fmla="*/ 1812073 h 1826941"/>
              <a:gd name="connsiteX0" fmla="*/ 1578826 w 1759105"/>
              <a:gd name="connsiteY0" fmla="*/ 351264 h 1826941"/>
              <a:gd name="connsiteX1" fmla="*/ 920904 w 1759105"/>
              <a:gd name="connsiteY1" fmla="*/ 27878 h 1826941"/>
              <a:gd name="connsiteX2" fmla="*/ 720182 w 1759105"/>
              <a:gd name="connsiteY2" fmla="*/ 183995 h 1826941"/>
              <a:gd name="connsiteX3" fmla="*/ 1612280 w 1759105"/>
              <a:gd name="connsiteY3" fmla="*/ 986883 h 1826941"/>
              <a:gd name="connsiteX4" fmla="*/ 1556524 w 1759105"/>
              <a:gd name="connsiteY4" fmla="*/ 1399478 h 1826941"/>
              <a:gd name="connsiteX5" fmla="*/ 396797 w 1759105"/>
              <a:gd name="connsiteY5" fmla="*/ 340113 h 1826941"/>
              <a:gd name="connsiteX6" fmla="*/ 519461 w 1759105"/>
              <a:gd name="connsiteY6" fmla="*/ 830766 h 1826941"/>
              <a:gd name="connsiteX7" fmla="*/ 1322348 w 1759105"/>
              <a:gd name="connsiteY7" fmla="*/ 407020 h 1826941"/>
              <a:gd name="connsiteX8" fmla="*/ 1534221 w 1759105"/>
              <a:gd name="connsiteY8" fmla="*/ 763859 h 1826941"/>
              <a:gd name="connsiteX9" fmla="*/ 909753 w 1759105"/>
              <a:gd name="connsiteY9" fmla="*/ 1120698 h 1826941"/>
              <a:gd name="connsiteX10" fmla="*/ 39959 w 1759105"/>
              <a:gd name="connsiteY10" fmla="*/ 1812073 h 1826941"/>
              <a:gd name="connsiteX0" fmla="*/ 1354873 w 1535152"/>
              <a:gd name="connsiteY0" fmla="*/ 351264 h 1507273"/>
              <a:gd name="connsiteX1" fmla="*/ 696951 w 1535152"/>
              <a:gd name="connsiteY1" fmla="*/ 27878 h 1507273"/>
              <a:gd name="connsiteX2" fmla="*/ 496229 w 1535152"/>
              <a:gd name="connsiteY2" fmla="*/ 183995 h 1507273"/>
              <a:gd name="connsiteX3" fmla="*/ 1388327 w 1535152"/>
              <a:gd name="connsiteY3" fmla="*/ 986883 h 1507273"/>
              <a:gd name="connsiteX4" fmla="*/ 1332571 w 1535152"/>
              <a:gd name="connsiteY4" fmla="*/ 1399478 h 1507273"/>
              <a:gd name="connsiteX5" fmla="*/ 172844 w 1535152"/>
              <a:gd name="connsiteY5" fmla="*/ 340113 h 1507273"/>
              <a:gd name="connsiteX6" fmla="*/ 295508 w 1535152"/>
              <a:gd name="connsiteY6" fmla="*/ 830766 h 1507273"/>
              <a:gd name="connsiteX7" fmla="*/ 1098395 w 1535152"/>
              <a:gd name="connsiteY7" fmla="*/ 407020 h 1507273"/>
              <a:gd name="connsiteX8" fmla="*/ 1310268 w 1535152"/>
              <a:gd name="connsiteY8" fmla="*/ 763859 h 1507273"/>
              <a:gd name="connsiteX9" fmla="*/ 685800 w 1535152"/>
              <a:gd name="connsiteY9" fmla="*/ 1120698 h 1507273"/>
              <a:gd name="connsiteX10" fmla="*/ 525038 w 1535152"/>
              <a:gd name="connsiteY10" fmla="*/ 1250796 h 1507273"/>
              <a:gd name="connsiteX0" fmla="*/ 1354873 w 1674542"/>
              <a:gd name="connsiteY0" fmla="*/ 351264 h 1527717"/>
              <a:gd name="connsiteX1" fmla="*/ 696951 w 1674542"/>
              <a:gd name="connsiteY1" fmla="*/ 27878 h 1527717"/>
              <a:gd name="connsiteX2" fmla="*/ 496229 w 1674542"/>
              <a:gd name="connsiteY2" fmla="*/ 183995 h 1527717"/>
              <a:gd name="connsiteX3" fmla="*/ 1535152 w 1674542"/>
              <a:gd name="connsiteY3" fmla="*/ 1109547 h 1527717"/>
              <a:gd name="connsiteX4" fmla="*/ 1332571 w 1674542"/>
              <a:gd name="connsiteY4" fmla="*/ 1399478 h 1527717"/>
              <a:gd name="connsiteX5" fmla="*/ 172844 w 1674542"/>
              <a:gd name="connsiteY5" fmla="*/ 340113 h 1527717"/>
              <a:gd name="connsiteX6" fmla="*/ 295508 w 1674542"/>
              <a:gd name="connsiteY6" fmla="*/ 830766 h 1527717"/>
              <a:gd name="connsiteX7" fmla="*/ 1098395 w 1674542"/>
              <a:gd name="connsiteY7" fmla="*/ 407020 h 1527717"/>
              <a:gd name="connsiteX8" fmla="*/ 1310268 w 1674542"/>
              <a:gd name="connsiteY8" fmla="*/ 763859 h 1527717"/>
              <a:gd name="connsiteX9" fmla="*/ 685800 w 1674542"/>
              <a:gd name="connsiteY9" fmla="*/ 1120698 h 1527717"/>
              <a:gd name="connsiteX10" fmla="*/ 525038 w 1674542"/>
              <a:gd name="connsiteY10" fmla="*/ 1250796 h 1527717"/>
              <a:gd name="connsiteX0" fmla="*/ 1354873 w 1674542"/>
              <a:gd name="connsiteY0" fmla="*/ 379142 h 1555595"/>
              <a:gd name="connsiteX1" fmla="*/ 730405 w 1674542"/>
              <a:gd name="connsiteY1" fmla="*/ 27878 h 1555595"/>
              <a:gd name="connsiteX2" fmla="*/ 496229 w 1674542"/>
              <a:gd name="connsiteY2" fmla="*/ 211873 h 1555595"/>
              <a:gd name="connsiteX3" fmla="*/ 1535152 w 1674542"/>
              <a:gd name="connsiteY3" fmla="*/ 1137425 h 1555595"/>
              <a:gd name="connsiteX4" fmla="*/ 1332571 w 1674542"/>
              <a:gd name="connsiteY4" fmla="*/ 1427356 h 1555595"/>
              <a:gd name="connsiteX5" fmla="*/ 172844 w 1674542"/>
              <a:gd name="connsiteY5" fmla="*/ 367991 h 1555595"/>
              <a:gd name="connsiteX6" fmla="*/ 295508 w 1674542"/>
              <a:gd name="connsiteY6" fmla="*/ 858644 h 1555595"/>
              <a:gd name="connsiteX7" fmla="*/ 1098395 w 1674542"/>
              <a:gd name="connsiteY7" fmla="*/ 434898 h 1555595"/>
              <a:gd name="connsiteX8" fmla="*/ 1310268 w 1674542"/>
              <a:gd name="connsiteY8" fmla="*/ 791737 h 1555595"/>
              <a:gd name="connsiteX9" fmla="*/ 685800 w 1674542"/>
              <a:gd name="connsiteY9" fmla="*/ 1148576 h 1555595"/>
              <a:gd name="connsiteX10" fmla="*/ 525038 w 1674542"/>
              <a:gd name="connsiteY10" fmla="*/ 1278674 h 1555595"/>
              <a:gd name="connsiteX0" fmla="*/ 1354873 w 1674542"/>
              <a:gd name="connsiteY0" fmla="*/ 352193 h 1528646"/>
              <a:gd name="connsiteX1" fmla="*/ 730405 w 1674542"/>
              <a:gd name="connsiteY1" fmla="*/ 929 h 1528646"/>
              <a:gd name="connsiteX2" fmla="*/ 496229 w 1674542"/>
              <a:gd name="connsiteY2" fmla="*/ 184924 h 1528646"/>
              <a:gd name="connsiteX3" fmla="*/ 1535152 w 1674542"/>
              <a:gd name="connsiteY3" fmla="*/ 1110476 h 1528646"/>
              <a:gd name="connsiteX4" fmla="*/ 1332571 w 1674542"/>
              <a:gd name="connsiteY4" fmla="*/ 1400407 h 1528646"/>
              <a:gd name="connsiteX5" fmla="*/ 172844 w 1674542"/>
              <a:gd name="connsiteY5" fmla="*/ 341042 h 1528646"/>
              <a:gd name="connsiteX6" fmla="*/ 295508 w 1674542"/>
              <a:gd name="connsiteY6" fmla="*/ 831695 h 1528646"/>
              <a:gd name="connsiteX7" fmla="*/ 1098395 w 1674542"/>
              <a:gd name="connsiteY7" fmla="*/ 407949 h 1528646"/>
              <a:gd name="connsiteX8" fmla="*/ 1310268 w 1674542"/>
              <a:gd name="connsiteY8" fmla="*/ 764788 h 1528646"/>
              <a:gd name="connsiteX9" fmla="*/ 685800 w 1674542"/>
              <a:gd name="connsiteY9" fmla="*/ 1121627 h 1528646"/>
              <a:gd name="connsiteX10" fmla="*/ 525038 w 1674542"/>
              <a:gd name="connsiteY10" fmla="*/ 1251725 h 1528646"/>
              <a:gd name="connsiteX0" fmla="*/ 1354873 w 1674542"/>
              <a:gd name="connsiteY0" fmla="*/ 383789 h 1560242"/>
              <a:gd name="connsiteX1" fmla="*/ 730405 w 1674542"/>
              <a:gd name="connsiteY1" fmla="*/ 32525 h 1560242"/>
              <a:gd name="connsiteX2" fmla="*/ 496229 w 1674542"/>
              <a:gd name="connsiteY2" fmla="*/ 216520 h 1560242"/>
              <a:gd name="connsiteX3" fmla="*/ 1535152 w 1674542"/>
              <a:gd name="connsiteY3" fmla="*/ 1142072 h 1560242"/>
              <a:gd name="connsiteX4" fmla="*/ 1332571 w 1674542"/>
              <a:gd name="connsiteY4" fmla="*/ 1432003 h 1560242"/>
              <a:gd name="connsiteX5" fmla="*/ 172844 w 1674542"/>
              <a:gd name="connsiteY5" fmla="*/ 372638 h 1560242"/>
              <a:gd name="connsiteX6" fmla="*/ 295508 w 1674542"/>
              <a:gd name="connsiteY6" fmla="*/ 863291 h 1560242"/>
              <a:gd name="connsiteX7" fmla="*/ 1098395 w 1674542"/>
              <a:gd name="connsiteY7" fmla="*/ 439545 h 1560242"/>
              <a:gd name="connsiteX8" fmla="*/ 1310268 w 1674542"/>
              <a:gd name="connsiteY8" fmla="*/ 796384 h 1560242"/>
              <a:gd name="connsiteX9" fmla="*/ 685800 w 1674542"/>
              <a:gd name="connsiteY9" fmla="*/ 1153223 h 1560242"/>
              <a:gd name="connsiteX10" fmla="*/ 525038 w 1674542"/>
              <a:gd name="connsiteY10" fmla="*/ 1283321 h 1560242"/>
              <a:gd name="connsiteX0" fmla="*/ 1354873 w 1674542"/>
              <a:gd name="connsiteY0" fmla="*/ 383789 h 1560242"/>
              <a:gd name="connsiteX1" fmla="*/ 730405 w 1674542"/>
              <a:gd name="connsiteY1" fmla="*/ 32525 h 1560242"/>
              <a:gd name="connsiteX2" fmla="*/ 496229 w 1674542"/>
              <a:gd name="connsiteY2" fmla="*/ 216520 h 1560242"/>
              <a:gd name="connsiteX3" fmla="*/ 1535152 w 1674542"/>
              <a:gd name="connsiteY3" fmla="*/ 1142072 h 1560242"/>
              <a:gd name="connsiteX4" fmla="*/ 1332571 w 1674542"/>
              <a:gd name="connsiteY4" fmla="*/ 1432003 h 1560242"/>
              <a:gd name="connsiteX5" fmla="*/ 172844 w 1674542"/>
              <a:gd name="connsiteY5" fmla="*/ 372638 h 1560242"/>
              <a:gd name="connsiteX6" fmla="*/ 295508 w 1674542"/>
              <a:gd name="connsiteY6" fmla="*/ 863291 h 1560242"/>
              <a:gd name="connsiteX7" fmla="*/ 1098395 w 1674542"/>
              <a:gd name="connsiteY7" fmla="*/ 439545 h 1560242"/>
              <a:gd name="connsiteX8" fmla="*/ 1310268 w 1674542"/>
              <a:gd name="connsiteY8" fmla="*/ 796384 h 1560242"/>
              <a:gd name="connsiteX9" fmla="*/ 685800 w 1674542"/>
              <a:gd name="connsiteY9" fmla="*/ 1153223 h 1560242"/>
              <a:gd name="connsiteX10" fmla="*/ 525038 w 1674542"/>
              <a:gd name="connsiteY10" fmla="*/ 1283321 h 1560242"/>
              <a:gd name="connsiteX0" fmla="*/ 1354873 w 1674542"/>
              <a:gd name="connsiteY0" fmla="*/ 383789 h 1560242"/>
              <a:gd name="connsiteX1" fmla="*/ 998034 w 1674542"/>
              <a:gd name="connsiteY1" fmla="*/ 97574 h 1560242"/>
              <a:gd name="connsiteX2" fmla="*/ 730405 w 1674542"/>
              <a:gd name="connsiteY2" fmla="*/ 32525 h 1560242"/>
              <a:gd name="connsiteX3" fmla="*/ 496229 w 1674542"/>
              <a:gd name="connsiteY3" fmla="*/ 216520 h 1560242"/>
              <a:gd name="connsiteX4" fmla="*/ 1535152 w 1674542"/>
              <a:gd name="connsiteY4" fmla="*/ 1142072 h 1560242"/>
              <a:gd name="connsiteX5" fmla="*/ 1332571 w 1674542"/>
              <a:gd name="connsiteY5" fmla="*/ 1432003 h 1560242"/>
              <a:gd name="connsiteX6" fmla="*/ 172844 w 1674542"/>
              <a:gd name="connsiteY6" fmla="*/ 372638 h 1560242"/>
              <a:gd name="connsiteX7" fmla="*/ 295508 w 1674542"/>
              <a:gd name="connsiteY7" fmla="*/ 863291 h 1560242"/>
              <a:gd name="connsiteX8" fmla="*/ 1098395 w 1674542"/>
              <a:gd name="connsiteY8" fmla="*/ 439545 h 1560242"/>
              <a:gd name="connsiteX9" fmla="*/ 1310268 w 1674542"/>
              <a:gd name="connsiteY9" fmla="*/ 796384 h 1560242"/>
              <a:gd name="connsiteX10" fmla="*/ 685800 w 1674542"/>
              <a:gd name="connsiteY10" fmla="*/ 1153223 h 1560242"/>
              <a:gd name="connsiteX11" fmla="*/ 525038 w 1674542"/>
              <a:gd name="connsiteY11" fmla="*/ 1283321 h 1560242"/>
              <a:gd name="connsiteX0" fmla="*/ 1354873 w 1674542"/>
              <a:gd name="connsiteY0" fmla="*/ 379142 h 1555595"/>
              <a:gd name="connsiteX1" fmla="*/ 730405 w 1674542"/>
              <a:gd name="connsiteY1" fmla="*/ 27878 h 1555595"/>
              <a:gd name="connsiteX2" fmla="*/ 496229 w 1674542"/>
              <a:gd name="connsiteY2" fmla="*/ 211873 h 1555595"/>
              <a:gd name="connsiteX3" fmla="*/ 1535152 w 1674542"/>
              <a:gd name="connsiteY3" fmla="*/ 1137425 h 1555595"/>
              <a:gd name="connsiteX4" fmla="*/ 1332571 w 1674542"/>
              <a:gd name="connsiteY4" fmla="*/ 1427356 h 1555595"/>
              <a:gd name="connsiteX5" fmla="*/ 172844 w 1674542"/>
              <a:gd name="connsiteY5" fmla="*/ 367991 h 1555595"/>
              <a:gd name="connsiteX6" fmla="*/ 295508 w 1674542"/>
              <a:gd name="connsiteY6" fmla="*/ 858644 h 1555595"/>
              <a:gd name="connsiteX7" fmla="*/ 1098395 w 1674542"/>
              <a:gd name="connsiteY7" fmla="*/ 434898 h 1555595"/>
              <a:gd name="connsiteX8" fmla="*/ 1310268 w 1674542"/>
              <a:gd name="connsiteY8" fmla="*/ 791737 h 1555595"/>
              <a:gd name="connsiteX9" fmla="*/ 685800 w 1674542"/>
              <a:gd name="connsiteY9" fmla="*/ 1148576 h 1555595"/>
              <a:gd name="connsiteX10" fmla="*/ 525038 w 1674542"/>
              <a:gd name="connsiteY10" fmla="*/ 1278674 h 1555595"/>
              <a:gd name="connsiteX0" fmla="*/ 1354873 w 1674542"/>
              <a:gd name="connsiteY0" fmla="*/ 379142 h 1555595"/>
              <a:gd name="connsiteX1" fmla="*/ 730405 w 1674542"/>
              <a:gd name="connsiteY1" fmla="*/ 27878 h 1555595"/>
              <a:gd name="connsiteX2" fmla="*/ 496229 w 1674542"/>
              <a:gd name="connsiteY2" fmla="*/ 211873 h 1555595"/>
              <a:gd name="connsiteX3" fmla="*/ 1535152 w 1674542"/>
              <a:gd name="connsiteY3" fmla="*/ 1137425 h 1555595"/>
              <a:gd name="connsiteX4" fmla="*/ 1332571 w 1674542"/>
              <a:gd name="connsiteY4" fmla="*/ 1427356 h 1555595"/>
              <a:gd name="connsiteX5" fmla="*/ 172844 w 1674542"/>
              <a:gd name="connsiteY5" fmla="*/ 367991 h 1555595"/>
              <a:gd name="connsiteX6" fmla="*/ 295508 w 1674542"/>
              <a:gd name="connsiteY6" fmla="*/ 858644 h 1555595"/>
              <a:gd name="connsiteX7" fmla="*/ 1098395 w 1674542"/>
              <a:gd name="connsiteY7" fmla="*/ 434898 h 1555595"/>
              <a:gd name="connsiteX8" fmla="*/ 1310268 w 1674542"/>
              <a:gd name="connsiteY8" fmla="*/ 791737 h 1555595"/>
              <a:gd name="connsiteX9" fmla="*/ 685800 w 1674542"/>
              <a:gd name="connsiteY9" fmla="*/ 1148576 h 1555595"/>
              <a:gd name="connsiteX10" fmla="*/ 368921 w 1674542"/>
              <a:gd name="connsiteY10" fmla="*/ 1334430 h 1555595"/>
              <a:gd name="connsiteX0" fmla="*/ 1354873 w 1674542"/>
              <a:gd name="connsiteY0" fmla="*/ 379142 h 1555595"/>
              <a:gd name="connsiteX1" fmla="*/ 730405 w 1674542"/>
              <a:gd name="connsiteY1" fmla="*/ 27878 h 1555595"/>
              <a:gd name="connsiteX2" fmla="*/ 496229 w 1674542"/>
              <a:gd name="connsiteY2" fmla="*/ 211873 h 1555595"/>
              <a:gd name="connsiteX3" fmla="*/ 1535152 w 1674542"/>
              <a:gd name="connsiteY3" fmla="*/ 1137425 h 1555595"/>
              <a:gd name="connsiteX4" fmla="*/ 1332571 w 1674542"/>
              <a:gd name="connsiteY4" fmla="*/ 1427356 h 1555595"/>
              <a:gd name="connsiteX5" fmla="*/ 172844 w 1674542"/>
              <a:gd name="connsiteY5" fmla="*/ 367991 h 1555595"/>
              <a:gd name="connsiteX6" fmla="*/ 295508 w 1674542"/>
              <a:gd name="connsiteY6" fmla="*/ 858644 h 1555595"/>
              <a:gd name="connsiteX7" fmla="*/ 1098395 w 1674542"/>
              <a:gd name="connsiteY7" fmla="*/ 434898 h 1555595"/>
              <a:gd name="connsiteX8" fmla="*/ 1310268 w 1674542"/>
              <a:gd name="connsiteY8" fmla="*/ 791737 h 1555595"/>
              <a:gd name="connsiteX9" fmla="*/ 685800 w 1674542"/>
              <a:gd name="connsiteY9" fmla="*/ 1148576 h 1555595"/>
              <a:gd name="connsiteX0" fmla="*/ 1354873 w 1674542"/>
              <a:gd name="connsiteY0" fmla="*/ 379142 h 1555595"/>
              <a:gd name="connsiteX1" fmla="*/ 730405 w 1674542"/>
              <a:gd name="connsiteY1" fmla="*/ 27878 h 1555595"/>
              <a:gd name="connsiteX2" fmla="*/ 496229 w 1674542"/>
              <a:gd name="connsiteY2" fmla="*/ 211873 h 1555595"/>
              <a:gd name="connsiteX3" fmla="*/ 1535152 w 1674542"/>
              <a:gd name="connsiteY3" fmla="*/ 1137425 h 1555595"/>
              <a:gd name="connsiteX4" fmla="*/ 1332571 w 1674542"/>
              <a:gd name="connsiteY4" fmla="*/ 1427356 h 1555595"/>
              <a:gd name="connsiteX5" fmla="*/ 172844 w 1674542"/>
              <a:gd name="connsiteY5" fmla="*/ 367991 h 1555595"/>
              <a:gd name="connsiteX6" fmla="*/ 295508 w 1674542"/>
              <a:gd name="connsiteY6" fmla="*/ 858644 h 1555595"/>
              <a:gd name="connsiteX7" fmla="*/ 1098395 w 1674542"/>
              <a:gd name="connsiteY7" fmla="*/ 434898 h 1555595"/>
              <a:gd name="connsiteX8" fmla="*/ 1310268 w 1674542"/>
              <a:gd name="connsiteY8" fmla="*/ 791737 h 1555595"/>
              <a:gd name="connsiteX9" fmla="*/ 496229 w 1674542"/>
              <a:gd name="connsiteY9" fmla="*/ 1248937 h 1555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4542" h="1555595">
                <a:moveTo>
                  <a:pt x="1354873" y="379142"/>
                </a:moveTo>
                <a:cubicBezTo>
                  <a:pt x="1224776" y="305962"/>
                  <a:pt x="873512" y="55756"/>
                  <a:pt x="730405" y="27878"/>
                </a:cubicBezTo>
                <a:cubicBezTo>
                  <a:pt x="587298" y="0"/>
                  <a:pt x="362105" y="26949"/>
                  <a:pt x="496229" y="211873"/>
                </a:cubicBezTo>
                <a:cubicBezTo>
                  <a:pt x="630353" y="396797"/>
                  <a:pt x="1395762" y="934845"/>
                  <a:pt x="1535152" y="1137425"/>
                </a:cubicBezTo>
                <a:cubicBezTo>
                  <a:pt x="1674542" y="1340005"/>
                  <a:pt x="1559622" y="1555595"/>
                  <a:pt x="1332571" y="1427356"/>
                </a:cubicBezTo>
                <a:cubicBezTo>
                  <a:pt x="1105520" y="1299117"/>
                  <a:pt x="345688" y="462776"/>
                  <a:pt x="172844" y="367991"/>
                </a:cubicBezTo>
                <a:cubicBezTo>
                  <a:pt x="0" y="273206"/>
                  <a:pt x="141250" y="847493"/>
                  <a:pt x="295508" y="858644"/>
                </a:cubicBezTo>
                <a:cubicBezTo>
                  <a:pt x="449767" y="869795"/>
                  <a:pt x="929268" y="446049"/>
                  <a:pt x="1098395" y="434898"/>
                </a:cubicBezTo>
                <a:cubicBezTo>
                  <a:pt x="1267522" y="423747"/>
                  <a:pt x="1410629" y="656064"/>
                  <a:pt x="1310268" y="791737"/>
                </a:cubicBezTo>
                <a:cubicBezTo>
                  <a:pt x="1209907" y="927410"/>
                  <a:pt x="653120" y="1158488"/>
                  <a:pt x="496229" y="1248937"/>
                </a:cubicBezTo>
              </a:path>
            </a:pathLst>
          </a:custGeom>
          <a:noFill/>
          <a:ln w="44450">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400" dirty="0">
              <a:solidFill>
                <a:prstClr val="black"/>
              </a:solidFill>
              <a:latin typeface="+mj-lt"/>
              <a:cs typeface="Helvetica"/>
            </a:endParaRPr>
          </a:p>
        </p:txBody>
      </p:sp>
      <p:sp>
        <p:nvSpPr>
          <p:cNvPr id="71" name="Freeform 70"/>
          <p:cNvSpPr>
            <a:spLocks noChangeAspect="1"/>
          </p:cNvSpPr>
          <p:nvPr/>
        </p:nvSpPr>
        <p:spPr>
          <a:xfrm>
            <a:off x="4724400" y="4572000"/>
            <a:ext cx="635809" cy="552293"/>
          </a:xfrm>
          <a:custGeom>
            <a:avLst/>
            <a:gdLst>
              <a:gd name="connsiteX0" fmla="*/ 1354873 w 1535152"/>
              <a:gd name="connsiteY0" fmla="*/ 351264 h 1507273"/>
              <a:gd name="connsiteX1" fmla="*/ 696951 w 1535152"/>
              <a:gd name="connsiteY1" fmla="*/ 27878 h 1507273"/>
              <a:gd name="connsiteX2" fmla="*/ 496229 w 1535152"/>
              <a:gd name="connsiteY2" fmla="*/ 183995 h 1507273"/>
              <a:gd name="connsiteX3" fmla="*/ 1388327 w 1535152"/>
              <a:gd name="connsiteY3" fmla="*/ 986883 h 1507273"/>
              <a:gd name="connsiteX4" fmla="*/ 1332571 w 1535152"/>
              <a:gd name="connsiteY4" fmla="*/ 1399478 h 1507273"/>
              <a:gd name="connsiteX5" fmla="*/ 172844 w 1535152"/>
              <a:gd name="connsiteY5" fmla="*/ 340113 h 1507273"/>
              <a:gd name="connsiteX6" fmla="*/ 295508 w 1535152"/>
              <a:gd name="connsiteY6" fmla="*/ 830766 h 1507273"/>
              <a:gd name="connsiteX7" fmla="*/ 1098395 w 1535152"/>
              <a:gd name="connsiteY7" fmla="*/ 407020 h 1507273"/>
              <a:gd name="connsiteX8" fmla="*/ 1232210 w 1535152"/>
              <a:gd name="connsiteY8" fmla="*/ 853069 h 1507273"/>
              <a:gd name="connsiteX9" fmla="*/ 473927 w 1535152"/>
              <a:gd name="connsiteY9" fmla="*/ 1254513 h 1507273"/>
              <a:gd name="connsiteX10" fmla="*/ 418171 w 1535152"/>
              <a:gd name="connsiteY10" fmla="*/ 1299117 h 1507273"/>
              <a:gd name="connsiteX0" fmla="*/ 1354873 w 1535152"/>
              <a:gd name="connsiteY0" fmla="*/ 351264 h 1507273"/>
              <a:gd name="connsiteX1" fmla="*/ 696951 w 1535152"/>
              <a:gd name="connsiteY1" fmla="*/ 27878 h 1507273"/>
              <a:gd name="connsiteX2" fmla="*/ 496229 w 1535152"/>
              <a:gd name="connsiteY2" fmla="*/ 183995 h 1507273"/>
              <a:gd name="connsiteX3" fmla="*/ 1388327 w 1535152"/>
              <a:gd name="connsiteY3" fmla="*/ 986883 h 1507273"/>
              <a:gd name="connsiteX4" fmla="*/ 1332571 w 1535152"/>
              <a:gd name="connsiteY4" fmla="*/ 1399478 h 1507273"/>
              <a:gd name="connsiteX5" fmla="*/ 172844 w 1535152"/>
              <a:gd name="connsiteY5" fmla="*/ 340113 h 1507273"/>
              <a:gd name="connsiteX6" fmla="*/ 295508 w 1535152"/>
              <a:gd name="connsiteY6" fmla="*/ 830766 h 1507273"/>
              <a:gd name="connsiteX7" fmla="*/ 1098395 w 1535152"/>
              <a:gd name="connsiteY7" fmla="*/ 407020 h 1507273"/>
              <a:gd name="connsiteX8" fmla="*/ 1310268 w 1535152"/>
              <a:gd name="connsiteY8" fmla="*/ 763859 h 1507273"/>
              <a:gd name="connsiteX9" fmla="*/ 473927 w 1535152"/>
              <a:gd name="connsiteY9" fmla="*/ 1254513 h 1507273"/>
              <a:gd name="connsiteX10" fmla="*/ 418171 w 1535152"/>
              <a:gd name="connsiteY10" fmla="*/ 1299117 h 1507273"/>
              <a:gd name="connsiteX0" fmla="*/ 1354873 w 1535152"/>
              <a:gd name="connsiteY0" fmla="*/ 351264 h 1507273"/>
              <a:gd name="connsiteX1" fmla="*/ 696951 w 1535152"/>
              <a:gd name="connsiteY1" fmla="*/ 27878 h 1507273"/>
              <a:gd name="connsiteX2" fmla="*/ 496229 w 1535152"/>
              <a:gd name="connsiteY2" fmla="*/ 183995 h 1507273"/>
              <a:gd name="connsiteX3" fmla="*/ 1388327 w 1535152"/>
              <a:gd name="connsiteY3" fmla="*/ 986883 h 1507273"/>
              <a:gd name="connsiteX4" fmla="*/ 1332571 w 1535152"/>
              <a:gd name="connsiteY4" fmla="*/ 1399478 h 1507273"/>
              <a:gd name="connsiteX5" fmla="*/ 172844 w 1535152"/>
              <a:gd name="connsiteY5" fmla="*/ 340113 h 1507273"/>
              <a:gd name="connsiteX6" fmla="*/ 295508 w 1535152"/>
              <a:gd name="connsiteY6" fmla="*/ 830766 h 1507273"/>
              <a:gd name="connsiteX7" fmla="*/ 1098395 w 1535152"/>
              <a:gd name="connsiteY7" fmla="*/ 407020 h 1507273"/>
              <a:gd name="connsiteX8" fmla="*/ 1310268 w 1535152"/>
              <a:gd name="connsiteY8" fmla="*/ 763859 h 1507273"/>
              <a:gd name="connsiteX9" fmla="*/ 473927 w 1535152"/>
              <a:gd name="connsiteY9" fmla="*/ 1254513 h 1507273"/>
              <a:gd name="connsiteX10" fmla="*/ 696952 w 1535152"/>
              <a:gd name="connsiteY10" fmla="*/ 1154151 h 1507273"/>
              <a:gd name="connsiteX0" fmla="*/ 1578826 w 1759105"/>
              <a:gd name="connsiteY0" fmla="*/ 351264 h 1826941"/>
              <a:gd name="connsiteX1" fmla="*/ 920904 w 1759105"/>
              <a:gd name="connsiteY1" fmla="*/ 27878 h 1826941"/>
              <a:gd name="connsiteX2" fmla="*/ 720182 w 1759105"/>
              <a:gd name="connsiteY2" fmla="*/ 183995 h 1826941"/>
              <a:gd name="connsiteX3" fmla="*/ 1612280 w 1759105"/>
              <a:gd name="connsiteY3" fmla="*/ 986883 h 1826941"/>
              <a:gd name="connsiteX4" fmla="*/ 1556524 w 1759105"/>
              <a:gd name="connsiteY4" fmla="*/ 1399478 h 1826941"/>
              <a:gd name="connsiteX5" fmla="*/ 396797 w 1759105"/>
              <a:gd name="connsiteY5" fmla="*/ 340113 h 1826941"/>
              <a:gd name="connsiteX6" fmla="*/ 519461 w 1759105"/>
              <a:gd name="connsiteY6" fmla="*/ 830766 h 1826941"/>
              <a:gd name="connsiteX7" fmla="*/ 1322348 w 1759105"/>
              <a:gd name="connsiteY7" fmla="*/ 407020 h 1826941"/>
              <a:gd name="connsiteX8" fmla="*/ 1534221 w 1759105"/>
              <a:gd name="connsiteY8" fmla="*/ 763859 h 1826941"/>
              <a:gd name="connsiteX9" fmla="*/ 697880 w 1759105"/>
              <a:gd name="connsiteY9" fmla="*/ 1254513 h 1826941"/>
              <a:gd name="connsiteX10" fmla="*/ 39959 w 1759105"/>
              <a:gd name="connsiteY10" fmla="*/ 1812073 h 1826941"/>
              <a:gd name="connsiteX0" fmla="*/ 1578826 w 1759105"/>
              <a:gd name="connsiteY0" fmla="*/ 351264 h 1826941"/>
              <a:gd name="connsiteX1" fmla="*/ 920904 w 1759105"/>
              <a:gd name="connsiteY1" fmla="*/ 27878 h 1826941"/>
              <a:gd name="connsiteX2" fmla="*/ 720182 w 1759105"/>
              <a:gd name="connsiteY2" fmla="*/ 183995 h 1826941"/>
              <a:gd name="connsiteX3" fmla="*/ 1612280 w 1759105"/>
              <a:gd name="connsiteY3" fmla="*/ 986883 h 1826941"/>
              <a:gd name="connsiteX4" fmla="*/ 1556524 w 1759105"/>
              <a:gd name="connsiteY4" fmla="*/ 1399478 h 1826941"/>
              <a:gd name="connsiteX5" fmla="*/ 396797 w 1759105"/>
              <a:gd name="connsiteY5" fmla="*/ 340113 h 1826941"/>
              <a:gd name="connsiteX6" fmla="*/ 519461 w 1759105"/>
              <a:gd name="connsiteY6" fmla="*/ 830766 h 1826941"/>
              <a:gd name="connsiteX7" fmla="*/ 1322348 w 1759105"/>
              <a:gd name="connsiteY7" fmla="*/ 407020 h 1826941"/>
              <a:gd name="connsiteX8" fmla="*/ 1534221 w 1759105"/>
              <a:gd name="connsiteY8" fmla="*/ 763859 h 1826941"/>
              <a:gd name="connsiteX9" fmla="*/ 909753 w 1759105"/>
              <a:gd name="connsiteY9" fmla="*/ 1120698 h 1826941"/>
              <a:gd name="connsiteX10" fmla="*/ 39959 w 1759105"/>
              <a:gd name="connsiteY10" fmla="*/ 1812073 h 1826941"/>
              <a:gd name="connsiteX0" fmla="*/ 1354873 w 1535152"/>
              <a:gd name="connsiteY0" fmla="*/ 351264 h 1507273"/>
              <a:gd name="connsiteX1" fmla="*/ 696951 w 1535152"/>
              <a:gd name="connsiteY1" fmla="*/ 27878 h 1507273"/>
              <a:gd name="connsiteX2" fmla="*/ 496229 w 1535152"/>
              <a:gd name="connsiteY2" fmla="*/ 183995 h 1507273"/>
              <a:gd name="connsiteX3" fmla="*/ 1388327 w 1535152"/>
              <a:gd name="connsiteY3" fmla="*/ 986883 h 1507273"/>
              <a:gd name="connsiteX4" fmla="*/ 1332571 w 1535152"/>
              <a:gd name="connsiteY4" fmla="*/ 1399478 h 1507273"/>
              <a:gd name="connsiteX5" fmla="*/ 172844 w 1535152"/>
              <a:gd name="connsiteY5" fmla="*/ 340113 h 1507273"/>
              <a:gd name="connsiteX6" fmla="*/ 295508 w 1535152"/>
              <a:gd name="connsiteY6" fmla="*/ 830766 h 1507273"/>
              <a:gd name="connsiteX7" fmla="*/ 1098395 w 1535152"/>
              <a:gd name="connsiteY7" fmla="*/ 407020 h 1507273"/>
              <a:gd name="connsiteX8" fmla="*/ 1310268 w 1535152"/>
              <a:gd name="connsiteY8" fmla="*/ 763859 h 1507273"/>
              <a:gd name="connsiteX9" fmla="*/ 685800 w 1535152"/>
              <a:gd name="connsiteY9" fmla="*/ 1120698 h 1507273"/>
              <a:gd name="connsiteX10" fmla="*/ 525038 w 1535152"/>
              <a:gd name="connsiteY10" fmla="*/ 1250796 h 1507273"/>
              <a:gd name="connsiteX0" fmla="*/ 1354873 w 1674542"/>
              <a:gd name="connsiteY0" fmla="*/ 351264 h 1527717"/>
              <a:gd name="connsiteX1" fmla="*/ 696951 w 1674542"/>
              <a:gd name="connsiteY1" fmla="*/ 27878 h 1527717"/>
              <a:gd name="connsiteX2" fmla="*/ 496229 w 1674542"/>
              <a:gd name="connsiteY2" fmla="*/ 183995 h 1527717"/>
              <a:gd name="connsiteX3" fmla="*/ 1535152 w 1674542"/>
              <a:gd name="connsiteY3" fmla="*/ 1109547 h 1527717"/>
              <a:gd name="connsiteX4" fmla="*/ 1332571 w 1674542"/>
              <a:gd name="connsiteY4" fmla="*/ 1399478 h 1527717"/>
              <a:gd name="connsiteX5" fmla="*/ 172844 w 1674542"/>
              <a:gd name="connsiteY5" fmla="*/ 340113 h 1527717"/>
              <a:gd name="connsiteX6" fmla="*/ 295508 w 1674542"/>
              <a:gd name="connsiteY6" fmla="*/ 830766 h 1527717"/>
              <a:gd name="connsiteX7" fmla="*/ 1098395 w 1674542"/>
              <a:gd name="connsiteY7" fmla="*/ 407020 h 1527717"/>
              <a:gd name="connsiteX8" fmla="*/ 1310268 w 1674542"/>
              <a:gd name="connsiteY8" fmla="*/ 763859 h 1527717"/>
              <a:gd name="connsiteX9" fmla="*/ 685800 w 1674542"/>
              <a:gd name="connsiteY9" fmla="*/ 1120698 h 1527717"/>
              <a:gd name="connsiteX10" fmla="*/ 525038 w 1674542"/>
              <a:gd name="connsiteY10" fmla="*/ 1250796 h 1527717"/>
              <a:gd name="connsiteX0" fmla="*/ 1354873 w 1674542"/>
              <a:gd name="connsiteY0" fmla="*/ 379142 h 1555595"/>
              <a:gd name="connsiteX1" fmla="*/ 730405 w 1674542"/>
              <a:gd name="connsiteY1" fmla="*/ 27878 h 1555595"/>
              <a:gd name="connsiteX2" fmla="*/ 496229 w 1674542"/>
              <a:gd name="connsiteY2" fmla="*/ 211873 h 1555595"/>
              <a:gd name="connsiteX3" fmla="*/ 1535152 w 1674542"/>
              <a:gd name="connsiteY3" fmla="*/ 1137425 h 1555595"/>
              <a:gd name="connsiteX4" fmla="*/ 1332571 w 1674542"/>
              <a:gd name="connsiteY4" fmla="*/ 1427356 h 1555595"/>
              <a:gd name="connsiteX5" fmla="*/ 172844 w 1674542"/>
              <a:gd name="connsiteY5" fmla="*/ 367991 h 1555595"/>
              <a:gd name="connsiteX6" fmla="*/ 295508 w 1674542"/>
              <a:gd name="connsiteY6" fmla="*/ 858644 h 1555595"/>
              <a:gd name="connsiteX7" fmla="*/ 1098395 w 1674542"/>
              <a:gd name="connsiteY7" fmla="*/ 434898 h 1555595"/>
              <a:gd name="connsiteX8" fmla="*/ 1310268 w 1674542"/>
              <a:gd name="connsiteY8" fmla="*/ 791737 h 1555595"/>
              <a:gd name="connsiteX9" fmla="*/ 685800 w 1674542"/>
              <a:gd name="connsiteY9" fmla="*/ 1148576 h 1555595"/>
              <a:gd name="connsiteX10" fmla="*/ 525038 w 1674542"/>
              <a:gd name="connsiteY10" fmla="*/ 1278674 h 1555595"/>
              <a:gd name="connsiteX0" fmla="*/ 1354873 w 1674542"/>
              <a:gd name="connsiteY0" fmla="*/ 352193 h 1528646"/>
              <a:gd name="connsiteX1" fmla="*/ 730405 w 1674542"/>
              <a:gd name="connsiteY1" fmla="*/ 929 h 1528646"/>
              <a:gd name="connsiteX2" fmla="*/ 496229 w 1674542"/>
              <a:gd name="connsiteY2" fmla="*/ 184924 h 1528646"/>
              <a:gd name="connsiteX3" fmla="*/ 1535152 w 1674542"/>
              <a:gd name="connsiteY3" fmla="*/ 1110476 h 1528646"/>
              <a:gd name="connsiteX4" fmla="*/ 1332571 w 1674542"/>
              <a:gd name="connsiteY4" fmla="*/ 1400407 h 1528646"/>
              <a:gd name="connsiteX5" fmla="*/ 172844 w 1674542"/>
              <a:gd name="connsiteY5" fmla="*/ 341042 h 1528646"/>
              <a:gd name="connsiteX6" fmla="*/ 295508 w 1674542"/>
              <a:gd name="connsiteY6" fmla="*/ 831695 h 1528646"/>
              <a:gd name="connsiteX7" fmla="*/ 1098395 w 1674542"/>
              <a:gd name="connsiteY7" fmla="*/ 407949 h 1528646"/>
              <a:gd name="connsiteX8" fmla="*/ 1310268 w 1674542"/>
              <a:gd name="connsiteY8" fmla="*/ 764788 h 1528646"/>
              <a:gd name="connsiteX9" fmla="*/ 685800 w 1674542"/>
              <a:gd name="connsiteY9" fmla="*/ 1121627 h 1528646"/>
              <a:gd name="connsiteX10" fmla="*/ 525038 w 1674542"/>
              <a:gd name="connsiteY10" fmla="*/ 1251725 h 1528646"/>
              <a:gd name="connsiteX0" fmla="*/ 1354873 w 1674542"/>
              <a:gd name="connsiteY0" fmla="*/ 383789 h 1560242"/>
              <a:gd name="connsiteX1" fmla="*/ 730405 w 1674542"/>
              <a:gd name="connsiteY1" fmla="*/ 32525 h 1560242"/>
              <a:gd name="connsiteX2" fmla="*/ 496229 w 1674542"/>
              <a:gd name="connsiteY2" fmla="*/ 216520 h 1560242"/>
              <a:gd name="connsiteX3" fmla="*/ 1535152 w 1674542"/>
              <a:gd name="connsiteY3" fmla="*/ 1142072 h 1560242"/>
              <a:gd name="connsiteX4" fmla="*/ 1332571 w 1674542"/>
              <a:gd name="connsiteY4" fmla="*/ 1432003 h 1560242"/>
              <a:gd name="connsiteX5" fmla="*/ 172844 w 1674542"/>
              <a:gd name="connsiteY5" fmla="*/ 372638 h 1560242"/>
              <a:gd name="connsiteX6" fmla="*/ 295508 w 1674542"/>
              <a:gd name="connsiteY6" fmla="*/ 863291 h 1560242"/>
              <a:gd name="connsiteX7" fmla="*/ 1098395 w 1674542"/>
              <a:gd name="connsiteY7" fmla="*/ 439545 h 1560242"/>
              <a:gd name="connsiteX8" fmla="*/ 1310268 w 1674542"/>
              <a:gd name="connsiteY8" fmla="*/ 796384 h 1560242"/>
              <a:gd name="connsiteX9" fmla="*/ 685800 w 1674542"/>
              <a:gd name="connsiteY9" fmla="*/ 1153223 h 1560242"/>
              <a:gd name="connsiteX10" fmla="*/ 525038 w 1674542"/>
              <a:gd name="connsiteY10" fmla="*/ 1283321 h 1560242"/>
              <a:gd name="connsiteX0" fmla="*/ 1354873 w 1674542"/>
              <a:gd name="connsiteY0" fmla="*/ 383789 h 1560242"/>
              <a:gd name="connsiteX1" fmla="*/ 730405 w 1674542"/>
              <a:gd name="connsiteY1" fmla="*/ 32525 h 1560242"/>
              <a:gd name="connsiteX2" fmla="*/ 496229 w 1674542"/>
              <a:gd name="connsiteY2" fmla="*/ 216520 h 1560242"/>
              <a:gd name="connsiteX3" fmla="*/ 1535152 w 1674542"/>
              <a:gd name="connsiteY3" fmla="*/ 1142072 h 1560242"/>
              <a:gd name="connsiteX4" fmla="*/ 1332571 w 1674542"/>
              <a:gd name="connsiteY4" fmla="*/ 1432003 h 1560242"/>
              <a:gd name="connsiteX5" fmla="*/ 172844 w 1674542"/>
              <a:gd name="connsiteY5" fmla="*/ 372638 h 1560242"/>
              <a:gd name="connsiteX6" fmla="*/ 295508 w 1674542"/>
              <a:gd name="connsiteY6" fmla="*/ 863291 h 1560242"/>
              <a:gd name="connsiteX7" fmla="*/ 1098395 w 1674542"/>
              <a:gd name="connsiteY7" fmla="*/ 439545 h 1560242"/>
              <a:gd name="connsiteX8" fmla="*/ 1310268 w 1674542"/>
              <a:gd name="connsiteY8" fmla="*/ 796384 h 1560242"/>
              <a:gd name="connsiteX9" fmla="*/ 685800 w 1674542"/>
              <a:gd name="connsiteY9" fmla="*/ 1153223 h 1560242"/>
              <a:gd name="connsiteX10" fmla="*/ 525038 w 1674542"/>
              <a:gd name="connsiteY10" fmla="*/ 1283321 h 1560242"/>
              <a:gd name="connsiteX0" fmla="*/ 1354873 w 1674542"/>
              <a:gd name="connsiteY0" fmla="*/ 383789 h 1560242"/>
              <a:gd name="connsiteX1" fmla="*/ 998034 w 1674542"/>
              <a:gd name="connsiteY1" fmla="*/ 97574 h 1560242"/>
              <a:gd name="connsiteX2" fmla="*/ 730405 w 1674542"/>
              <a:gd name="connsiteY2" fmla="*/ 32525 h 1560242"/>
              <a:gd name="connsiteX3" fmla="*/ 496229 w 1674542"/>
              <a:gd name="connsiteY3" fmla="*/ 216520 h 1560242"/>
              <a:gd name="connsiteX4" fmla="*/ 1535152 w 1674542"/>
              <a:gd name="connsiteY4" fmla="*/ 1142072 h 1560242"/>
              <a:gd name="connsiteX5" fmla="*/ 1332571 w 1674542"/>
              <a:gd name="connsiteY5" fmla="*/ 1432003 h 1560242"/>
              <a:gd name="connsiteX6" fmla="*/ 172844 w 1674542"/>
              <a:gd name="connsiteY6" fmla="*/ 372638 h 1560242"/>
              <a:gd name="connsiteX7" fmla="*/ 295508 w 1674542"/>
              <a:gd name="connsiteY7" fmla="*/ 863291 h 1560242"/>
              <a:gd name="connsiteX8" fmla="*/ 1098395 w 1674542"/>
              <a:gd name="connsiteY8" fmla="*/ 439545 h 1560242"/>
              <a:gd name="connsiteX9" fmla="*/ 1310268 w 1674542"/>
              <a:gd name="connsiteY9" fmla="*/ 796384 h 1560242"/>
              <a:gd name="connsiteX10" fmla="*/ 685800 w 1674542"/>
              <a:gd name="connsiteY10" fmla="*/ 1153223 h 1560242"/>
              <a:gd name="connsiteX11" fmla="*/ 525038 w 1674542"/>
              <a:gd name="connsiteY11" fmla="*/ 1283321 h 1560242"/>
              <a:gd name="connsiteX0" fmla="*/ 1354873 w 1674542"/>
              <a:gd name="connsiteY0" fmla="*/ 379142 h 1555595"/>
              <a:gd name="connsiteX1" fmla="*/ 730405 w 1674542"/>
              <a:gd name="connsiteY1" fmla="*/ 27878 h 1555595"/>
              <a:gd name="connsiteX2" fmla="*/ 496229 w 1674542"/>
              <a:gd name="connsiteY2" fmla="*/ 211873 h 1555595"/>
              <a:gd name="connsiteX3" fmla="*/ 1535152 w 1674542"/>
              <a:gd name="connsiteY3" fmla="*/ 1137425 h 1555595"/>
              <a:gd name="connsiteX4" fmla="*/ 1332571 w 1674542"/>
              <a:gd name="connsiteY4" fmla="*/ 1427356 h 1555595"/>
              <a:gd name="connsiteX5" fmla="*/ 172844 w 1674542"/>
              <a:gd name="connsiteY5" fmla="*/ 367991 h 1555595"/>
              <a:gd name="connsiteX6" fmla="*/ 295508 w 1674542"/>
              <a:gd name="connsiteY6" fmla="*/ 858644 h 1555595"/>
              <a:gd name="connsiteX7" fmla="*/ 1098395 w 1674542"/>
              <a:gd name="connsiteY7" fmla="*/ 434898 h 1555595"/>
              <a:gd name="connsiteX8" fmla="*/ 1310268 w 1674542"/>
              <a:gd name="connsiteY8" fmla="*/ 791737 h 1555595"/>
              <a:gd name="connsiteX9" fmla="*/ 685800 w 1674542"/>
              <a:gd name="connsiteY9" fmla="*/ 1148576 h 1555595"/>
              <a:gd name="connsiteX10" fmla="*/ 525038 w 1674542"/>
              <a:gd name="connsiteY10" fmla="*/ 1278674 h 1555595"/>
              <a:gd name="connsiteX0" fmla="*/ 1354873 w 1674542"/>
              <a:gd name="connsiteY0" fmla="*/ 379142 h 1555595"/>
              <a:gd name="connsiteX1" fmla="*/ 730405 w 1674542"/>
              <a:gd name="connsiteY1" fmla="*/ 27878 h 1555595"/>
              <a:gd name="connsiteX2" fmla="*/ 496229 w 1674542"/>
              <a:gd name="connsiteY2" fmla="*/ 211873 h 1555595"/>
              <a:gd name="connsiteX3" fmla="*/ 1535152 w 1674542"/>
              <a:gd name="connsiteY3" fmla="*/ 1137425 h 1555595"/>
              <a:gd name="connsiteX4" fmla="*/ 1332571 w 1674542"/>
              <a:gd name="connsiteY4" fmla="*/ 1427356 h 1555595"/>
              <a:gd name="connsiteX5" fmla="*/ 172844 w 1674542"/>
              <a:gd name="connsiteY5" fmla="*/ 367991 h 1555595"/>
              <a:gd name="connsiteX6" fmla="*/ 295508 w 1674542"/>
              <a:gd name="connsiteY6" fmla="*/ 858644 h 1555595"/>
              <a:gd name="connsiteX7" fmla="*/ 1098395 w 1674542"/>
              <a:gd name="connsiteY7" fmla="*/ 434898 h 1555595"/>
              <a:gd name="connsiteX8" fmla="*/ 1310268 w 1674542"/>
              <a:gd name="connsiteY8" fmla="*/ 791737 h 1555595"/>
              <a:gd name="connsiteX9" fmla="*/ 685800 w 1674542"/>
              <a:gd name="connsiteY9" fmla="*/ 1148576 h 1555595"/>
              <a:gd name="connsiteX10" fmla="*/ 368921 w 1674542"/>
              <a:gd name="connsiteY10" fmla="*/ 1334430 h 1555595"/>
              <a:gd name="connsiteX0" fmla="*/ 1354873 w 1674542"/>
              <a:gd name="connsiteY0" fmla="*/ 379142 h 1555595"/>
              <a:gd name="connsiteX1" fmla="*/ 730405 w 1674542"/>
              <a:gd name="connsiteY1" fmla="*/ 27878 h 1555595"/>
              <a:gd name="connsiteX2" fmla="*/ 496229 w 1674542"/>
              <a:gd name="connsiteY2" fmla="*/ 211873 h 1555595"/>
              <a:gd name="connsiteX3" fmla="*/ 1535152 w 1674542"/>
              <a:gd name="connsiteY3" fmla="*/ 1137425 h 1555595"/>
              <a:gd name="connsiteX4" fmla="*/ 1332571 w 1674542"/>
              <a:gd name="connsiteY4" fmla="*/ 1427356 h 1555595"/>
              <a:gd name="connsiteX5" fmla="*/ 172844 w 1674542"/>
              <a:gd name="connsiteY5" fmla="*/ 367991 h 1555595"/>
              <a:gd name="connsiteX6" fmla="*/ 295508 w 1674542"/>
              <a:gd name="connsiteY6" fmla="*/ 858644 h 1555595"/>
              <a:gd name="connsiteX7" fmla="*/ 1098395 w 1674542"/>
              <a:gd name="connsiteY7" fmla="*/ 434898 h 1555595"/>
              <a:gd name="connsiteX8" fmla="*/ 1310268 w 1674542"/>
              <a:gd name="connsiteY8" fmla="*/ 791737 h 1555595"/>
              <a:gd name="connsiteX9" fmla="*/ 685800 w 1674542"/>
              <a:gd name="connsiteY9" fmla="*/ 1148576 h 1555595"/>
              <a:gd name="connsiteX0" fmla="*/ 1354873 w 1674542"/>
              <a:gd name="connsiteY0" fmla="*/ 379142 h 1555595"/>
              <a:gd name="connsiteX1" fmla="*/ 730405 w 1674542"/>
              <a:gd name="connsiteY1" fmla="*/ 27878 h 1555595"/>
              <a:gd name="connsiteX2" fmla="*/ 496229 w 1674542"/>
              <a:gd name="connsiteY2" fmla="*/ 211873 h 1555595"/>
              <a:gd name="connsiteX3" fmla="*/ 1535152 w 1674542"/>
              <a:gd name="connsiteY3" fmla="*/ 1137425 h 1555595"/>
              <a:gd name="connsiteX4" fmla="*/ 1332571 w 1674542"/>
              <a:gd name="connsiteY4" fmla="*/ 1427356 h 1555595"/>
              <a:gd name="connsiteX5" fmla="*/ 172844 w 1674542"/>
              <a:gd name="connsiteY5" fmla="*/ 367991 h 1555595"/>
              <a:gd name="connsiteX6" fmla="*/ 295508 w 1674542"/>
              <a:gd name="connsiteY6" fmla="*/ 858644 h 1555595"/>
              <a:gd name="connsiteX7" fmla="*/ 1098395 w 1674542"/>
              <a:gd name="connsiteY7" fmla="*/ 434898 h 1555595"/>
              <a:gd name="connsiteX8" fmla="*/ 1310268 w 1674542"/>
              <a:gd name="connsiteY8" fmla="*/ 791737 h 1555595"/>
              <a:gd name="connsiteX9" fmla="*/ 496229 w 1674542"/>
              <a:gd name="connsiteY9" fmla="*/ 1248937 h 1555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4542" h="1555595">
                <a:moveTo>
                  <a:pt x="1354873" y="379142"/>
                </a:moveTo>
                <a:cubicBezTo>
                  <a:pt x="1224776" y="305962"/>
                  <a:pt x="873512" y="55756"/>
                  <a:pt x="730405" y="27878"/>
                </a:cubicBezTo>
                <a:cubicBezTo>
                  <a:pt x="587298" y="0"/>
                  <a:pt x="362105" y="26949"/>
                  <a:pt x="496229" y="211873"/>
                </a:cubicBezTo>
                <a:cubicBezTo>
                  <a:pt x="630353" y="396797"/>
                  <a:pt x="1395762" y="934845"/>
                  <a:pt x="1535152" y="1137425"/>
                </a:cubicBezTo>
                <a:cubicBezTo>
                  <a:pt x="1674542" y="1340005"/>
                  <a:pt x="1559622" y="1555595"/>
                  <a:pt x="1332571" y="1427356"/>
                </a:cubicBezTo>
                <a:cubicBezTo>
                  <a:pt x="1105520" y="1299117"/>
                  <a:pt x="345688" y="462776"/>
                  <a:pt x="172844" y="367991"/>
                </a:cubicBezTo>
                <a:cubicBezTo>
                  <a:pt x="0" y="273206"/>
                  <a:pt x="141250" y="847493"/>
                  <a:pt x="295508" y="858644"/>
                </a:cubicBezTo>
                <a:cubicBezTo>
                  <a:pt x="449767" y="869795"/>
                  <a:pt x="929268" y="446049"/>
                  <a:pt x="1098395" y="434898"/>
                </a:cubicBezTo>
                <a:cubicBezTo>
                  <a:pt x="1267522" y="423747"/>
                  <a:pt x="1410629" y="656064"/>
                  <a:pt x="1310268" y="791737"/>
                </a:cubicBezTo>
                <a:cubicBezTo>
                  <a:pt x="1209907" y="927410"/>
                  <a:pt x="653120" y="1158488"/>
                  <a:pt x="496229" y="1248937"/>
                </a:cubicBezTo>
              </a:path>
            </a:pathLst>
          </a:custGeom>
          <a:noFill/>
          <a:ln w="44450">
            <a:solidFill>
              <a:schemeClr val="accent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400" dirty="0">
              <a:solidFill>
                <a:prstClr val="black"/>
              </a:solidFill>
              <a:latin typeface="+mj-lt"/>
              <a:cs typeface="Helvetica"/>
            </a:endParaRPr>
          </a:p>
        </p:txBody>
      </p:sp>
      <p:sp>
        <p:nvSpPr>
          <p:cNvPr id="72" name="Freeform 71"/>
          <p:cNvSpPr>
            <a:spLocks noChangeAspect="1"/>
          </p:cNvSpPr>
          <p:nvPr/>
        </p:nvSpPr>
        <p:spPr>
          <a:xfrm>
            <a:off x="6222191" y="4648200"/>
            <a:ext cx="635809" cy="552293"/>
          </a:xfrm>
          <a:custGeom>
            <a:avLst/>
            <a:gdLst>
              <a:gd name="connsiteX0" fmla="*/ 1354873 w 1535152"/>
              <a:gd name="connsiteY0" fmla="*/ 351264 h 1507273"/>
              <a:gd name="connsiteX1" fmla="*/ 696951 w 1535152"/>
              <a:gd name="connsiteY1" fmla="*/ 27878 h 1507273"/>
              <a:gd name="connsiteX2" fmla="*/ 496229 w 1535152"/>
              <a:gd name="connsiteY2" fmla="*/ 183995 h 1507273"/>
              <a:gd name="connsiteX3" fmla="*/ 1388327 w 1535152"/>
              <a:gd name="connsiteY3" fmla="*/ 986883 h 1507273"/>
              <a:gd name="connsiteX4" fmla="*/ 1332571 w 1535152"/>
              <a:gd name="connsiteY4" fmla="*/ 1399478 h 1507273"/>
              <a:gd name="connsiteX5" fmla="*/ 172844 w 1535152"/>
              <a:gd name="connsiteY5" fmla="*/ 340113 h 1507273"/>
              <a:gd name="connsiteX6" fmla="*/ 295508 w 1535152"/>
              <a:gd name="connsiteY6" fmla="*/ 830766 h 1507273"/>
              <a:gd name="connsiteX7" fmla="*/ 1098395 w 1535152"/>
              <a:gd name="connsiteY7" fmla="*/ 407020 h 1507273"/>
              <a:gd name="connsiteX8" fmla="*/ 1232210 w 1535152"/>
              <a:gd name="connsiteY8" fmla="*/ 853069 h 1507273"/>
              <a:gd name="connsiteX9" fmla="*/ 473927 w 1535152"/>
              <a:gd name="connsiteY9" fmla="*/ 1254513 h 1507273"/>
              <a:gd name="connsiteX10" fmla="*/ 418171 w 1535152"/>
              <a:gd name="connsiteY10" fmla="*/ 1299117 h 1507273"/>
              <a:gd name="connsiteX0" fmla="*/ 1354873 w 1535152"/>
              <a:gd name="connsiteY0" fmla="*/ 351264 h 1507273"/>
              <a:gd name="connsiteX1" fmla="*/ 696951 w 1535152"/>
              <a:gd name="connsiteY1" fmla="*/ 27878 h 1507273"/>
              <a:gd name="connsiteX2" fmla="*/ 496229 w 1535152"/>
              <a:gd name="connsiteY2" fmla="*/ 183995 h 1507273"/>
              <a:gd name="connsiteX3" fmla="*/ 1388327 w 1535152"/>
              <a:gd name="connsiteY3" fmla="*/ 986883 h 1507273"/>
              <a:gd name="connsiteX4" fmla="*/ 1332571 w 1535152"/>
              <a:gd name="connsiteY4" fmla="*/ 1399478 h 1507273"/>
              <a:gd name="connsiteX5" fmla="*/ 172844 w 1535152"/>
              <a:gd name="connsiteY5" fmla="*/ 340113 h 1507273"/>
              <a:gd name="connsiteX6" fmla="*/ 295508 w 1535152"/>
              <a:gd name="connsiteY6" fmla="*/ 830766 h 1507273"/>
              <a:gd name="connsiteX7" fmla="*/ 1098395 w 1535152"/>
              <a:gd name="connsiteY7" fmla="*/ 407020 h 1507273"/>
              <a:gd name="connsiteX8" fmla="*/ 1310268 w 1535152"/>
              <a:gd name="connsiteY8" fmla="*/ 763859 h 1507273"/>
              <a:gd name="connsiteX9" fmla="*/ 473927 w 1535152"/>
              <a:gd name="connsiteY9" fmla="*/ 1254513 h 1507273"/>
              <a:gd name="connsiteX10" fmla="*/ 418171 w 1535152"/>
              <a:gd name="connsiteY10" fmla="*/ 1299117 h 1507273"/>
              <a:gd name="connsiteX0" fmla="*/ 1354873 w 1535152"/>
              <a:gd name="connsiteY0" fmla="*/ 351264 h 1507273"/>
              <a:gd name="connsiteX1" fmla="*/ 696951 w 1535152"/>
              <a:gd name="connsiteY1" fmla="*/ 27878 h 1507273"/>
              <a:gd name="connsiteX2" fmla="*/ 496229 w 1535152"/>
              <a:gd name="connsiteY2" fmla="*/ 183995 h 1507273"/>
              <a:gd name="connsiteX3" fmla="*/ 1388327 w 1535152"/>
              <a:gd name="connsiteY3" fmla="*/ 986883 h 1507273"/>
              <a:gd name="connsiteX4" fmla="*/ 1332571 w 1535152"/>
              <a:gd name="connsiteY4" fmla="*/ 1399478 h 1507273"/>
              <a:gd name="connsiteX5" fmla="*/ 172844 w 1535152"/>
              <a:gd name="connsiteY5" fmla="*/ 340113 h 1507273"/>
              <a:gd name="connsiteX6" fmla="*/ 295508 w 1535152"/>
              <a:gd name="connsiteY6" fmla="*/ 830766 h 1507273"/>
              <a:gd name="connsiteX7" fmla="*/ 1098395 w 1535152"/>
              <a:gd name="connsiteY7" fmla="*/ 407020 h 1507273"/>
              <a:gd name="connsiteX8" fmla="*/ 1310268 w 1535152"/>
              <a:gd name="connsiteY8" fmla="*/ 763859 h 1507273"/>
              <a:gd name="connsiteX9" fmla="*/ 473927 w 1535152"/>
              <a:gd name="connsiteY9" fmla="*/ 1254513 h 1507273"/>
              <a:gd name="connsiteX10" fmla="*/ 696952 w 1535152"/>
              <a:gd name="connsiteY10" fmla="*/ 1154151 h 1507273"/>
              <a:gd name="connsiteX0" fmla="*/ 1578826 w 1759105"/>
              <a:gd name="connsiteY0" fmla="*/ 351264 h 1826941"/>
              <a:gd name="connsiteX1" fmla="*/ 920904 w 1759105"/>
              <a:gd name="connsiteY1" fmla="*/ 27878 h 1826941"/>
              <a:gd name="connsiteX2" fmla="*/ 720182 w 1759105"/>
              <a:gd name="connsiteY2" fmla="*/ 183995 h 1826941"/>
              <a:gd name="connsiteX3" fmla="*/ 1612280 w 1759105"/>
              <a:gd name="connsiteY3" fmla="*/ 986883 h 1826941"/>
              <a:gd name="connsiteX4" fmla="*/ 1556524 w 1759105"/>
              <a:gd name="connsiteY4" fmla="*/ 1399478 h 1826941"/>
              <a:gd name="connsiteX5" fmla="*/ 396797 w 1759105"/>
              <a:gd name="connsiteY5" fmla="*/ 340113 h 1826941"/>
              <a:gd name="connsiteX6" fmla="*/ 519461 w 1759105"/>
              <a:gd name="connsiteY6" fmla="*/ 830766 h 1826941"/>
              <a:gd name="connsiteX7" fmla="*/ 1322348 w 1759105"/>
              <a:gd name="connsiteY7" fmla="*/ 407020 h 1826941"/>
              <a:gd name="connsiteX8" fmla="*/ 1534221 w 1759105"/>
              <a:gd name="connsiteY8" fmla="*/ 763859 h 1826941"/>
              <a:gd name="connsiteX9" fmla="*/ 697880 w 1759105"/>
              <a:gd name="connsiteY9" fmla="*/ 1254513 h 1826941"/>
              <a:gd name="connsiteX10" fmla="*/ 39959 w 1759105"/>
              <a:gd name="connsiteY10" fmla="*/ 1812073 h 1826941"/>
              <a:gd name="connsiteX0" fmla="*/ 1578826 w 1759105"/>
              <a:gd name="connsiteY0" fmla="*/ 351264 h 1826941"/>
              <a:gd name="connsiteX1" fmla="*/ 920904 w 1759105"/>
              <a:gd name="connsiteY1" fmla="*/ 27878 h 1826941"/>
              <a:gd name="connsiteX2" fmla="*/ 720182 w 1759105"/>
              <a:gd name="connsiteY2" fmla="*/ 183995 h 1826941"/>
              <a:gd name="connsiteX3" fmla="*/ 1612280 w 1759105"/>
              <a:gd name="connsiteY3" fmla="*/ 986883 h 1826941"/>
              <a:gd name="connsiteX4" fmla="*/ 1556524 w 1759105"/>
              <a:gd name="connsiteY4" fmla="*/ 1399478 h 1826941"/>
              <a:gd name="connsiteX5" fmla="*/ 396797 w 1759105"/>
              <a:gd name="connsiteY5" fmla="*/ 340113 h 1826941"/>
              <a:gd name="connsiteX6" fmla="*/ 519461 w 1759105"/>
              <a:gd name="connsiteY6" fmla="*/ 830766 h 1826941"/>
              <a:gd name="connsiteX7" fmla="*/ 1322348 w 1759105"/>
              <a:gd name="connsiteY7" fmla="*/ 407020 h 1826941"/>
              <a:gd name="connsiteX8" fmla="*/ 1534221 w 1759105"/>
              <a:gd name="connsiteY8" fmla="*/ 763859 h 1826941"/>
              <a:gd name="connsiteX9" fmla="*/ 909753 w 1759105"/>
              <a:gd name="connsiteY9" fmla="*/ 1120698 h 1826941"/>
              <a:gd name="connsiteX10" fmla="*/ 39959 w 1759105"/>
              <a:gd name="connsiteY10" fmla="*/ 1812073 h 1826941"/>
              <a:gd name="connsiteX0" fmla="*/ 1354873 w 1535152"/>
              <a:gd name="connsiteY0" fmla="*/ 351264 h 1507273"/>
              <a:gd name="connsiteX1" fmla="*/ 696951 w 1535152"/>
              <a:gd name="connsiteY1" fmla="*/ 27878 h 1507273"/>
              <a:gd name="connsiteX2" fmla="*/ 496229 w 1535152"/>
              <a:gd name="connsiteY2" fmla="*/ 183995 h 1507273"/>
              <a:gd name="connsiteX3" fmla="*/ 1388327 w 1535152"/>
              <a:gd name="connsiteY3" fmla="*/ 986883 h 1507273"/>
              <a:gd name="connsiteX4" fmla="*/ 1332571 w 1535152"/>
              <a:gd name="connsiteY4" fmla="*/ 1399478 h 1507273"/>
              <a:gd name="connsiteX5" fmla="*/ 172844 w 1535152"/>
              <a:gd name="connsiteY5" fmla="*/ 340113 h 1507273"/>
              <a:gd name="connsiteX6" fmla="*/ 295508 w 1535152"/>
              <a:gd name="connsiteY6" fmla="*/ 830766 h 1507273"/>
              <a:gd name="connsiteX7" fmla="*/ 1098395 w 1535152"/>
              <a:gd name="connsiteY7" fmla="*/ 407020 h 1507273"/>
              <a:gd name="connsiteX8" fmla="*/ 1310268 w 1535152"/>
              <a:gd name="connsiteY8" fmla="*/ 763859 h 1507273"/>
              <a:gd name="connsiteX9" fmla="*/ 685800 w 1535152"/>
              <a:gd name="connsiteY9" fmla="*/ 1120698 h 1507273"/>
              <a:gd name="connsiteX10" fmla="*/ 525038 w 1535152"/>
              <a:gd name="connsiteY10" fmla="*/ 1250796 h 1507273"/>
              <a:gd name="connsiteX0" fmla="*/ 1354873 w 1674542"/>
              <a:gd name="connsiteY0" fmla="*/ 351264 h 1527717"/>
              <a:gd name="connsiteX1" fmla="*/ 696951 w 1674542"/>
              <a:gd name="connsiteY1" fmla="*/ 27878 h 1527717"/>
              <a:gd name="connsiteX2" fmla="*/ 496229 w 1674542"/>
              <a:gd name="connsiteY2" fmla="*/ 183995 h 1527717"/>
              <a:gd name="connsiteX3" fmla="*/ 1535152 w 1674542"/>
              <a:gd name="connsiteY3" fmla="*/ 1109547 h 1527717"/>
              <a:gd name="connsiteX4" fmla="*/ 1332571 w 1674542"/>
              <a:gd name="connsiteY4" fmla="*/ 1399478 h 1527717"/>
              <a:gd name="connsiteX5" fmla="*/ 172844 w 1674542"/>
              <a:gd name="connsiteY5" fmla="*/ 340113 h 1527717"/>
              <a:gd name="connsiteX6" fmla="*/ 295508 w 1674542"/>
              <a:gd name="connsiteY6" fmla="*/ 830766 h 1527717"/>
              <a:gd name="connsiteX7" fmla="*/ 1098395 w 1674542"/>
              <a:gd name="connsiteY7" fmla="*/ 407020 h 1527717"/>
              <a:gd name="connsiteX8" fmla="*/ 1310268 w 1674542"/>
              <a:gd name="connsiteY8" fmla="*/ 763859 h 1527717"/>
              <a:gd name="connsiteX9" fmla="*/ 685800 w 1674542"/>
              <a:gd name="connsiteY9" fmla="*/ 1120698 h 1527717"/>
              <a:gd name="connsiteX10" fmla="*/ 525038 w 1674542"/>
              <a:gd name="connsiteY10" fmla="*/ 1250796 h 1527717"/>
              <a:gd name="connsiteX0" fmla="*/ 1354873 w 1674542"/>
              <a:gd name="connsiteY0" fmla="*/ 379142 h 1555595"/>
              <a:gd name="connsiteX1" fmla="*/ 730405 w 1674542"/>
              <a:gd name="connsiteY1" fmla="*/ 27878 h 1555595"/>
              <a:gd name="connsiteX2" fmla="*/ 496229 w 1674542"/>
              <a:gd name="connsiteY2" fmla="*/ 211873 h 1555595"/>
              <a:gd name="connsiteX3" fmla="*/ 1535152 w 1674542"/>
              <a:gd name="connsiteY3" fmla="*/ 1137425 h 1555595"/>
              <a:gd name="connsiteX4" fmla="*/ 1332571 w 1674542"/>
              <a:gd name="connsiteY4" fmla="*/ 1427356 h 1555595"/>
              <a:gd name="connsiteX5" fmla="*/ 172844 w 1674542"/>
              <a:gd name="connsiteY5" fmla="*/ 367991 h 1555595"/>
              <a:gd name="connsiteX6" fmla="*/ 295508 w 1674542"/>
              <a:gd name="connsiteY6" fmla="*/ 858644 h 1555595"/>
              <a:gd name="connsiteX7" fmla="*/ 1098395 w 1674542"/>
              <a:gd name="connsiteY7" fmla="*/ 434898 h 1555595"/>
              <a:gd name="connsiteX8" fmla="*/ 1310268 w 1674542"/>
              <a:gd name="connsiteY8" fmla="*/ 791737 h 1555595"/>
              <a:gd name="connsiteX9" fmla="*/ 685800 w 1674542"/>
              <a:gd name="connsiteY9" fmla="*/ 1148576 h 1555595"/>
              <a:gd name="connsiteX10" fmla="*/ 525038 w 1674542"/>
              <a:gd name="connsiteY10" fmla="*/ 1278674 h 1555595"/>
              <a:gd name="connsiteX0" fmla="*/ 1354873 w 1674542"/>
              <a:gd name="connsiteY0" fmla="*/ 352193 h 1528646"/>
              <a:gd name="connsiteX1" fmla="*/ 730405 w 1674542"/>
              <a:gd name="connsiteY1" fmla="*/ 929 h 1528646"/>
              <a:gd name="connsiteX2" fmla="*/ 496229 w 1674542"/>
              <a:gd name="connsiteY2" fmla="*/ 184924 h 1528646"/>
              <a:gd name="connsiteX3" fmla="*/ 1535152 w 1674542"/>
              <a:gd name="connsiteY3" fmla="*/ 1110476 h 1528646"/>
              <a:gd name="connsiteX4" fmla="*/ 1332571 w 1674542"/>
              <a:gd name="connsiteY4" fmla="*/ 1400407 h 1528646"/>
              <a:gd name="connsiteX5" fmla="*/ 172844 w 1674542"/>
              <a:gd name="connsiteY5" fmla="*/ 341042 h 1528646"/>
              <a:gd name="connsiteX6" fmla="*/ 295508 w 1674542"/>
              <a:gd name="connsiteY6" fmla="*/ 831695 h 1528646"/>
              <a:gd name="connsiteX7" fmla="*/ 1098395 w 1674542"/>
              <a:gd name="connsiteY7" fmla="*/ 407949 h 1528646"/>
              <a:gd name="connsiteX8" fmla="*/ 1310268 w 1674542"/>
              <a:gd name="connsiteY8" fmla="*/ 764788 h 1528646"/>
              <a:gd name="connsiteX9" fmla="*/ 685800 w 1674542"/>
              <a:gd name="connsiteY9" fmla="*/ 1121627 h 1528646"/>
              <a:gd name="connsiteX10" fmla="*/ 525038 w 1674542"/>
              <a:gd name="connsiteY10" fmla="*/ 1251725 h 1528646"/>
              <a:gd name="connsiteX0" fmla="*/ 1354873 w 1674542"/>
              <a:gd name="connsiteY0" fmla="*/ 383789 h 1560242"/>
              <a:gd name="connsiteX1" fmla="*/ 730405 w 1674542"/>
              <a:gd name="connsiteY1" fmla="*/ 32525 h 1560242"/>
              <a:gd name="connsiteX2" fmla="*/ 496229 w 1674542"/>
              <a:gd name="connsiteY2" fmla="*/ 216520 h 1560242"/>
              <a:gd name="connsiteX3" fmla="*/ 1535152 w 1674542"/>
              <a:gd name="connsiteY3" fmla="*/ 1142072 h 1560242"/>
              <a:gd name="connsiteX4" fmla="*/ 1332571 w 1674542"/>
              <a:gd name="connsiteY4" fmla="*/ 1432003 h 1560242"/>
              <a:gd name="connsiteX5" fmla="*/ 172844 w 1674542"/>
              <a:gd name="connsiteY5" fmla="*/ 372638 h 1560242"/>
              <a:gd name="connsiteX6" fmla="*/ 295508 w 1674542"/>
              <a:gd name="connsiteY6" fmla="*/ 863291 h 1560242"/>
              <a:gd name="connsiteX7" fmla="*/ 1098395 w 1674542"/>
              <a:gd name="connsiteY7" fmla="*/ 439545 h 1560242"/>
              <a:gd name="connsiteX8" fmla="*/ 1310268 w 1674542"/>
              <a:gd name="connsiteY8" fmla="*/ 796384 h 1560242"/>
              <a:gd name="connsiteX9" fmla="*/ 685800 w 1674542"/>
              <a:gd name="connsiteY9" fmla="*/ 1153223 h 1560242"/>
              <a:gd name="connsiteX10" fmla="*/ 525038 w 1674542"/>
              <a:gd name="connsiteY10" fmla="*/ 1283321 h 1560242"/>
              <a:gd name="connsiteX0" fmla="*/ 1354873 w 1674542"/>
              <a:gd name="connsiteY0" fmla="*/ 383789 h 1560242"/>
              <a:gd name="connsiteX1" fmla="*/ 730405 w 1674542"/>
              <a:gd name="connsiteY1" fmla="*/ 32525 h 1560242"/>
              <a:gd name="connsiteX2" fmla="*/ 496229 w 1674542"/>
              <a:gd name="connsiteY2" fmla="*/ 216520 h 1560242"/>
              <a:gd name="connsiteX3" fmla="*/ 1535152 w 1674542"/>
              <a:gd name="connsiteY3" fmla="*/ 1142072 h 1560242"/>
              <a:gd name="connsiteX4" fmla="*/ 1332571 w 1674542"/>
              <a:gd name="connsiteY4" fmla="*/ 1432003 h 1560242"/>
              <a:gd name="connsiteX5" fmla="*/ 172844 w 1674542"/>
              <a:gd name="connsiteY5" fmla="*/ 372638 h 1560242"/>
              <a:gd name="connsiteX6" fmla="*/ 295508 w 1674542"/>
              <a:gd name="connsiteY6" fmla="*/ 863291 h 1560242"/>
              <a:gd name="connsiteX7" fmla="*/ 1098395 w 1674542"/>
              <a:gd name="connsiteY7" fmla="*/ 439545 h 1560242"/>
              <a:gd name="connsiteX8" fmla="*/ 1310268 w 1674542"/>
              <a:gd name="connsiteY8" fmla="*/ 796384 h 1560242"/>
              <a:gd name="connsiteX9" fmla="*/ 685800 w 1674542"/>
              <a:gd name="connsiteY9" fmla="*/ 1153223 h 1560242"/>
              <a:gd name="connsiteX10" fmla="*/ 525038 w 1674542"/>
              <a:gd name="connsiteY10" fmla="*/ 1283321 h 1560242"/>
              <a:gd name="connsiteX0" fmla="*/ 1354873 w 1674542"/>
              <a:gd name="connsiteY0" fmla="*/ 383789 h 1560242"/>
              <a:gd name="connsiteX1" fmla="*/ 998034 w 1674542"/>
              <a:gd name="connsiteY1" fmla="*/ 97574 h 1560242"/>
              <a:gd name="connsiteX2" fmla="*/ 730405 w 1674542"/>
              <a:gd name="connsiteY2" fmla="*/ 32525 h 1560242"/>
              <a:gd name="connsiteX3" fmla="*/ 496229 w 1674542"/>
              <a:gd name="connsiteY3" fmla="*/ 216520 h 1560242"/>
              <a:gd name="connsiteX4" fmla="*/ 1535152 w 1674542"/>
              <a:gd name="connsiteY4" fmla="*/ 1142072 h 1560242"/>
              <a:gd name="connsiteX5" fmla="*/ 1332571 w 1674542"/>
              <a:gd name="connsiteY5" fmla="*/ 1432003 h 1560242"/>
              <a:gd name="connsiteX6" fmla="*/ 172844 w 1674542"/>
              <a:gd name="connsiteY6" fmla="*/ 372638 h 1560242"/>
              <a:gd name="connsiteX7" fmla="*/ 295508 w 1674542"/>
              <a:gd name="connsiteY7" fmla="*/ 863291 h 1560242"/>
              <a:gd name="connsiteX8" fmla="*/ 1098395 w 1674542"/>
              <a:gd name="connsiteY8" fmla="*/ 439545 h 1560242"/>
              <a:gd name="connsiteX9" fmla="*/ 1310268 w 1674542"/>
              <a:gd name="connsiteY9" fmla="*/ 796384 h 1560242"/>
              <a:gd name="connsiteX10" fmla="*/ 685800 w 1674542"/>
              <a:gd name="connsiteY10" fmla="*/ 1153223 h 1560242"/>
              <a:gd name="connsiteX11" fmla="*/ 525038 w 1674542"/>
              <a:gd name="connsiteY11" fmla="*/ 1283321 h 1560242"/>
              <a:gd name="connsiteX0" fmla="*/ 1354873 w 1674542"/>
              <a:gd name="connsiteY0" fmla="*/ 379142 h 1555595"/>
              <a:gd name="connsiteX1" fmla="*/ 730405 w 1674542"/>
              <a:gd name="connsiteY1" fmla="*/ 27878 h 1555595"/>
              <a:gd name="connsiteX2" fmla="*/ 496229 w 1674542"/>
              <a:gd name="connsiteY2" fmla="*/ 211873 h 1555595"/>
              <a:gd name="connsiteX3" fmla="*/ 1535152 w 1674542"/>
              <a:gd name="connsiteY3" fmla="*/ 1137425 h 1555595"/>
              <a:gd name="connsiteX4" fmla="*/ 1332571 w 1674542"/>
              <a:gd name="connsiteY4" fmla="*/ 1427356 h 1555595"/>
              <a:gd name="connsiteX5" fmla="*/ 172844 w 1674542"/>
              <a:gd name="connsiteY5" fmla="*/ 367991 h 1555595"/>
              <a:gd name="connsiteX6" fmla="*/ 295508 w 1674542"/>
              <a:gd name="connsiteY6" fmla="*/ 858644 h 1555595"/>
              <a:gd name="connsiteX7" fmla="*/ 1098395 w 1674542"/>
              <a:gd name="connsiteY7" fmla="*/ 434898 h 1555595"/>
              <a:gd name="connsiteX8" fmla="*/ 1310268 w 1674542"/>
              <a:gd name="connsiteY8" fmla="*/ 791737 h 1555595"/>
              <a:gd name="connsiteX9" fmla="*/ 685800 w 1674542"/>
              <a:gd name="connsiteY9" fmla="*/ 1148576 h 1555595"/>
              <a:gd name="connsiteX10" fmla="*/ 525038 w 1674542"/>
              <a:gd name="connsiteY10" fmla="*/ 1278674 h 1555595"/>
              <a:gd name="connsiteX0" fmla="*/ 1354873 w 1674542"/>
              <a:gd name="connsiteY0" fmla="*/ 379142 h 1555595"/>
              <a:gd name="connsiteX1" fmla="*/ 730405 w 1674542"/>
              <a:gd name="connsiteY1" fmla="*/ 27878 h 1555595"/>
              <a:gd name="connsiteX2" fmla="*/ 496229 w 1674542"/>
              <a:gd name="connsiteY2" fmla="*/ 211873 h 1555595"/>
              <a:gd name="connsiteX3" fmla="*/ 1535152 w 1674542"/>
              <a:gd name="connsiteY3" fmla="*/ 1137425 h 1555595"/>
              <a:gd name="connsiteX4" fmla="*/ 1332571 w 1674542"/>
              <a:gd name="connsiteY4" fmla="*/ 1427356 h 1555595"/>
              <a:gd name="connsiteX5" fmla="*/ 172844 w 1674542"/>
              <a:gd name="connsiteY5" fmla="*/ 367991 h 1555595"/>
              <a:gd name="connsiteX6" fmla="*/ 295508 w 1674542"/>
              <a:gd name="connsiteY6" fmla="*/ 858644 h 1555595"/>
              <a:gd name="connsiteX7" fmla="*/ 1098395 w 1674542"/>
              <a:gd name="connsiteY7" fmla="*/ 434898 h 1555595"/>
              <a:gd name="connsiteX8" fmla="*/ 1310268 w 1674542"/>
              <a:gd name="connsiteY8" fmla="*/ 791737 h 1555595"/>
              <a:gd name="connsiteX9" fmla="*/ 685800 w 1674542"/>
              <a:gd name="connsiteY9" fmla="*/ 1148576 h 1555595"/>
              <a:gd name="connsiteX10" fmla="*/ 368921 w 1674542"/>
              <a:gd name="connsiteY10" fmla="*/ 1334430 h 1555595"/>
              <a:gd name="connsiteX0" fmla="*/ 1354873 w 1674542"/>
              <a:gd name="connsiteY0" fmla="*/ 379142 h 1555595"/>
              <a:gd name="connsiteX1" fmla="*/ 730405 w 1674542"/>
              <a:gd name="connsiteY1" fmla="*/ 27878 h 1555595"/>
              <a:gd name="connsiteX2" fmla="*/ 496229 w 1674542"/>
              <a:gd name="connsiteY2" fmla="*/ 211873 h 1555595"/>
              <a:gd name="connsiteX3" fmla="*/ 1535152 w 1674542"/>
              <a:gd name="connsiteY3" fmla="*/ 1137425 h 1555595"/>
              <a:gd name="connsiteX4" fmla="*/ 1332571 w 1674542"/>
              <a:gd name="connsiteY4" fmla="*/ 1427356 h 1555595"/>
              <a:gd name="connsiteX5" fmla="*/ 172844 w 1674542"/>
              <a:gd name="connsiteY5" fmla="*/ 367991 h 1555595"/>
              <a:gd name="connsiteX6" fmla="*/ 295508 w 1674542"/>
              <a:gd name="connsiteY6" fmla="*/ 858644 h 1555595"/>
              <a:gd name="connsiteX7" fmla="*/ 1098395 w 1674542"/>
              <a:gd name="connsiteY7" fmla="*/ 434898 h 1555595"/>
              <a:gd name="connsiteX8" fmla="*/ 1310268 w 1674542"/>
              <a:gd name="connsiteY8" fmla="*/ 791737 h 1555595"/>
              <a:gd name="connsiteX9" fmla="*/ 685800 w 1674542"/>
              <a:gd name="connsiteY9" fmla="*/ 1148576 h 1555595"/>
              <a:gd name="connsiteX0" fmla="*/ 1354873 w 1674542"/>
              <a:gd name="connsiteY0" fmla="*/ 379142 h 1555595"/>
              <a:gd name="connsiteX1" fmla="*/ 730405 w 1674542"/>
              <a:gd name="connsiteY1" fmla="*/ 27878 h 1555595"/>
              <a:gd name="connsiteX2" fmla="*/ 496229 w 1674542"/>
              <a:gd name="connsiteY2" fmla="*/ 211873 h 1555595"/>
              <a:gd name="connsiteX3" fmla="*/ 1535152 w 1674542"/>
              <a:gd name="connsiteY3" fmla="*/ 1137425 h 1555595"/>
              <a:gd name="connsiteX4" fmla="*/ 1332571 w 1674542"/>
              <a:gd name="connsiteY4" fmla="*/ 1427356 h 1555595"/>
              <a:gd name="connsiteX5" fmla="*/ 172844 w 1674542"/>
              <a:gd name="connsiteY5" fmla="*/ 367991 h 1555595"/>
              <a:gd name="connsiteX6" fmla="*/ 295508 w 1674542"/>
              <a:gd name="connsiteY6" fmla="*/ 858644 h 1555595"/>
              <a:gd name="connsiteX7" fmla="*/ 1098395 w 1674542"/>
              <a:gd name="connsiteY7" fmla="*/ 434898 h 1555595"/>
              <a:gd name="connsiteX8" fmla="*/ 1310268 w 1674542"/>
              <a:gd name="connsiteY8" fmla="*/ 791737 h 1555595"/>
              <a:gd name="connsiteX9" fmla="*/ 496229 w 1674542"/>
              <a:gd name="connsiteY9" fmla="*/ 1248937 h 1555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4542" h="1555595">
                <a:moveTo>
                  <a:pt x="1354873" y="379142"/>
                </a:moveTo>
                <a:cubicBezTo>
                  <a:pt x="1224776" y="305962"/>
                  <a:pt x="873512" y="55756"/>
                  <a:pt x="730405" y="27878"/>
                </a:cubicBezTo>
                <a:cubicBezTo>
                  <a:pt x="587298" y="0"/>
                  <a:pt x="362105" y="26949"/>
                  <a:pt x="496229" y="211873"/>
                </a:cubicBezTo>
                <a:cubicBezTo>
                  <a:pt x="630353" y="396797"/>
                  <a:pt x="1395762" y="934845"/>
                  <a:pt x="1535152" y="1137425"/>
                </a:cubicBezTo>
                <a:cubicBezTo>
                  <a:pt x="1674542" y="1340005"/>
                  <a:pt x="1559622" y="1555595"/>
                  <a:pt x="1332571" y="1427356"/>
                </a:cubicBezTo>
                <a:cubicBezTo>
                  <a:pt x="1105520" y="1299117"/>
                  <a:pt x="345688" y="462776"/>
                  <a:pt x="172844" y="367991"/>
                </a:cubicBezTo>
                <a:cubicBezTo>
                  <a:pt x="0" y="273206"/>
                  <a:pt x="141250" y="847493"/>
                  <a:pt x="295508" y="858644"/>
                </a:cubicBezTo>
                <a:cubicBezTo>
                  <a:pt x="449767" y="869795"/>
                  <a:pt x="929268" y="446049"/>
                  <a:pt x="1098395" y="434898"/>
                </a:cubicBezTo>
                <a:cubicBezTo>
                  <a:pt x="1267522" y="423747"/>
                  <a:pt x="1410629" y="656064"/>
                  <a:pt x="1310268" y="791737"/>
                </a:cubicBezTo>
                <a:cubicBezTo>
                  <a:pt x="1209907" y="927410"/>
                  <a:pt x="653120" y="1158488"/>
                  <a:pt x="496229" y="1248937"/>
                </a:cubicBezTo>
              </a:path>
            </a:pathLst>
          </a:custGeom>
          <a:noFill/>
          <a:ln w="44450">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400" dirty="0">
              <a:solidFill>
                <a:prstClr val="black"/>
              </a:solidFill>
              <a:latin typeface="+mj-lt"/>
              <a:cs typeface="Helvetica"/>
            </a:endParaRPr>
          </a:p>
        </p:txBody>
      </p:sp>
      <p:sp>
        <p:nvSpPr>
          <p:cNvPr id="73" name="Freeform 72"/>
          <p:cNvSpPr>
            <a:spLocks noChangeAspect="1"/>
          </p:cNvSpPr>
          <p:nvPr/>
        </p:nvSpPr>
        <p:spPr>
          <a:xfrm>
            <a:off x="7391400" y="4648200"/>
            <a:ext cx="635809" cy="552293"/>
          </a:xfrm>
          <a:custGeom>
            <a:avLst/>
            <a:gdLst>
              <a:gd name="connsiteX0" fmla="*/ 1354873 w 1535152"/>
              <a:gd name="connsiteY0" fmla="*/ 351264 h 1507273"/>
              <a:gd name="connsiteX1" fmla="*/ 696951 w 1535152"/>
              <a:gd name="connsiteY1" fmla="*/ 27878 h 1507273"/>
              <a:gd name="connsiteX2" fmla="*/ 496229 w 1535152"/>
              <a:gd name="connsiteY2" fmla="*/ 183995 h 1507273"/>
              <a:gd name="connsiteX3" fmla="*/ 1388327 w 1535152"/>
              <a:gd name="connsiteY3" fmla="*/ 986883 h 1507273"/>
              <a:gd name="connsiteX4" fmla="*/ 1332571 w 1535152"/>
              <a:gd name="connsiteY4" fmla="*/ 1399478 h 1507273"/>
              <a:gd name="connsiteX5" fmla="*/ 172844 w 1535152"/>
              <a:gd name="connsiteY5" fmla="*/ 340113 h 1507273"/>
              <a:gd name="connsiteX6" fmla="*/ 295508 w 1535152"/>
              <a:gd name="connsiteY6" fmla="*/ 830766 h 1507273"/>
              <a:gd name="connsiteX7" fmla="*/ 1098395 w 1535152"/>
              <a:gd name="connsiteY7" fmla="*/ 407020 h 1507273"/>
              <a:gd name="connsiteX8" fmla="*/ 1232210 w 1535152"/>
              <a:gd name="connsiteY8" fmla="*/ 853069 h 1507273"/>
              <a:gd name="connsiteX9" fmla="*/ 473927 w 1535152"/>
              <a:gd name="connsiteY9" fmla="*/ 1254513 h 1507273"/>
              <a:gd name="connsiteX10" fmla="*/ 418171 w 1535152"/>
              <a:gd name="connsiteY10" fmla="*/ 1299117 h 1507273"/>
              <a:gd name="connsiteX0" fmla="*/ 1354873 w 1535152"/>
              <a:gd name="connsiteY0" fmla="*/ 351264 h 1507273"/>
              <a:gd name="connsiteX1" fmla="*/ 696951 w 1535152"/>
              <a:gd name="connsiteY1" fmla="*/ 27878 h 1507273"/>
              <a:gd name="connsiteX2" fmla="*/ 496229 w 1535152"/>
              <a:gd name="connsiteY2" fmla="*/ 183995 h 1507273"/>
              <a:gd name="connsiteX3" fmla="*/ 1388327 w 1535152"/>
              <a:gd name="connsiteY3" fmla="*/ 986883 h 1507273"/>
              <a:gd name="connsiteX4" fmla="*/ 1332571 w 1535152"/>
              <a:gd name="connsiteY4" fmla="*/ 1399478 h 1507273"/>
              <a:gd name="connsiteX5" fmla="*/ 172844 w 1535152"/>
              <a:gd name="connsiteY5" fmla="*/ 340113 h 1507273"/>
              <a:gd name="connsiteX6" fmla="*/ 295508 w 1535152"/>
              <a:gd name="connsiteY6" fmla="*/ 830766 h 1507273"/>
              <a:gd name="connsiteX7" fmla="*/ 1098395 w 1535152"/>
              <a:gd name="connsiteY7" fmla="*/ 407020 h 1507273"/>
              <a:gd name="connsiteX8" fmla="*/ 1310268 w 1535152"/>
              <a:gd name="connsiteY8" fmla="*/ 763859 h 1507273"/>
              <a:gd name="connsiteX9" fmla="*/ 473927 w 1535152"/>
              <a:gd name="connsiteY9" fmla="*/ 1254513 h 1507273"/>
              <a:gd name="connsiteX10" fmla="*/ 418171 w 1535152"/>
              <a:gd name="connsiteY10" fmla="*/ 1299117 h 1507273"/>
              <a:gd name="connsiteX0" fmla="*/ 1354873 w 1535152"/>
              <a:gd name="connsiteY0" fmla="*/ 351264 h 1507273"/>
              <a:gd name="connsiteX1" fmla="*/ 696951 w 1535152"/>
              <a:gd name="connsiteY1" fmla="*/ 27878 h 1507273"/>
              <a:gd name="connsiteX2" fmla="*/ 496229 w 1535152"/>
              <a:gd name="connsiteY2" fmla="*/ 183995 h 1507273"/>
              <a:gd name="connsiteX3" fmla="*/ 1388327 w 1535152"/>
              <a:gd name="connsiteY3" fmla="*/ 986883 h 1507273"/>
              <a:gd name="connsiteX4" fmla="*/ 1332571 w 1535152"/>
              <a:gd name="connsiteY4" fmla="*/ 1399478 h 1507273"/>
              <a:gd name="connsiteX5" fmla="*/ 172844 w 1535152"/>
              <a:gd name="connsiteY5" fmla="*/ 340113 h 1507273"/>
              <a:gd name="connsiteX6" fmla="*/ 295508 w 1535152"/>
              <a:gd name="connsiteY6" fmla="*/ 830766 h 1507273"/>
              <a:gd name="connsiteX7" fmla="*/ 1098395 w 1535152"/>
              <a:gd name="connsiteY7" fmla="*/ 407020 h 1507273"/>
              <a:gd name="connsiteX8" fmla="*/ 1310268 w 1535152"/>
              <a:gd name="connsiteY8" fmla="*/ 763859 h 1507273"/>
              <a:gd name="connsiteX9" fmla="*/ 473927 w 1535152"/>
              <a:gd name="connsiteY9" fmla="*/ 1254513 h 1507273"/>
              <a:gd name="connsiteX10" fmla="*/ 696952 w 1535152"/>
              <a:gd name="connsiteY10" fmla="*/ 1154151 h 1507273"/>
              <a:gd name="connsiteX0" fmla="*/ 1578826 w 1759105"/>
              <a:gd name="connsiteY0" fmla="*/ 351264 h 1826941"/>
              <a:gd name="connsiteX1" fmla="*/ 920904 w 1759105"/>
              <a:gd name="connsiteY1" fmla="*/ 27878 h 1826941"/>
              <a:gd name="connsiteX2" fmla="*/ 720182 w 1759105"/>
              <a:gd name="connsiteY2" fmla="*/ 183995 h 1826941"/>
              <a:gd name="connsiteX3" fmla="*/ 1612280 w 1759105"/>
              <a:gd name="connsiteY3" fmla="*/ 986883 h 1826941"/>
              <a:gd name="connsiteX4" fmla="*/ 1556524 w 1759105"/>
              <a:gd name="connsiteY4" fmla="*/ 1399478 h 1826941"/>
              <a:gd name="connsiteX5" fmla="*/ 396797 w 1759105"/>
              <a:gd name="connsiteY5" fmla="*/ 340113 h 1826941"/>
              <a:gd name="connsiteX6" fmla="*/ 519461 w 1759105"/>
              <a:gd name="connsiteY6" fmla="*/ 830766 h 1826941"/>
              <a:gd name="connsiteX7" fmla="*/ 1322348 w 1759105"/>
              <a:gd name="connsiteY7" fmla="*/ 407020 h 1826941"/>
              <a:gd name="connsiteX8" fmla="*/ 1534221 w 1759105"/>
              <a:gd name="connsiteY8" fmla="*/ 763859 h 1826941"/>
              <a:gd name="connsiteX9" fmla="*/ 697880 w 1759105"/>
              <a:gd name="connsiteY9" fmla="*/ 1254513 h 1826941"/>
              <a:gd name="connsiteX10" fmla="*/ 39959 w 1759105"/>
              <a:gd name="connsiteY10" fmla="*/ 1812073 h 1826941"/>
              <a:gd name="connsiteX0" fmla="*/ 1578826 w 1759105"/>
              <a:gd name="connsiteY0" fmla="*/ 351264 h 1826941"/>
              <a:gd name="connsiteX1" fmla="*/ 920904 w 1759105"/>
              <a:gd name="connsiteY1" fmla="*/ 27878 h 1826941"/>
              <a:gd name="connsiteX2" fmla="*/ 720182 w 1759105"/>
              <a:gd name="connsiteY2" fmla="*/ 183995 h 1826941"/>
              <a:gd name="connsiteX3" fmla="*/ 1612280 w 1759105"/>
              <a:gd name="connsiteY3" fmla="*/ 986883 h 1826941"/>
              <a:gd name="connsiteX4" fmla="*/ 1556524 w 1759105"/>
              <a:gd name="connsiteY4" fmla="*/ 1399478 h 1826941"/>
              <a:gd name="connsiteX5" fmla="*/ 396797 w 1759105"/>
              <a:gd name="connsiteY5" fmla="*/ 340113 h 1826941"/>
              <a:gd name="connsiteX6" fmla="*/ 519461 w 1759105"/>
              <a:gd name="connsiteY6" fmla="*/ 830766 h 1826941"/>
              <a:gd name="connsiteX7" fmla="*/ 1322348 w 1759105"/>
              <a:gd name="connsiteY7" fmla="*/ 407020 h 1826941"/>
              <a:gd name="connsiteX8" fmla="*/ 1534221 w 1759105"/>
              <a:gd name="connsiteY8" fmla="*/ 763859 h 1826941"/>
              <a:gd name="connsiteX9" fmla="*/ 909753 w 1759105"/>
              <a:gd name="connsiteY9" fmla="*/ 1120698 h 1826941"/>
              <a:gd name="connsiteX10" fmla="*/ 39959 w 1759105"/>
              <a:gd name="connsiteY10" fmla="*/ 1812073 h 1826941"/>
              <a:gd name="connsiteX0" fmla="*/ 1354873 w 1535152"/>
              <a:gd name="connsiteY0" fmla="*/ 351264 h 1507273"/>
              <a:gd name="connsiteX1" fmla="*/ 696951 w 1535152"/>
              <a:gd name="connsiteY1" fmla="*/ 27878 h 1507273"/>
              <a:gd name="connsiteX2" fmla="*/ 496229 w 1535152"/>
              <a:gd name="connsiteY2" fmla="*/ 183995 h 1507273"/>
              <a:gd name="connsiteX3" fmla="*/ 1388327 w 1535152"/>
              <a:gd name="connsiteY3" fmla="*/ 986883 h 1507273"/>
              <a:gd name="connsiteX4" fmla="*/ 1332571 w 1535152"/>
              <a:gd name="connsiteY4" fmla="*/ 1399478 h 1507273"/>
              <a:gd name="connsiteX5" fmla="*/ 172844 w 1535152"/>
              <a:gd name="connsiteY5" fmla="*/ 340113 h 1507273"/>
              <a:gd name="connsiteX6" fmla="*/ 295508 w 1535152"/>
              <a:gd name="connsiteY6" fmla="*/ 830766 h 1507273"/>
              <a:gd name="connsiteX7" fmla="*/ 1098395 w 1535152"/>
              <a:gd name="connsiteY7" fmla="*/ 407020 h 1507273"/>
              <a:gd name="connsiteX8" fmla="*/ 1310268 w 1535152"/>
              <a:gd name="connsiteY8" fmla="*/ 763859 h 1507273"/>
              <a:gd name="connsiteX9" fmla="*/ 685800 w 1535152"/>
              <a:gd name="connsiteY9" fmla="*/ 1120698 h 1507273"/>
              <a:gd name="connsiteX10" fmla="*/ 525038 w 1535152"/>
              <a:gd name="connsiteY10" fmla="*/ 1250796 h 1507273"/>
              <a:gd name="connsiteX0" fmla="*/ 1354873 w 1674542"/>
              <a:gd name="connsiteY0" fmla="*/ 351264 h 1527717"/>
              <a:gd name="connsiteX1" fmla="*/ 696951 w 1674542"/>
              <a:gd name="connsiteY1" fmla="*/ 27878 h 1527717"/>
              <a:gd name="connsiteX2" fmla="*/ 496229 w 1674542"/>
              <a:gd name="connsiteY2" fmla="*/ 183995 h 1527717"/>
              <a:gd name="connsiteX3" fmla="*/ 1535152 w 1674542"/>
              <a:gd name="connsiteY3" fmla="*/ 1109547 h 1527717"/>
              <a:gd name="connsiteX4" fmla="*/ 1332571 w 1674542"/>
              <a:gd name="connsiteY4" fmla="*/ 1399478 h 1527717"/>
              <a:gd name="connsiteX5" fmla="*/ 172844 w 1674542"/>
              <a:gd name="connsiteY5" fmla="*/ 340113 h 1527717"/>
              <a:gd name="connsiteX6" fmla="*/ 295508 w 1674542"/>
              <a:gd name="connsiteY6" fmla="*/ 830766 h 1527717"/>
              <a:gd name="connsiteX7" fmla="*/ 1098395 w 1674542"/>
              <a:gd name="connsiteY7" fmla="*/ 407020 h 1527717"/>
              <a:gd name="connsiteX8" fmla="*/ 1310268 w 1674542"/>
              <a:gd name="connsiteY8" fmla="*/ 763859 h 1527717"/>
              <a:gd name="connsiteX9" fmla="*/ 685800 w 1674542"/>
              <a:gd name="connsiteY9" fmla="*/ 1120698 h 1527717"/>
              <a:gd name="connsiteX10" fmla="*/ 525038 w 1674542"/>
              <a:gd name="connsiteY10" fmla="*/ 1250796 h 1527717"/>
              <a:gd name="connsiteX0" fmla="*/ 1354873 w 1674542"/>
              <a:gd name="connsiteY0" fmla="*/ 379142 h 1555595"/>
              <a:gd name="connsiteX1" fmla="*/ 730405 w 1674542"/>
              <a:gd name="connsiteY1" fmla="*/ 27878 h 1555595"/>
              <a:gd name="connsiteX2" fmla="*/ 496229 w 1674542"/>
              <a:gd name="connsiteY2" fmla="*/ 211873 h 1555595"/>
              <a:gd name="connsiteX3" fmla="*/ 1535152 w 1674542"/>
              <a:gd name="connsiteY3" fmla="*/ 1137425 h 1555595"/>
              <a:gd name="connsiteX4" fmla="*/ 1332571 w 1674542"/>
              <a:gd name="connsiteY4" fmla="*/ 1427356 h 1555595"/>
              <a:gd name="connsiteX5" fmla="*/ 172844 w 1674542"/>
              <a:gd name="connsiteY5" fmla="*/ 367991 h 1555595"/>
              <a:gd name="connsiteX6" fmla="*/ 295508 w 1674542"/>
              <a:gd name="connsiteY6" fmla="*/ 858644 h 1555595"/>
              <a:gd name="connsiteX7" fmla="*/ 1098395 w 1674542"/>
              <a:gd name="connsiteY7" fmla="*/ 434898 h 1555595"/>
              <a:gd name="connsiteX8" fmla="*/ 1310268 w 1674542"/>
              <a:gd name="connsiteY8" fmla="*/ 791737 h 1555595"/>
              <a:gd name="connsiteX9" fmla="*/ 685800 w 1674542"/>
              <a:gd name="connsiteY9" fmla="*/ 1148576 h 1555595"/>
              <a:gd name="connsiteX10" fmla="*/ 525038 w 1674542"/>
              <a:gd name="connsiteY10" fmla="*/ 1278674 h 1555595"/>
              <a:gd name="connsiteX0" fmla="*/ 1354873 w 1674542"/>
              <a:gd name="connsiteY0" fmla="*/ 352193 h 1528646"/>
              <a:gd name="connsiteX1" fmla="*/ 730405 w 1674542"/>
              <a:gd name="connsiteY1" fmla="*/ 929 h 1528646"/>
              <a:gd name="connsiteX2" fmla="*/ 496229 w 1674542"/>
              <a:gd name="connsiteY2" fmla="*/ 184924 h 1528646"/>
              <a:gd name="connsiteX3" fmla="*/ 1535152 w 1674542"/>
              <a:gd name="connsiteY3" fmla="*/ 1110476 h 1528646"/>
              <a:gd name="connsiteX4" fmla="*/ 1332571 w 1674542"/>
              <a:gd name="connsiteY4" fmla="*/ 1400407 h 1528646"/>
              <a:gd name="connsiteX5" fmla="*/ 172844 w 1674542"/>
              <a:gd name="connsiteY5" fmla="*/ 341042 h 1528646"/>
              <a:gd name="connsiteX6" fmla="*/ 295508 w 1674542"/>
              <a:gd name="connsiteY6" fmla="*/ 831695 h 1528646"/>
              <a:gd name="connsiteX7" fmla="*/ 1098395 w 1674542"/>
              <a:gd name="connsiteY7" fmla="*/ 407949 h 1528646"/>
              <a:gd name="connsiteX8" fmla="*/ 1310268 w 1674542"/>
              <a:gd name="connsiteY8" fmla="*/ 764788 h 1528646"/>
              <a:gd name="connsiteX9" fmla="*/ 685800 w 1674542"/>
              <a:gd name="connsiteY9" fmla="*/ 1121627 h 1528646"/>
              <a:gd name="connsiteX10" fmla="*/ 525038 w 1674542"/>
              <a:gd name="connsiteY10" fmla="*/ 1251725 h 1528646"/>
              <a:gd name="connsiteX0" fmla="*/ 1354873 w 1674542"/>
              <a:gd name="connsiteY0" fmla="*/ 383789 h 1560242"/>
              <a:gd name="connsiteX1" fmla="*/ 730405 w 1674542"/>
              <a:gd name="connsiteY1" fmla="*/ 32525 h 1560242"/>
              <a:gd name="connsiteX2" fmla="*/ 496229 w 1674542"/>
              <a:gd name="connsiteY2" fmla="*/ 216520 h 1560242"/>
              <a:gd name="connsiteX3" fmla="*/ 1535152 w 1674542"/>
              <a:gd name="connsiteY3" fmla="*/ 1142072 h 1560242"/>
              <a:gd name="connsiteX4" fmla="*/ 1332571 w 1674542"/>
              <a:gd name="connsiteY4" fmla="*/ 1432003 h 1560242"/>
              <a:gd name="connsiteX5" fmla="*/ 172844 w 1674542"/>
              <a:gd name="connsiteY5" fmla="*/ 372638 h 1560242"/>
              <a:gd name="connsiteX6" fmla="*/ 295508 w 1674542"/>
              <a:gd name="connsiteY6" fmla="*/ 863291 h 1560242"/>
              <a:gd name="connsiteX7" fmla="*/ 1098395 w 1674542"/>
              <a:gd name="connsiteY7" fmla="*/ 439545 h 1560242"/>
              <a:gd name="connsiteX8" fmla="*/ 1310268 w 1674542"/>
              <a:gd name="connsiteY8" fmla="*/ 796384 h 1560242"/>
              <a:gd name="connsiteX9" fmla="*/ 685800 w 1674542"/>
              <a:gd name="connsiteY9" fmla="*/ 1153223 h 1560242"/>
              <a:gd name="connsiteX10" fmla="*/ 525038 w 1674542"/>
              <a:gd name="connsiteY10" fmla="*/ 1283321 h 1560242"/>
              <a:gd name="connsiteX0" fmla="*/ 1354873 w 1674542"/>
              <a:gd name="connsiteY0" fmla="*/ 383789 h 1560242"/>
              <a:gd name="connsiteX1" fmla="*/ 730405 w 1674542"/>
              <a:gd name="connsiteY1" fmla="*/ 32525 h 1560242"/>
              <a:gd name="connsiteX2" fmla="*/ 496229 w 1674542"/>
              <a:gd name="connsiteY2" fmla="*/ 216520 h 1560242"/>
              <a:gd name="connsiteX3" fmla="*/ 1535152 w 1674542"/>
              <a:gd name="connsiteY3" fmla="*/ 1142072 h 1560242"/>
              <a:gd name="connsiteX4" fmla="*/ 1332571 w 1674542"/>
              <a:gd name="connsiteY4" fmla="*/ 1432003 h 1560242"/>
              <a:gd name="connsiteX5" fmla="*/ 172844 w 1674542"/>
              <a:gd name="connsiteY5" fmla="*/ 372638 h 1560242"/>
              <a:gd name="connsiteX6" fmla="*/ 295508 w 1674542"/>
              <a:gd name="connsiteY6" fmla="*/ 863291 h 1560242"/>
              <a:gd name="connsiteX7" fmla="*/ 1098395 w 1674542"/>
              <a:gd name="connsiteY7" fmla="*/ 439545 h 1560242"/>
              <a:gd name="connsiteX8" fmla="*/ 1310268 w 1674542"/>
              <a:gd name="connsiteY8" fmla="*/ 796384 h 1560242"/>
              <a:gd name="connsiteX9" fmla="*/ 685800 w 1674542"/>
              <a:gd name="connsiteY9" fmla="*/ 1153223 h 1560242"/>
              <a:gd name="connsiteX10" fmla="*/ 525038 w 1674542"/>
              <a:gd name="connsiteY10" fmla="*/ 1283321 h 1560242"/>
              <a:gd name="connsiteX0" fmla="*/ 1354873 w 1674542"/>
              <a:gd name="connsiteY0" fmla="*/ 383789 h 1560242"/>
              <a:gd name="connsiteX1" fmla="*/ 998034 w 1674542"/>
              <a:gd name="connsiteY1" fmla="*/ 97574 h 1560242"/>
              <a:gd name="connsiteX2" fmla="*/ 730405 w 1674542"/>
              <a:gd name="connsiteY2" fmla="*/ 32525 h 1560242"/>
              <a:gd name="connsiteX3" fmla="*/ 496229 w 1674542"/>
              <a:gd name="connsiteY3" fmla="*/ 216520 h 1560242"/>
              <a:gd name="connsiteX4" fmla="*/ 1535152 w 1674542"/>
              <a:gd name="connsiteY4" fmla="*/ 1142072 h 1560242"/>
              <a:gd name="connsiteX5" fmla="*/ 1332571 w 1674542"/>
              <a:gd name="connsiteY5" fmla="*/ 1432003 h 1560242"/>
              <a:gd name="connsiteX6" fmla="*/ 172844 w 1674542"/>
              <a:gd name="connsiteY6" fmla="*/ 372638 h 1560242"/>
              <a:gd name="connsiteX7" fmla="*/ 295508 w 1674542"/>
              <a:gd name="connsiteY7" fmla="*/ 863291 h 1560242"/>
              <a:gd name="connsiteX8" fmla="*/ 1098395 w 1674542"/>
              <a:gd name="connsiteY8" fmla="*/ 439545 h 1560242"/>
              <a:gd name="connsiteX9" fmla="*/ 1310268 w 1674542"/>
              <a:gd name="connsiteY9" fmla="*/ 796384 h 1560242"/>
              <a:gd name="connsiteX10" fmla="*/ 685800 w 1674542"/>
              <a:gd name="connsiteY10" fmla="*/ 1153223 h 1560242"/>
              <a:gd name="connsiteX11" fmla="*/ 525038 w 1674542"/>
              <a:gd name="connsiteY11" fmla="*/ 1283321 h 1560242"/>
              <a:gd name="connsiteX0" fmla="*/ 1354873 w 1674542"/>
              <a:gd name="connsiteY0" fmla="*/ 379142 h 1555595"/>
              <a:gd name="connsiteX1" fmla="*/ 730405 w 1674542"/>
              <a:gd name="connsiteY1" fmla="*/ 27878 h 1555595"/>
              <a:gd name="connsiteX2" fmla="*/ 496229 w 1674542"/>
              <a:gd name="connsiteY2" fmla="*/ 211873 h 1555595"/>
              <a:gd name="connsiteX3" fmla="*/ 1535152 w 1674542"/>
              <a:gd name="connsiteY3" fmla="*/ 1137425 h 1555595"/>
              <a:gd name="connsiteX4" fmla="*/ 1332571 w 1674542"/>
              <a:gd name="connsiteY4" fmla="*/ 1427356 h 1555595"/>
              <a:gd name="connsiteX5" fmla="*/ 172844 w 1674542"/>
              <a:gd name="connsiteY5" fmla="*/ 367991 h 1555595"/>
              <a:gd name="connsiteX6" fmla="*/ 295508 w 1674542"/>
              <a:gd name="connsiteY6" fmla="*/ 858644 h 1555595"/>
              <a:gd name="connsiteX7" fmla="*/ 1098395 w 1674542"/>
              <a:gd name="connsiteY7" fmla="*/ 434898 h 1555595"/>
              <a:gd name="connsiteX8" fmla="*/ 1310268 w 1674542"/>
              <a:gd name="connsiteY8" fmla="*/ 791737 h 1555595"/>
              <a:gd name="connsiteX9" fmla="*/ 685800 w 1674542"/>
              <a:gd name="connsiteY9" fmla="*/ 1148576 h 1555595"/>
              <a:gd name="connsiteX10" fmla="*/ 525038 w 1674542"/>
              <a:gd name="connsiteY10" fmla="*/ 1278674 h 1555595"/>
              <a:gd name="connsiteX0" fmla="*/ 1354873 w 1674542"/>
              <a:gd name="connsiteY0" fmla="*/ 379142 h 1555595"/>
              <a:gd name="connsiteX1" fmla="*/ 730405 w 1674542"/>
              <a:gd name="connsiteY1" fmla="*/ 27878 h 1555595"/>
              <a:gd name="connsiteX2" fmla="*/ 496229 w 1674542"/>
              <a:gd name="connsiteY2" fmla="*/ 211873 h 1555595"/>
              <a:gd name="connsiteX3" fmla="*/ 1535152 w 1674542"/>
              <a:gd name="connsiteY3" fmla="*/ 1137425 h 1555595"/>
              <a:gd name="connsiteX4" fmla="*/ 1332571 w 1674542"/>
              <a:gd name="connsiteY4" fmla="*/ 1427356 h 1555595"/>
              <a:gd name="connsiteX5" fmla="*/ 172844 w 1674542"/>
              <a:gd name="connsiteY5" fmla="*/ 367991 h 1555595"/>
              <a:gd name="connsiteX6" fmla="*/ 295508 w 1674542"/>
              <a:gd name="connsiteY6" fmla="*/ 858644 h 1555595"/>
              <a:gd name="connsiteX7" fmla="*/ 1098395 w 1674542"/>
              <a:gd name="connsiteY7" fmla="*/ 434898 h 1555595"/>
              <a:gd name="connsiteX8" fmla="*/ 1310268 w 1674542"/>
              <a:gd name="connsiteY8" fmla="*/ 791737 h 1555595"/>
              <a:gd name="connsiteX9" fmla="*/ 685800 w 1674542"/>
              <a:gd name="connsiteY9" fmla="*/ 1148576 h 1555595"/>
              <a:gd name="connsiteX10" fmla="*/ 368921 w 1674542"/>
              <a:gd name="connsiteY10" fmla="*/ 1334430 h 1555595"/>
              <a:gd name="connsiteX0" fmla="*/ 1354873 w 1674542"/>
              <a:gd name="connsiteY0" fmla="*/ 379142 h 1555595"/>
              <a:gd name="connsiteX1" fmla="*/ 730405 w 1674542"/>
              <a:gd name="connsiteY1" fmla="*/ 27878 h 1555595"/>
              <a:gd name="connsiteX2" fmla="*/ 496229 w 1674542"/>
              <a:gd name="connsiteY2" fmla="*/ 211873 h 1555595"/>
              <a:gd name="connsiteX3" fmla="*/ 1535152 w 1674542"/>
              <a:gd name="connsiteY3" fmla="*/ 1137425 h 1555595"/>
              <a:gd name="connsiteX4" fmla="*/ 1332571 w 1674542"/>
              <a:gd name="connsiteY4" fmla="*/ 1427356 h 1555595"/>
              <a:gd name="connsiteX5" fmla="*/ 172844 w 1674542"/>
              <a:gd name="connsiteY5" fmla="*/ 367991 h 1555595"/>
              <a:gd name="connsiteX6" fmla="*/ 295508 w 1674542"/>
              <a:gd name="connsiteY6" fmla="*/ 858644 h 1555595"/>
              <a:gd name="connsiteX7" fmla="*/ 1098395 w 1674542"/>
              <a:gd name="connsiteY7" fmla="*/ 434898 h 1555595"/>
              <a:gd name="connsiteX8" fmla="*/ 1310268 w 1674542"/>
              <a:gd name="connsiteY8" fmla="*/ 791737 h 1555595"/>
              <a:gd name="connsiteX9" fmla="*/ 685800 w 1674542"/>
              <a:gd name="connsiteY9" fmla="*/ 1148576 h 1555595"/>
              <a:gd name="connsiteX0" fmla="*/ 1354873 w 1674542"/>
              <a:gd name="connsiteY0" fmla="*/ 379142 h 1555595"/>
              <a:gd name="connsiteX1" fmla="*/ 730405 w 1674542"/>
              <a:gd name="connsiteY1" fmla="*/ 27878 h 1555595"/>
              <a:gd name="connsiteX2" fmla="*/ 496229 w 1674542"/>
              <a:gd name="connsiteY2" fmla="*/ 211873 h 1555595"/>
              <a:gd name="connsiteX3" fmla="*/ 1535152 w 1674542"/>
              <a:gd name="connsiteY3" fmla="*/ 1137425 h 1555595"/>
              <a:gd name="connsiteX4" fmla="*/ 1332571 w 1674542"/>
              <a:gd name="connsiteY4" fmla="*/ 1427356 h 1555595"/>
              <a:gd name="connsiteX5" fmla="*/ 172844 w 1674542"/>
              <a:gd name="connsiteY5" fmla="*/ 367991 h 1555595"/>
              <a:gd name="connsiteX6" fmla="*/ 295508 w 1674542"/>
              <a:gd name="connsiteY6" fmla="*/ 858644 h 1555595"/>
              <a:gd name="connsiteX7" fmla="*/ 1098395 w 1674542"/>
              <a:gd name="connsiteY7" fmla="*/ 434898 h 1555595"/>
              <a:gd name="connsiteX8" fmla="*/ 1310268 w 1674542"/>
              <a:gd name="connsiteY8" fmla="*/ 791737 h 1555595"/>
              <a:gd name="connsiteX9" fmla="*/ 496229 w 1674542"/>
              <a:gd name="connsiteY9" fmla="*/ 1248937 h 1555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4542" h="1555595">
                <a:moveTo>
                  <a:pt x="1354873" y="379142"/>
                </a:moveTo>
                <a:cubicBezTo>
                  <a:pt x="1224776" y="305962"/>
                  <a:pt x="873512" y="55756"/>
                  <a:pt x="730405" y="27878"/>
                </a:cubicBezTo>
                <a:cubicBezTo>
                  <a:pt x="587298" y="0"/>
                  <a:pt x="362105" y="26949"/>
                  <a:pt x="496229" y="211873"/>
                </a:cubicBezTo>
                <a:cubicBezTo>
                  <a:pt x="630353" y="396797"/>
                  <a:pt x="1395762" y="934845"/>
                  <a:pt x="1535152" y="1137425"/>
                </a:cubicBezTo>
                <a:cubicBezTo>
                  <a:pt x="1674542" y="1340005"/>
                  <a:pt x="1559622" y="1555595"/>
                  <a:pt x="1332571" y="1427356"/>
                </a:cubicBezTo>
                <a:cubicBezTo>
                  <a:pt x="1105520" y="1299117"/>
                  <a:pt x="345688" y="462776"/>
                  <a:pt x="172844" y="367991"/>
                </a:cubicBezTo>
                <a:cubicBezTo>
                  <a:pt x="0" y="273206"/>
                  <a:pt x="141250" y="847493"/>
                  <a:pt x="295508" y="858644"/>
                </a:cubicBezTo>
                <a:cubicBezTo>
                  <a:pt x="449767" y="869795"/>
                  <a:pt x="929268" y="446049"/>
                  <a:pt x="1098395" y="434898"/>
                </a:cubicBezTo>
                <a:cubicBezTo>
                  <a:pt x="1267522" y="423747"/>
                  <a:pt x="1410629" y="656064"/>
                  <a:pt x="1310268" y="791737"/>
                </a:cubicBezTo>
                <a:cubicBezTo>
                  <a:pt x="1209907" y="927410"/>
                  <a:pt x="653120" y="1158488"/>
                  <a:pt x="496229" y="1248937"/>
                </a:cubicBezTo>
              </a:path>
            </a:pathLst>
          </a:custGeom>
          <a:noFill/>
          <a:ln w="44450">
            <a:solidFill>
              <a:schemeClr val="accent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400" dirty="0">
              <a:solidFill>
                <a:prstClr val="black"/>
              </a:solidFill>
              <a:latin typeface="+mj-lt"/>
              <a:cs typeface="Helvetica"/>
            </a:endParaRPr>
          </a:p>
        </p:txBody>
      </p:sp>
    </p:spTree>
    <p:extLst>
      <p:ext uri="{BB962C8B-B14F-4D97-AF65-F5344CB8AC3E}">
        <p14:creationId xmlns:p14="http://schemas.microsoft.com/office/powerpoint/2010/main" val="37006387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a:xfrm>
            <a:off x="457200" y="4419600"/>
            <a:ext cx="2514600" cy="2286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7" name="Line 24"/>
          <p:cNvSpPr>
            <a:spLocks noChangeShapeType="1"/>
          </p:cNvSpPr>
          <p:nvPr/>
        </p:nvSpPr>
        <p:spPr bwMode="auto">
          <a:xfrm>
            <a:off x="0" y="457200"/>
            <a:ext cx="0" cy="0"/>
          </a:xfrm>
          <a:prstGeom prst="line">
            <a:avLst/>
          </a:prstGeom>
          <a:noFill/>
          <a:ln w="9525">
            <a:noFill/>
            <a:round/>
            <a:headEnd/>
            <a:tailEnd/>
          </a:ln>
        </p:spPr>
        <p:txBody>
          <a:bodyPr>
            <a:spAutoFit/>
          </a:bodyPr>
          <a:lstStyle/>
          <a:p>
            <a:endParaRPr lang="en-US"/>
          </a:p>
        </p:txBody>
      </p:sp>
      <p:pic>
        <p:nvPicPr>
          <p:cNvPr id="110" name="Picture 2"/>
          <p:cNvPicPr>
            <a:picLocks noChangeAspect="1" noChangeArrowheads="1"/>
          </p:cNvPicPr>
          <p:nvPr/>
        </p:nvPicPr>
        <p:blipFill>
          <a:blip r:embed="rId3" cstate="print"/>
          <a:srcRect/>
          <a:stretch>
            <a:fillRect/>
          </a:stretch>
        </p:blipFill>
        <p:spPr bwMode="auto">
          <a:xfrm>
            <a:off x="484833" y="5257800"/>
            <a:ext cx="2520462" cy="1066800"/>
          </a:xfrm>
          <a:prstGeom prst="rect">
            <a:avLst/>
          </a:prstGeom>
          <a:noFill/>
          <a:ln w="9525">
            <a:noFill/>
            <a:miter lim="800000"/>
            <a:headEnd/>
            <a:tailEnd/>
          </a:ln>
        </p:spPr>
      </p:pic>
      <p:sp>
        <p:nvSpPr>
          <p:cNvPr id="111" name="TextBox 110"/>
          <p:cNvSpPr txBox="1"/>
          <p:nvPr/>
        </p:nvSpPr>
        <p:spPr>
          <a:xfrm>
            <a:off x="762000" y="6260068"/>
            <a:ext cx="2209800" cy="369332"/>
          </a:xfrm>
          <a:prstGeom prst="rect">
            <a:avLst/>
          </a:prstGeom>
          <a:noFill/>
        </p:spPr>
        <p:txBody>
          <a:bodyPr wrap="square" rtlCol="0">
            <a:spAutoFit/>
          </a:bodyPr>
          <a:lstStyle/>
          <a:p>
            <a:r>
              <a:rPr lang="en-US" dirty="0" smtClean="0"/>
              <a:t>Heart muscle cells</a:t>
            </a:r>
            <a:endParaRPr lang="en-US" dirty="0"/>
          </a:p>
        </p:txBody>
      </p:sp>
      <p:pic>
        <p:nvPicPr>
          <p:cNvPr id="112" name="Picture 3"/>
          <p:cNvPicPr>
            <a:picLocks noChangeAspect="1" noChangeArrowheads="1"/>
          </p:cNvPicPr>
          <p:nvPr/>
        </p:nvPicPr>
        <p:blipFill>
          <a:blip r:embed="rId4" cstate="print"/>
          <a:srcRect/>
          <a:stretch>
            <a:fillRect/>
          </a:stretch>
        </p:blipFill>
        <p:spPr bwMode="auto">
          <a:xfrm>
            <a:off x="6324600" y="5257800"/>
            <a:ext cx="2046165" cy="1123950"/>
          </a:xfrm>
          <a:prstGeom prst="rect">
            <a:avLst/>
          </a:prstGeom>
          <a:noFill/>
          <a:ln w="9525">
            <a:noFill/>
            <a:miter lim="800000"/>
            <a:headEnd/>
            <a:tailEnd/>
          </a:ln>
        </p:spPr>
      </p:pic>
      <p:sp>
        <p:nvSpPr>
          <p:cNvPr id="113" name="TextBox 112"/>
          <p:cNvSpPr txBox="1"/>
          <p:nvPr/>
        </p:nvSpPr>
        <p:spPr>
          <a:xfrm>
            <a:off x="6553200" y="6248400"/>
            <a:ext cx="2209800" cy="369332"/>
          </a:xfrm>
          <a:prstGeom prst="rect">
            <a:avLst/>
          </a:prstGeom>
          <a:noFill/>
        </p:spPr>
        <p:txBody>
          <a:bodyPr wrap="square" rtlCol="0">
            <a:spAutoFit/>
          </a:bodyPr>
          <a:lstStyle/>
          <a:p>
            <a:r>
              <a:rPr lang="en-US" dirty="0" smtClean="0"/>
              <a:t>Brain cells</a:t>
            </a:r>
            <a:endParaRPr lang="en-US" dirty="0"/>
          </a:p>
        </p:txBody>
      </p:sp>
      <p:pic>
        <p:nvPicPr>
          <p:cNvPr id="114" name="Picture 4"/>
          <p:cNvPicPr>
            <a:picLocks noChangeAspect="1" noChangeArrowheads="1"/>
          </p:cNvPicPr>
          <p:nvPr/>
        </p:nvPicPr>
        <p:blipFill>
          <a:blip r:embed="rId5" cstate="print"/>
          <a:srcRect/>
          <a:stretch>
            <a:fillRect/>
          </a:stretch>
        </p:blipFill>
        <p:spPr bwMode="auto">
          <a:xfrm>
            <a:off x="4114800" y="5334000"/>
            <a:ext cx="1295400" cy="1133475"/>
          </a:xfrm>
          <a:prstGeom prst="rect">
            <a:avLst/>
          </a:prstGeom>
          <a:noFill/>
          <a:ln w="9525">
            <a:noFill/>
            <a:miter lim="800000"/>
            <a:headEnd/>
            <a:tailEnd/>
          </a:ln>
        </p:spPr>
      </p:pic>
      <p:sp>
        <p:nvSpPr>
          <p:cNvPr id="118" name="TextBox 117"/>
          <p:cNvSpPr txBox="1"/>
          <p:nvPr/>
        </p:nvSpPr>
        <p:spPr>
          <a:xfrm>
            <a:off x="3962400" y="6248400"/>
            <a:ext cx="2209800" cy="369332"/>
          </a:xfrm>
          <a:prstGeom prst="rect">
            <a:avLst/>
          </a:prstGeom>
          <a:noFill/>
        </p:spPr>
        <p:txBody>
          <a:bodyPr wrap="square" rtlCol="0">
            <a:spAutoFit/>
          </a:bodyPr>
          <a:lstStyle/>
          <a:p>
            <a:r>
              <a:rPr lang="en-US" dirty="0" smtClean="0"/>
              <a:t>Blood cells</a:t>
            </a:r>
            <a:endParaRPr lang="en-US" dirty="0"/>
          </a:p>
        </p:txBody>
      </p:sp>
      <p:sp>
        <p:nvSpPr>
          <p:cNvPr id="64" name="Text Box 27"/>
          <p:cNvSpPr txBox="1">
            <a:spLocks noChangeArrowheads="1"/>
          </p:cNvSpPr>
          <p:nvPr/>
        </p:nvSpPr>
        <p:spPr bwMode="auto">
          <a:xfrm>
            <a:off x="546100" y="152400"/>
            <a:ext cx="8293100" cy="584775"/>
          </a:xfrm>
          <a:prstGeom prst="rect">
            <a:avLst/>
          </a:prstGeom>
          <a:noFill/>
          <a:ln w="9525" algn="ctr">
            <a:noFill/>
            <a:miter lim="800000"/>
            <a:headEnd/>
            <a:tailEnd/>
          </a:ln>
        </p:spPr>
        <p:txBody>
          <a:bodyPr wrap="square">
            <a:spAutoFit/>
          </a:bodyPr>
          <a:lstStyle/>
          <a:p>
            <a:pPr algn="ctr">
              <a:spcBef>
                <a:spcPct val="50000"/>
              </a:spcBef>
            </a:pPr>
            <a:r>
              <a:rPr lang="en-US" sz="3200" dirty="0" smtClean="0"/>
              <a:t>Levels of gene expression define cell types</a:t>
            </a:r>
            <a:endParaRPr lang="en-US" sz="3200" dirty="0"/>
          </a:p>
        </p:txBody>
      </p:sp>
      <p:sp>
        <p:nvSpPr>
          <p:cNvPr id="65" name="TextBox 64"/>
          <p:cNvSpPr txBox="1"/>
          <p:nvPr/>
        </p:nvSpPr>
        <p:spPr>
          <a:xfrm>
            <a:off x="1600200" y="4488359"/>
            <a:ext cx="1166247" cy="769441"/>
          </a:xfrm>
          <a:prstGeom prst="rect">
            <a:avLst/>
          </a:prstGeom>
          <a:noFill/>
        </p:spPr>
        <p:txBody>
          <a:bodyPr wrap="square" rtlCol="0">
            <a:spAutoFit/>
          </a:bodyPr>
          <a:lstStyle/>
          <a:p>
            <a:r>
              <a:rPr lang="en-US" sz="4400" b="1" dirty="0" smtClean="0"/>
              <a:t>&lt;</a:t>
            </a:r>
            <a:endParaRPr lang="en-US" sz="4400" b="1" dirty="0"/>
          </a:p>
        </p:txBody>
      </p:sp>
      <p:sp>
        <p:nvSpPr>
          <p:cNvPr id="66" name="TextBox 65"/>
          <p:cNvSpPr txBox="1"/>
          <p:nvPr/>
        </p:nvSpPr>
        <p:spPr>
          <a:xfrm>
            <a:off x="6910953" y="4495800"/>
            <a:ext cx="1166247" cy="769441"/>
          </a:xfrm>
          <a:prstGeom prst="rect">
            <a:avLst/>
          </a:prstGeom>
          <a:noFill/>
        </p:spPr>
        <p:txBody>
          <a:bodyPr wrap="square" rtlCol="0">
            <a:spAutoFit/>
          </a:bodyPr>
          <a:lstStyle/>
          <a:p>
            <a:r>
              <a:rPr lang="en-US" sz="4400" b="1" dirty="0" smtClean="0"/>
              <a:t>&gt;</a:t>
            </a:r>
            <a:endParaRPr lang="en-US" sz="4400" b="1" dirty="0"/>
          </a:p>
        </p:txBody>
      </p:sp>
      <p:sp>
        <p:nvSpPr>
          <p:cNvPr id="67" name="TextBox 66"/>
          <p:cNvSpPr txBox="1"/>
          <p:nvPr/>
        </p:nvSpPr>
        <p:spPr>
          <a:xfrm>
            <a:off x="4243953" y="4488359"/>
            <a:ext cx="1166247" cy="769441"/>
          </a:xfrm>
          <a:prstGeom prst="rect">
            <a:avLst/>
          </a:prstGeom>
          <a:noFill/>
        </p:spPr>
        <p:txBody>
          <a:bodyPr wrap="square" rtlCol="0">
            <a:spAutoFit/>
          </a:bodyPr>
          <a:lstStyle/>
          <a:p>
            <a:r>
              <a:rPr lang="en-US" sz="4400" b="1" dirty="0" smtClean="0"/>
              <a:t>~</a:t>
            </a:r>
            <a:endParaRPr lang="en-US" sz="4400" b="1" dirty="0"/>
          </a:p>
        </p:txBody>
      </p:sp>
      <p:sp>
        <p:nvSpPr>
          <p:cNvPr id="68" name="Freeform 67"/>
          <p:cNvSpPr>
            <a:spLocks noChangeAspect="1"/>
          </p:cNvSpPr>
          <p:nvPr/>
        </p:nvSpPr>
        <p:spPr>
          <a:xfrm>
            <a:off x="888191" y="4572000"/>
            <a:ext cx="635809" cy="552293"/>
          </a:xfrm>
          <a:custGeom>
            <a:avLst/>
            <a:gdLst>
              <a:gd name="connsiteX0" fmla="*/ 1354873 w 1535152"/>
              <a:gd name="connsiteY0" fmla="*/ 351264 h 1507273"/>
              <a:gd name="connsiteX1" fmla="*/ 696951 w 1535152"/>
              <a:gd name="connsiteY1" fmla="*/ 27878 h 1507273"/>
              <a:gd name="connsiteX2" fmla="*/ 496229 w 1535152"/>
              <a:gd name="connsiteY2" fmla="*/ 183995 h 1507273"/>
              <a:gd name="connsiteX3" fmla="*/ 1388327 w 1535152"/>
              <a:gd name="connsiteY3" fmla="*/ 986883 h 1507273"/>
              <a:gd name="connsiteX4" fmla="*/ 1332571 w 1535152"/>
              <a:gd name="connsiteY4" fmla="*/ 1399478 h 1507273"/>
              <a:gd name="connsiteX5" fmla="*/ 172844 w 1535152"/>
              <a:gd name="connsiteY5" fmla="*/ 340113 h 1507273"/>
              <a:gd name="connsiteX6" fmla="*/ 295508 w 1535152"/>
              <a:gd name="connsiteY6" fmla="*/ 830766 h 1507273"/>
              <a:gd name="connsiteX7" fmla="*/ 1098395 w 1535152"/>
              <a:gd name="connsiteY7" fmla="*/ 407020 h 1507273"/>
              <a:gd name="connsiteX8" fmla="*/ 1232210 w 1535152"/>
              <a:gd name="connsiteY8" fmla="*/ 853069 h 1507273"/>
              <a:gd name="connsiteX9" fmla="*/ 473927 w 1535152"/>
              <a:gd name="connsiteY9" fmla="*/ 1254513 h 1507273"/>
              <a:gd name="connsiteX10" fmla="*/ 418171 w 1535152"/>
              <a:gd name="connsiteY10" fmla="*/ 1299117 h 1507273"/>
              <a:gd name="connsiteX0" fmla="*/ 1354873 w 1535152"/>
              <a:gd name="connsiteY0" fmla="*/ 351264 h 1507273"/>
              <a:gd name="connsiteX1" fmla="*/ 696951 w 1535152"/>
              <a:gd name="connsiteY1" fmla="*/ 27878 h 1507273"/>
              <a:gd name="connsiteX2" fmla="*/ 496229 w 1535152"/>
              <a:gd name="connsiteY2" fmla="*/ 183995 h 1507273"/>
              <a:gd name="connsiteX3" fmla="*/ 1388327 w 1535152"/>
              <a:gd name="connsiteY3" fmla="*/ 986883 h 1507273"/>
              <a:gd name="connsiteX4" fmla="*/ 1332571 w 1535152"/>
              <a:gd name="connsiteY4" fmla="*/ 1399478 h 1507273"/>
              <a:gd name="connsiteX5" fmla="*/ 172844 w 1535152"/>
              <a:gd name="connsiteY5" fmla="*/ 340113 h 1507273"/>
              <a:gd name="connsiteX6" fmla="*/ 295508 w 1535152"/>
              <a:gd name="connsiteY6" fmla="*/ 830766 h 1507273"/>
              <a:gd name="connsiteX7" fmla="*/ 1098395 w 1535152"/>
              <a:gd name="connsiteY7" fmla="*/ 407020 h 1507273"/>
              <a:gd name="connsiteX8" fmla="*/ 1310268 w 1535152"/>
              <a:gd name="connsiteY8" fmla="*/ 763859 h 1507273"/>
              <a:gd name="connsiteX9" fmla="*/ 473927 w 1535152"/>
              <a:gd name="connsiteY9" fmla="*/ 1254513 h 1507273"/>
              <a:gd name="connsiteX10" fmla="*/ 418171 w 1535152"/>
              <a:gd name="connsiteY10" fmla="*/ 1299117 h 1507273"/>
              <a:gd name="connsiteX0" fmla="*/ 1354873 w 1535152"/>
              <a:gd name="connsiteY0" fmla="*/ 351264 h 1507273"/>
              <a:gd name="connsiteX1" fmla="*/ 696951 w 1535152"/>
              <a:gd name="connsiteY1" fmla="*/ 27878 h 1507273"/>
              <a:gd name="connsiteX2" fmla="*/ 496229 w 1535152"/>
              <a:gd name="connsiteY2" fmla="*/ 183995 h 1507273"/>
              <a:gd name="connsiteX3" fmla="*/ 1388327 w 1535152"/>
              <a:gd name="connsiteY3" fmla="*/ 986883 h 1507273"/>
              <a:gd name="connsiteX4" fmla="*/ 1332571 w 1535152"/>
              <a:gd name="connsiteY4" fmla="*/ 1399478 h 1507273"/>
              <a:gd name="connsiteX5" fmla="*/ 172844 w 1535152"/>
              <a:gd name="connsiteY5" fmla="*/ 340113 h 1507273"/>
              <a:gd name="connsiteX6" fmla="*/ 295508 w 1535152"/>
              <a:gd name="connsiteY6" fmla="*/ 830766 h 1507273"/>
              <a:gd name="connsiteX7" fmla="*/ 1098395 w 1535152"/>
              <a:gd name="connsiteY7" fmla="*/ 407020 h 1507273"/>
              <a:gd name="connsiteX8" fmla="*/ 1310268 w 1535152"/>
              <a:gd name="connsiteY8" fmla="*/ 763859 h 1507273"/>
              <a:gd name="connsiteX9" fmla="*/ 473927 w 1535152"/>
              <a:gd name="connsiteY9" fmla="*/ 1254513 h 1507273"/>
              <a:gd name="connsiteX10" fmla="*/ 696952 w 1535152"/>
              <a:gd name="connsiteY10" fmla="*/ 1154151 h 1507273"/>
              <a:gd name="connsiteX0" fmla="*/ 1578826 w 1759105"/>
              <a:gd name="connsiteY0" fmla="*/ 351264 h 1826941"/>
              <a:gd name="connsiteX1" fmla="*/ 920904 w 1759105"/>
              <a:gd name="connsiteY1" fmla="*/ 27878 h 1826941"/>
              <a:gd name="connsiteX2" fmla="*/ 720182 w 1759105"/>
              <a:gd name="connsiteY2" fmla="*/ 183995 h 1826941"/>
              <a:gd name="connsiteX3" fmla="*/ 1612280 w 1759105"/>
              <a:gd name="connsiteY3" fmla="*/ 986883 h 1826941"/>
              <a:gd name="connsiteX4" fmla="*/ 1556524 w 1759105"/>
              <a:gd name="connsiteY4" fmla="*/ 1399478 h 1826941"/>
              <a:gd name="connsiteX5" fmla="*/ 396797 w 1759105"/>
              <a:gd name="connsiteY5" fmla="*/ 340113 h 1826941"/>
              <a:gd name="connsiteX6" fmla="*/ 519461 w 1759105"/>
              <a:gd name="connsiteY6" fmla="*/ 830766 h 1826941"/>
              <a:gd name="connsiteX7" fmla="*/ 1322348 w 1759105"/>
              <a:gd name="connsiteY7" fmla="*/ 407020 h 1826941"/>
              <a:gd name="connsiteX8" fmla="*/ 1534221 w 1759105"/>
              <a:gd name="connsiteY8" fmla="*/ 763859 h 1826941"/>
              <a:gd name="connsiteX9" fmla="*/ 697880 w 1759105"/>
              <a:gd name="connsiteY9" fmla="*/ 1254513 h 1826941"/>
              <a:gd name="connsiteX10" fmla="*/ 39959 w 1759105"/>
              <a:gd name="connsiteY10" fmla="*/ 1812073 h 1826941"/>
              <a:gd name="connsiteX0" fmla="*/ 1578826 w 1759105"/>
              <a:gd name="connsiteY0" fmla="*/ 351264 h 1826941"/>
              <a:gd name="connsiteX1" fmla="*/ 920904 w 1759105"/>
              <a:gd name="connsiteY1" fmla="*/ 27878 h 1826941"/>
              <a:gd name="connsiteX2" fmla="*/ 720182 w 1759105"/>
              <a:gd name="connsiteY2" fmla="*/ 183995 h 1826941"/>
              <a:gd name="connsiteX3" fmla="*/ 1612280 w 1759105"/>
              <a:gd name="connsiteY3" fmla="*/ 986883 h 1826941"/>
              <a:gd name="connsiteX4" fmla="*/ 1556524 w 1759105"/>
              <a:gd name="connsiteY4" fmla="*/ 1399478 h 1826941"/>
              <a:gd name="connsiteX5" fmla="*/ 396797 w 1759105"/>
              <a:gd name="connsiteY5" fmla="*/ 340113 h 1826941"/>
              <a:gd name="connsiteX6" fmla="*/ 519461 w 1759105"/>
              <a:gd name="connsiteY6" fmla="*/ 830766 h 1826941"/>
              <a:gd name="connsiteX7" fmla="*/ 1322348 w 1759105"/>
              <a:gd name="connsiteY7" fmla="*/ 407020 h 1826941"/>
              <a:gd name="connsiteX8" fmla="*/ 1534221 w 1759105"/>
              <a:gd name="connsiteY8" fmla="*/ 763859 h 1826941"/>
              <a:gd name="connsiteX9" fmla="*/ 909753 w 1759105"/>
              <a:gd name="connsiteY9" fmla="*/ 1120698 h 1826941"/>
              <a:gd name="connsiteX10" fmla="*/ 39959 w 1759105"/>
              <a:gd name="connsiteY10" fmla="*/ 1812073 h 1826941"/>
              <a:gd name="connsiteX0" fmla="*/ 1354873 w 1535152"/>
              <a:gd name="connsiteY0" fmla="*/ 351264 h 1507273"/>
              <a:gd name="connsiteX1" fmla="*/ 696951 w 1535152"/>
              <a:gd name="connsiteY1" fmla="*/ 27878 h 1507273"/>
              <a:gd name="connsiteX2" fmla="*/ 496229 w 1535152"/>
              <a:gd name="connsiteY2" fmla="*/ 183995 h 1507273"/>
              <a:gd name="connsiteX3" fmla="*/ 1388327 w 1535152"/>
              <a:gd name="connsiteY3" fmla="*/ 986883 h 1507273"/>
              <a:gd name="connsiteX4" fmla="*/ 1332571 w 1535152"/>
              <a:gd name="connsiteY4" fmla="*/ 1399478 h 1507273"/>
              <a:gd name="connsiteX5" fmla="*/ 172844 w 1535152"/>
              <a:gd name="connsiteY5" fmla="*/ 340113 h 1507273"/>
              <a:gd name="connsiteX6" fmla="*/ 295508 w 1535152"/>
              <a:gd name="connsiteY6" fmla="*/ 830766 h 1507273"/>
              <a:gd name="connsiteX7" fmla="*/ 1098395 w 1535152"/>
              <a:gd name="connsiteY7" fmla="*/ 407020 h 1507273"/>
              <a:gd name="connsiteX8" fmla="*/ 1310268 w 1535152"/>
              <a:gd name="connsiteY8" fmla="*/ 763859 h 1507273"/>
              <a:gd name="connsiteX9" fmla="*/ 685800 w 1535152"/>
              <a:gd name="connsiteY9" fmla="*/ 1120698 h 1507273"/>
              <a:gd name="connsiteX10" fmla="*/ 525038 w 1535152"/>
              <a:gd name="connsiteY10" fmla="*/ 1250796 h 1507273"/>
              <a:gd name="connsiteX0" fmla="*/ 1354873 w 1674542"/>
              <a:gd name="connsiteY0" fmla="*/ 351264 h 1527717"/>
              <a:gd name="connsiteX1" fmla="*/ 696951 w 1674542"/>
              <a:gd name="connsiteY1" fmla="*/ 27878 h 1527717"/>
              <a:gd name="connsiteX2" fmla="*/ 496229 w 1674542"/>
              <a:gd name="connsiteY2" fmla="*/ 183995 h 1527717"/>
              <a:gd name="connsiteX3" fmla="*/ 1535152 w 1674542"/>
              <a:gd name="connsiteY3" fmla="*/ 1109547 h 1527717"/>
              <a:gd name="connsiteX4" fmla="*/ 1332571 w 1674542"/>
              <a:gd name="connsiteY4" fmla="*/ 1399478 h 1527717"/>
              <a:gd name="connsiteX5" fmla="*/ 172844 w 1674542"/>
              <a:gd name="connsiteY5" fmla="*/ 340113 h 1527717"/>
              <a:gd name="connsiteX6" fmla="*/ 295508 w 1674542"/>
              <a:gd name="connsiteY6" fmla="*/ 830766 h 1527717"/>
              <a:gd name="connsiteX7" fmla="*/ 1098395 w 1674542"/>
              <a:gd name="connsiteY7" fmla="*/ 407020 h 1527717"/>
              <a:gd name="connsiteX8" fmla="*/ 1310268 w 1674542"/>
              <a:gd name="connsiteY8" fmla="*/ 763859 h 1527717"/>
              <a:gd name="connsiteX9" fmla="*/ 685800 w 1674542"/>
              <a:gd name="connsiteY9" fmla="*/ 1120698 h 1527717"/>
              <a:gd name="connsiteX10" fmla="*/ 525038 w 1674542"/>
              <a:gd name="connsiteY10" fmla="*/ 1250796 h 1527717"/>
              <a:gd name="connsiteX0" fmla="*/ 1354873 w 1674542"/>
              <a:gd name="connsiteY0" fmla="*/ 379142 h 1555595"/>
              <a:gd name="connsiteX1" fmla="*/ 730405 w 1674542"/>
              <a:gd name="connsiteY1" fmla="*/ 27878 h 1555595"/>
              <a:gd name="connsiteX2" fmla="*/ 496229 w 1674542"/>
              <a:gd name="connsiteY2" fmla="*/ 211873 h 1555595"/>
              <a:gd name="connsiteX3" fmla="*/ 1535152 w 1674542"/>
              <a:gd name="connsiteY3" fmla="*/ 1137425 h 1555595"/>
              <a:gd name="connsiteX4" fmla="*/ 1332571 w 1674542"/>
              <a:gd name="connsiteY4" fmla="*/ 1427356 h 1555595"/>
              <a:gd name="connsiteX5" fmla="*/ 172844 w 1674542"/>
              <a:gd name="connsiteY5" fmla="*/ 367991 h 1555595"/>
              <a:gd name="connsiteX6" fmla="*/ 295508 w 1674542"/>
              <a:gd name="connsiteY6" fmla="*/ 858644 h 1555595"/>
              <a:gd name="connsiteX7" fmla="*/ 1098395 w 1674542"/>
              <a:gd name="connsiteY7" fmla="*/ 434898 h 1555595"/>
              <a:gd name="connsiteX8" fmla="*/ 1310268 w 1674542"/>
              <a:gd name="connsiteY8" fmla="*/ 791737 h 1555595"/>
              <a:gd name="connsiteX9" fmla="*/ 685800 w 1674542"/>
              <a:gd name="connsiteY9" fmla="*/ 1148576 h 1555595"/>
              <a:gd name="connsiteX10" fmla="*/ 525038 w 1674542"/>
              <a:gd name="connsiteY10" fmla="*/ 1278674 h 1555595"/>
              <a:gd name="connsiteX0" fmla="*/ 1354873 w 1674542"/>
              <a:gd name="connsiteY0" fmla="*/ 352193 h 1528646"/>
              <a:gd name="connsiteX1" fmla="*/ 730405 w 1674542"/>
              <a:gd name="connsiteY1" fmla="*/ 929 h 1528646"/>
              <a:gd name="connsiteX2" fmla="*/ 496229 w 1674542"/>
              <a:gd name="connsiteY2" fmla="*/ 184924 h 1528646"/>
              <a:gd name="connsiteX3" fmla="*/ 1535152 w 1674542"/>
              <a:gd name="connsiteY3" fmla="*/ 1110476 h 1528646"/>
              <a:gd name="connsiteX4" fmla="*/ 1332571 w 1674542"/>
              <a:gd name="connsiteY4" fmla="*/ 1400407 h 1528646"/>
              <a:gd name="connsiteX5" fmla="*/ 172844 w 1674542"/>
              <a:gd name="connsiteY5" fmla="*/ 341042 h 1528646"/>
              <a:gd name="connsiteX6" fmla="*/ 295508 w 1674542"/>
              <a:gd name="connsiteY6" fmla="*/ 831695 h 1528646"/>
              <a:gd name="connsiteX7" fmla="*/ 1098395 w 1674542"/>
              <a:gd name="connsiteY7" fmla="*/ 407949 h 1528646"/>
              <a:gd name="connsiteX8" fmla="*/ 1310268 w 1674542"/>
              <a:gd name="connsiteY8" fmla="*/ 764788 h 1528646"/>
              <a:gd name="connsiteX9" fmla="*/ 685800 w 1674542"/>
              <a:gd name="connsiteY9" fmla="*/ 1121627 h 1528646"/>
              <a:gd name="connsiteX10" fmla="*/ 525038 w 1674542"/>
              <a:gd name="connsiteY10" fmla="*/ 1251725 h 1528646"/>
              <a:gd name="connsiteX0" fmla="*/ 1354873 w 1674542"/>
              <a:gd name="connsiteY0" fmla="*/ 383789 h 1560242"/>
              <a:gd name="connsiteX1" fmla="*/ 730405 w 1674542"/>
              <a:gd name="connsiteY1" fmla="*/ 32525 h 1560242"/>
              <a:gd name="connsiteX2" fmla="*/ 496229 w 1674542"/>
              <a:gd name="connsiteY2" fmla="*/ 216520 h 1560242"/>
              <a:gd name="connsiteX3" fmla="*/ 1535152 w 1674542"/>
              <a:gd name="connsiteY3" fmla="*/ 1142072 h 1560242"/>
              <a:gd name="connsiteX4" fmla="*/ 1332571 w 1674542"/>
              <a:gd name="connsiteY4" fmla="*/ 1432003 h 1560242"/>
              <a:gd name="connsiteX5" fmla="*/ 172844 w 1674542"/>
              <a:gd name="connsiteY5" fmla="*/ 372638 h 1560242"/>
              <a:gd name="connsiteX6" fmla="*/ 295508 w 1674542"/>
              <a:gd name="connsiteY6" fmla="*/ 863291 h 1560242"/>
              <a:gd name="connsiteX7" fmla="*/ 1098395 w 1674542"/>
              <a:gd name="connsiteY7" fmla="*/ 439545 h 1560242"/>
              <a:gd name="connsiteX8" fmla="*/ 1310268 w 1674542"/>
              <a:gd name="connsiteY8" fmla="*/ 796384 h 1560242"/>
              <a:gd name="connsiteX9" fmla="*/ 685800 w 1674542"/>
              <a:gd name="connsiteY9" fmla="*/ 1153223 h 1560242"/>
              <a:gd name="connsiteX10" fmla="*/ 525038 w 1674542"/>
              <a:gd name="connsiteY10" fmla="*/ 1283321 h 1560242"/>
              <a:gd name="connsiteX0" fmla="*/ 1354873 w 1674542"/>
              <a:gd name="connsiteY0" fmla="*/ 383789 h 1560242"/>
              <a:gd name="connsiteX1" fmla="*/ 730405 w 1674542"/>
              <a:gd name="connsiteY1" fmla="*/ 32525 h 1560242"/>
              <a:gd name="connsiteX2" fmla="*/ 496229 w 1674542"/>
              <a:gd name="connsiteY2" fmla="*/ 216520 h 1560242"/>
              <a:gd name="connsiteX3" fmla="*/ 1535152 w 1674542"/>
              <a:gd name="connsiteY3" fmla="*/ 1142072 h 1560242"/>
              <a:gd name="connsiteX4" fmla="*/ 1332571 w 1674542"/>
              <a:gd name="connsiteY4" fmla="*/ 1432003 h 1560242"/>
              <a:gd name="connsiteX5" fmla="*/ 172844 w 1674542"/>
              <a:gd name="connsiteY5" fmla="*/ 372638 h 1560242"/>
              <a:gd name="connsiteX6" fmla="*/ 295508 w 1674542"/>
              <a:gd name="connsiteY6" fmla="*/ 863291 h 1560242"/>
              <a:gd name="connsiteX7" fmla="*/ 1098395 w 1674542"/>
              <a:gd name="connsiteY7" fmla="*/ 439545 h 1560242"/>
              <a:gd name="connsiteX8" fmla="*/ 1310268 w 1674542"/>
              <a:gd name="connsiteY8" fmla="*/ 796384 h 1560242"/>
              <a:gd name="connsiteX9" fmla="*/ 685800 w 1674542"/>
              <a:gd name="connsiteY9" fmla="*/ 1153223 h 1560242"/>
              <a:gd name="connsiteX10" fmla="*/ 525038 w 1674542"/>
              <a:gd name="connsiteY10" fmla="*/ 1283321 h 1560242"/>
              <a:gd name="connsiteX0" fmla="*/ 1354873 w 1674542"/>
              <a:gd name="connsiteY0" fmla="*/ 383789 h 1560242"/>
              <a:gd name="connsiteX1" fmla="*/ 998034 w 1674542"/>
              <a:gd name="connsiteY1" fmla="*/ 97574 h 1560242"/>
              <a:gd name="connsiteX2" fmla="*/ 730405 w 1674542"/>
              <a:gd name="connsiteY2" fmla="*/ 32525 h 1560242"/>
              <a:gd name="connsiteX3" fmla="*/ 496229 w 1674542"/>
              <a:gd name="connsiteY3" fmla="*/ 216520 h 1560242"/>
              <a:gd name="connsiteX4" fmla="*/ 1535152 w 1674542"/>
              <a:gd name="connsiteY4" fmla="*/ 1142072 h 1560242"/>
              <a:gd name="connsiteX5" fmla="*/ 1332571 w 1674542"/>
              <a:gd name="connsiteY5" fmla="*/ 1432003 h 1560242"/>
              <a:gd name="connsiteX6" fmla="*/ 172844 w 1674542"/>
              <a:gd name="connsiteY6" fmla="*/ 372638 h 1560242"/>
              <a:gd name="connsiteX7" fmla="*/ 295508 w 1674542"/>
              <a:gd name="connsiteY7" fmla="*/ 863291 h 1560242"/>
              <a:gd name="connsiteX8" fmla="*/ 1098395 w 1674542"/>
              <a:gd name="connsiteY8" fmla="*/ 439545 h 1560242"/>
              <a:gd name="connsiteX9" fmla="*/ 1310268 w 1674542"/>
              <a:gd name="connsiteY9" fmla="*/ 796384 h 1560242"/>
              <a:gd name="connsiteX10" fmla="*/ 685800 w 1674542"/>
              <a:gd name="connsiteY10" fmla="*/ 1153223 h 1560242"/>
              <a:gd name="connsiteX11" fmla="*/ 525038 w 1674542"/>
              <a:gd name="connsiteY11" fmla="*/ 1283321 h 1560242"/>
              <a:gd name="connsiteX0" fmla="*/ 1354873 w 1674542"/>
              <a:gd name="connsiteY0" fmla="*/ 379142 h 1555595"/>
              <a:gd name="connsiteX1" fmla="*/ 730405 w 1674542"/>
              <a:gd name="connsiteY1" fmla="*/ 27878 h 1555595"/>
              <a:gd name="connsiteX2" fmla="*/ 496229 w 1674542"/>
              <a:gd name="connsiteY2" fmla="*/ 211873 h 1555595"/>
              <a:gd name="connsiteX3" fmla="*/ 1535152 w 1674542"/>
              <a:gd name="connsiteY3" fmla="*/ 1137425 h 1555595"/>
              <a:gd name="connsiteX4" fmla="*/ 1332571 w 1674542"/>
              <a:gd name="connsiteY4" fmla="*/ 1427356 h 1555595"/>
              <a:gd name="connsiteX5" fmla="*/ 172844 w 1674542"/>
              <a:gd name="connsiteY5" fmla="*/ 367991 h 1555595"/>
              <a:gd name="connsiteX6" fmla="*/ 295508 w 1674542"/>
              <a:gd name="connsiteY6" fmla="*/ 858644 h 1555595"/>
              <a:gd name="connsiteX7" fmla="*/ 1098395 w 1674542"/>
              <a:gd name="connsiteY7" fmla="*/ 434898 h 1555595"/>
              <a:gd name="connsiteX8" fmla="*/ 1310268 w 1674542"/>
              <a:gd name="connsiteY8" fmla="*/ 791737 h 1555595"/>
              <a:gd name="connsiteX9" fmla="*/ 685800 w 1674542"/>
              <a:gd name="connsiteY9" fmla="*/ 1148576 h 1555595"/>
              <a:gd name="connsiteX10" fmla="*/ 525038 w 1674542"/>
              <a:gd name="connsiteY10" fmla="*/ 1278674 h 1555595"/>
              <a:gd name="connsiteX0" fmla="*/ 1354873 w 1674542"/>
              <a:gd name="connsiteY0" fmla="*/ 379142 h 1555595"/>
              <a:gd name="connsiteX1" fmla="*/ 730405 w 1674542"/>
              <a:gd name="connsiteY1" fmla="*/ 27878 h 1555595"/>
              <a:gd name="connsiteX2" fmla="*/ 496229 w 1674542"/>
              <a:gd name="connsiteY2" fmla="*/ 211873 h 1555595"/>
              <a:gd name="connsiteX3" fmla="*/ 1535152 w 1674542"/>
              <a:gd name="connsiteY3" fmla="*/ 1137425 h 1555595"/>
              <a:gd name="connsiteX4" fmla="*/ 1332571 w 1674542"/>
              <a:gd name="connsiteY4" fmla="*/ 1427356 h 1555595"/>
              <a:gd name="connsiteX5" fmla="*/ 172844 w 1674542"/>
              <a:gd name="connsiteY5" fmla="*/ 367991 h 1555595"/>
              <a:gd name="connsiteX6" fmla="*/ 295508 w 1674542"/>
              <a:gd name="connsiteY6" fmla="*/ 858644 h 1555595"/>
              <a:gd name="connsiteX7" fmla="*/ 1098395 w 1674542"/>
              <a:gd name="connsiteY7" fmla="*/ 434898 h 1555595"/>
              <a:gd name="connsiteX8" fmla="*/ 1310268 w 1674542"/>
              <a:gd name="connsiteY8" fmla="*/ 791737 h 1555595"/>
              <a:gd name="connsiteX9" fmla="*/ 685800 w 1674542"/>
              <a:gd name="connsiteY9" fmla="*/ 1148576 h 1555595"/>
              <a:gd name="connsiteX10" fmla="*/ 368921 w 1674542"/>
              <a:gd name="connsiteY10" fmla="*/ 1334430 h 1555595"/>
              <a:gd name="connsiteX0" fmla="*/ 1354873 w 1674542"/>
              <a:gd name="connsiteY0" fmla="*/ 379142 h 1555595"/>
              <a:gd name="connsiteX1" fmla="*/ 730405 w 1674542"/>
              <a:gd name="connsiteY1" fmla="*/ 27878 h 1555595"/>
              <a:gd name="connsiteX2" fmla="*/ 496229 w 1674542"/>
              <a:gd name="connsiteY2" fmla="*/ 211873 h 1555595"/>
              <a:gd name="connsiteX3" fmla="*/ 1535152 w 1674542"/>
              <a:gd name="connsiteY3" fmla="*/ 1137425 h 1555595"/>
              <a:gd name="connsiteX4" fmla="*/ 1332571 w 1674542"/>
              <a:gd name="connsiteY4" fmla="*/ 1427356 h 1555595"/>
              <a:gd name="connsiteX5" fmla="*/ 172844 w 1674542"/>
              <a:gd name="connsiteY5" fmla="*/ 367991 h 1555595"/>
              <a:gd name="connsiteX6" fmla="*/ 295508 w 1674542"/>
              <a:gd name="connsiteY6" fmla="*/ 858644 h 1555595"/>
              <a:gd name="connsiteX7" fmla="*/ 1098395 w 1674542"/>
              <a:gd name="connsiteY7" fmla="*/ 434898 h 1555595"/>
              <a:gd name="connsiteX8" fmla="*/ 1310268 w 1674542"/>
              <a:gd name="connsiteY8" fmla="*/ 791737 h 1555595"/>
              <a:gd name="connsiteX9" fmla="*/ 685800 w 1674542"/>
              <a:gd name="connsiteY9" fmla="*/ 1148576 h 1555595"/>
              <a:gd name="connsiteX0" fmla="*/ 1354873 w 1674542"/>
              <a:gd name="connsiteY0" fmla="*/ 379142 h 1555595"/>
              <a:gd name="connsiteX1" fmla="*/ 730405 w 1674542"/>
              <a:gd name="connsiteY1" fmla="*/ 27878 h 1555595"/>
              <a:gd name="connsiteX2" fmla="*/ 496229 w 1674542"/>
              <a:gd name="connsiteY2" fmla="*/ 211873 h 1555595"/>
              <a:gd name="connsiteX3" fmla="*/ 1535152 w 1674542"/>
              <a:gd name="connsiteY3" fmla="*/ 1137425 h 1555595"/>
              <a:gd name="connsiteX4" fmla="*/ 1332571 w 1674542"/>
              <a:gd name="connsiteY4" fmla="*/ 1427356 h 1555595"/>
              <a:gd name="connsiteX5" fmla="*/ 172844 w 1674542"/>
              <a:gd name="connsiteY5" fmla="*/ 367991 h 1555595"/>
              <a:gd name="connsiteX6" fmla="*/ 295508 w 1674542"/>
              <a:gd name="connsiteY6" fmla="*/ 858644 h 1555595"/>
              <a:gd name="connsiteX7" fmla="*/ 1098395 w 1674542"/>
              <a:gd name="connsiteY7" fmla="*/ 434898 h 1555595"/>
              <a:gd name="connsiteX8" fmla="*/ 1310268 w 1674542"/>
              <a:gd name="connsiteY8" fmla="*/ 791737 h 1555595"/>
              <a:gd name="connsiteX9" fmla="*/ 496229 w 1674542"/>
              <a:gd name="connsiteY9" fmla="*/ 1248937 h 1555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4542" h="1555595">
                <a:moveTo>
                  <a:pt x="1354873" y="379142"/>
                </a:moveTo>
                <a:cubicBezTo>
                  <a:pt x="1224776" y="305962"/>
                  <a:pt x="873512" y="55756"/>
                  <a:pt x="730405" y="27878"/>
                </a:cubicBezTo>
                <a:cubicBezTo>
                  <a:pt x="587298" y="0"/>
                  <a:pt x="362105" y="26949"/>
                  <a:pt x="496229" y="211873"/>
                </a:cubicBezTo>
                <a:cubicBezTo>
                  <a:pt x="630353" y="396797"/>
                  <a:pt x="1395762" y="934845"/>
                  <a:pt x="1535152" y="1137425"/>
                </a:cubicBezTo>
                <a:cubicBezTo>
                  <a:pt x="1674542" y="1340005"/>
                  <a:pt x="1559622" y="1555595"/>
                  <a:pt x="1332571" y="1427356"/>
                </a:cubicBezTo>
                <a:cubicBezTo>
                  <a:pt x="1105520" y="1299117"/>
                  <a:pt x="345688" y="462776"/>
                  <a:pt x="172844" y="367991"/>
                </a:cubicBezTo>
                <a:cubicBezTo>
                  <a:pt x="0" y="273206"/>
                  <a:pt x="141250" y="847493"/>
                  <a:pt x="295508" y="858644"/>
                </a:cubicBezTo>
                <a:cubicBezTo>
                  <a:pt x="449767" y="869795"/>
                  <a:pt x="929268" y="446049"/>
                  <a:pt x="1098395" y="434898"/>
                </a:cubicBezTo>
                <a:cubicBezTo>
                  <a:pt x="1267522" y="423747"/>
                  <a:pt x="1410629" y="656064"/>
                  <a:pt x="1310268" y="791737"/>
                </a:cubicBezTo>
                <a:cubicBezTo>
                  <a:pt x="1209907" y="927410"/>
                  <a:pt x="653120" y="1158488"/>
                  <a:pt x="496229" y="1248937"/>
                </a:cubicBezTo>
              </a:path>
            </a:pathLst>
          </a:custGeom>
          <a:noFill/>
          <a:ln w="44450">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400" dirty="0">
              <a:solidFill>
                <a:prstClr val="black"/>
              </a:solidFill>
              <a:latin typeface="+mj-lt"/>
              <a:cs typeface="Helvetica"/>
            </a:endParaRPr>
          </a:p>
        </p:txBody>
      </p:sp>
      <p:sp>
        <p:nvSpPr>
          <p:cNvPr id="69" name="Freeform 68"/>
          <p:cNvSpPr>
            <a:spLocks noChangeAspect="1"/>
          </p:cNvSpPr>
          <p:nvPr/>
        </p:nvSpPr>
        <p:spPr>
          <a:xfrm>
            <a:off x="2057400" y="4572000"/>
            <a:ext cx="635809" cy="552293"/>
          </a:xfrm>
          <a:custGeom>
            <a:avLst/>
            <a:gdLst>
              <a:gd name="connsiteX0" fmla="*/ 1354873 w 1535152"/>
              <a:gd name="connsiteY0" fmla="*/ 351264 h 1507273"/>
              <a:gd name="connsiteX1" fmla="*/ 696951 w 1535152"/>
              <a:gd name="connsiteY1" fmla="*/ 27878 h 1507273"/>
              <a:gd name="connsiteX2" fmla="*/ 496229 w 1535152"/>
              <a:gd name="connsiteY2" fmla="*/ 183995 h 1507273"/>
              <a:gd name="connsiteX3" fmla="*/ 1388327 w 1535152"/>
              <a:gd name="connsiteY3" fmla="*/ 986883 h 1507273"/>
              <a:gd name="connsiteX4" fmla="*/ 1332571 w 1535152"/>
              <a:gd name="connsiteY4" fmla="*/ 1399478 h 1507273"/>
              <a:gd name="connsiteX5" fmla="*/ 172844 w 1535152"/>
              <a:gd name="connsiteY5" fmla="*/ 340113 h 1507273"/>
              <a:gd name="connsiteX6" fmla="*/ 295508 w 1535152"/>
              <a:gd name="connsiteY6" fmla="*/ 830766 h 1507273"/>
              <a:gd name="connsiteX7" fmla="*/ 1098395 w 1535152"/>
              <a:gd name="connsiteY7" fmla="*/ 407020 h 1507273"/>
              <a:gd name="connsiteX8" fmla="*/ 1232210 w 1535152"/>
              <a:gd name="connsiteY8" fmla="*/ 853069 h 1507273"/>
              <a:gd name="connsiteX9" fmla="*/ 473927 w 1535152"/>
              <a:gd name="connsiteY9" fmla="*/ 1254513 h 1507273"/>
              <a:gd name="connsiteX10" fmla="*/ 418171 w 1535152"/>
              <a:gd name="connsiteY10" fmla="*/ 1299117 h 1507273"/>
              <a:gd name="connsiteX0" fmla="*/ 1354873 w 1535152"/>
              <a:gd name="connsiteY0" fmla="*/ 351264 h 1507273"/>
              <a:gd name="connsiteX1" fmla="*/ 696951 w 1535152"/>
              <a:gd name="connsiteY1" fmla="*/ 27878 h 1507273"/>
              <a:gd name="connsiteX2" fmla="*/ 496229 w 1535152"/>
              <a:gd name="connsiteY2" fmla="*/ 183995 h 1507273"/>
              <a:gd name="connsiteX3" fmla="*/ 1388327 w 1535152"/>
              <a:gd name="connsiteY3" fmla="*/ 986883 h 1507273"/>
              <a:gd name="connsiteX4" fmla="*/ 1332571 w 1535152"/>
              <a:gd name="connsiteY4" fmla="*/ 1399478 h 1507273"/>
              <a:gd name="connsiteX5" fmla="*/ 172844 w 1535152"/>
              <a:gd name="connsiteY5" fmla="*/ 340113 h 1507273"/>
              <a:gd name="connsiteX6" fmla="*/ 295508 w 1535152"/>
              <a:gd name="connsiteY6" fmla="*/ 830766 h 1507273"/>
              <a:gd name="connsiteX7" fmla="*/ 1098395 w 1535152"/>
              <a:gd name="connsiteY7" fmla="*/ 407020 h 1507273"/>
              <a:gd name="connsiteX8" fmla="*/ 1310268 w 1535152"/>
              <a:gd name="connsiteY8" fmla="*/ 763859 h 1507273"/>
              <a:gd name="connsiteX9" fmla="*/ 473927 w 1535152"/>
              <a:gd name="connsiteY9" fmla="*/ 1254513 h 1507273"/>
              <a:gd name="connsiteX10" fmla="*/ 418171 w 1535152"/>
              <a:gd name="connsiteY10" fmla="*/ 1299117 h 1507273"/>
              <a:gd name="connsiteX0" fmla="*/ 1354873 w 1535152"/>
              <a:gd name="connsiteY0" fmla="*/ 351264 h 1507273"/>
              <a:gd name="connsiteX1" fmla="*/ 696951 w 1535152"/>
              <a:gd name="connsiteY1" fmla="*/ 27878 h 1507273"/>
              <a:gd name="connsiteX2" fmla="*/ 496229 w 1535152"/>
              <a:gd name="connsiteY2" fmla="*/ 183995 h 1507273"/>
              <a:gd name="connsiteX3" fmla="*/ 1388327 w 1535152"/>
              <a:gd name="connsiteY3" fmla="*/ 986883 h 1507273"/>
              <a:gd name="connsiteX4" fmla="*/ 1332571 w 1535152"/>
              <a:gd name="connsiteY4" fmla="*/ 1399478 h 1507273"/>
              <a:gd name="connsiteX5" fmla="*/ 172844 w 1535152"/>
              <a:gd name="connsiteY5" fmla="*/ 340113 h 1507273"/>
              <a:gd name="connsiteX6" fmla="*/ 295508 w 1535152"/>
              <a:gd name="connsiteY6" fmla="*/ 830766 h 1507273"/>
              <a:gd name="connsiteX7" fmla="*/ 1098395 w 1535152"/>
              <a:gd name="connsiteY7" fmla="*/ 407020 h 1507273"/>
              <a:gd name="connsiteX8" fmla="*/ 1310268 w 1535152"/>
              <a:gd name="connsiteY8" fmla="*/ 763859 h 1507273"/>
              <a:gd name="connsiteX9" fmla="*/ 473927 w 1535152"/>
              <a:gd name="connsiteY9" fmla="*/ 1254513 h 1507273"/>
              <a:gd name="connsiteX10" fmla="*/ 696952 w 1535152"/>
              <a:gd name="connsiteY10" fmla="*/ 1154151 h 1507273"/>
              <a:gd name="connsiteX0" fmla="*/ 1578826 w 1759105"/>
              <a:gd name="connsiteY0" fmla="*/ 351264 h 1826941"/>
              <a:gd name="connsiteX1" fmla="*/ 920904 w 1759105"/>
              <a:gd name="connsiteY1" fmla="*/ 27878 h 1826941"/>
              <a:gd name="connsiteX2" fmla="*/ 720182 w 1759105"/>
              <a:gd name="connsiteY2" fmla="*/ 183995 h 1826941"/>
              <a:gd name="connsiteX3" fmla="*/ 1612280 w 1759105"/>
              <a:gd name="connsiteY3" fmla="*/ 986883 h 1826941"/>
              <a:gd name="connsiteX4" fmla="*/ 1556524 w 1759105"/>
              <a:gd name="connsiteY4" fmla="*/ 1399478 h 1826941"/>
              <a:gd name="connsiteX5" fmla="*/ 396797 w 1759105"/>
              <a:gd name="connsiteY5" fmla="*/ 340113 h 1826941"/>
              <a:gd name="connsiteX6" fmla="*/ 519461 w 1759105"/>
              <a:gd name="connsiteY6" fmla="*/ 830766 h 1826941"/>
              <a:gd name="connsiteX7" fmla="*/ 1322348 w 1759105"/>
              <a:gd name="connsiteY7" fmla="*/ 407020 h 1826941"/>
              <a:gd name="connsiteX8" fmla="*/ 1534221 w 1759105"/>
              <a:gd name="connsiteY8" fmla="*/ 763859 h 1826941"/>
              <a:gd name="connsiteX9" fmla="*/ 697880 w 1759105"/>
              <a:gd name="connsiteY9" fmla="*/ 1254513 h 1826941"/>
              <a:gd name="connsiteX10" fmla="*/ 39959 w 1759105"/>
              <a:gd name="connsiteY10" fmla="*/ 1812073 h 1826941"/>
              <a:gd name="connsiteX0" fmla="*/ 1578826 w 1759105"/>
              <a:gd name="connsiteY0" fmla="*/ 351264 h 1826941"/>
              <a:gd name="connsiteX1" fmla="*/ 920904 w 1759105"/>
              <a:gd name="connsiteY1" fmla="*/ 27878 h 1826941"/>
              <a:gd name="connsiteX2" fmla="*/ 720182 w 1759105"/>
              <a:gd name="connsiteY2" fmla="*/ 183995 h 1826941"/>
              <a:gd name="connsiteX3" fmla="*/ 1612280 w 1759105"/>
              <a:gd name="connsiteY3" fmla="*/ 986883 h 1826941"/>
              <a:gd name="connsiteX4" fmla="*/ 1556524 w 1759105"/>
              <a:gd name="connsiteY4" fmla="*/ 1399478 h 1826941"/>
              <a:gd name="connsiteX5" fmla="*/ 396797 w 1759105"/>
              <a:gd name="connsiteY5" fmla="*/ 340113 h 1826941"/>
              <a:gd name="connsiteX6" fmla="*/ 519461 w 1759105"/>
              <a:gd name="connsiteY6" fmla="*/ 830766 h 1826941"/>
              <a:gd name="connsiteX7" fmla="*/ 1322348 w 1759105"/>
              <a:gd name="connsiteY7" fmla="*/ 407020 h 1826941"/>
              <a:gd name="connsiteX8" fmla="*/ 1534221 w 1759105"/>
              <a:gd name="connsiteY8" fmla="*/ 763859 h 1826941"/>
              <a:gd name="connsiteX9" fmla="*/ 909753 w 1759105"/>
              <a:gd name="connsiteY9" fmla="*/ 1120698 h 1826941"/>
              <a:gd name="connsiteX10" fmla="*/ 39959 w 1759105"/>
              <a:gd name="connsiteY10" fmla="*/ 1812073 h 1826941"/>
              <a:gd name="connsiteX0" fmla="*/ 1354873 w 1535152"/>
              <a:gd name="connsiteY0" fmla="*/ 351264 h 1507273"/>
              <a:gd name="connsiteX1" fmla="*/ 696951 w 1535152"/>
              <a:gd name="connsiteY1" fmla="*/ 27878 h 1507273"/>
              <a:gd name="connsiteX2" fmla="*/ 496229 w 1535152"/>
              <a:gd name="connsiteY2" fmla="*/ 183995 h 1507273"/>
              <a:gd name="connsiteX3" fmla="*/ 1388327 w 1535152"/>
              <a:gd name="connsiteY3" fmla="*/ 986883 h 1507273"/>
              <a:gd name="connsiteX4" fmla="*/ 1332571 w 1535152"/>
              <a:gd name="connsiteY4" fmla="*/ 1399478 h 1507273"/>
              <a:gd name="connsiteX5" fmla="*/ 172844 w 1535152"/>
              <a:gd name="connsiteY5" fmla="*/ 340113 h 1507273"/>
              <a:gd name="connsiteX6" fmla="*/ 295508 w 1535152"/>
              <a:gd name="connsiteY6" fmla="*/ 830766 h 1507273"/>
              <a:gd name="connsiteX7" fmla="*/ 1098395 w 1535152"/>
              <a:gd name="connsiteY7" fmla="*/ 407020 h 1507273"/>
              <a:gd name="connsiteX8" fmla="*/ 1310268 w 1535152"/>
              <a:gd name="connsiteY8" fmla="*/ 763859 h 1507273"/>
              <a:gd name="connsiteX9" fmla="*/ 685800 w 1535152"/>
              <a:gd name="connsiteY9" fmla="*/ 1120698 h 1507273"/>
              <a:gd name="connsiteX10" fmla="*/ 525038 w 1535152"/>
              <a:gd name="connsiteY10" fmla="*/ 1250796 h 1507273"/>
              <a:gd name="connsiteX0" fmla="*/ 1354873 w 1674542"/>
              <a:gd name="connsiteY0" fmla="*/ 351264 h 1527717"/>
              <a:gd name="connsiteX1" fmla="*/ 696951 w 1674542"/>
              <a:gd name="connsiteY1" fmla="*/ 27878 h 1527717"/>
              <a:gd name="connsiteX2" fmla="*/ 496229 w 1674542"/>
              <a:gd name="connsiteY2" fmla="*/ 183995 h 1527717"/>
              <a:gd name="connsiteX3" fmla="*/ 1535152 w 1674542"/>
              <a:gd name="connsiteY3" fmla="*/ 1109547 h 1527717"/>
              <a:gd name="connsiteX4" fmla="*/ 1332571 w 1674542"/>
              <a:gd name="connsiteY4" fmla="*/ 1399478 h 1527717"/>
              <a:gd name="connsiteX5" fmla="*/ 172844 w 1674542"/>
              <a:gd name="connsiteY5" fmla="*/ 340113 h 1527717"/>
              <a:gd name="connsiteX6" fmla="*/ 295508 w 1674542"/>
              <a:gd name="connsiteY6" fmla="*/ 830766 h 1527717"/>
              <a:gd name="connsiteX7" fmla="*/ 1098395 w 1674542"/>
              <a:gd name="connsiteY7" fmla="*/ 407020 h 1527717"/>
              <a:gd name="connsiteX8" fmla="*/ 1310268 w 1674542"/>
              <a:gd name="connsiteY8" fmla="*/ 763859 h 1527717"/>
              <a:gd name="connsiteX9" fmla="*/ 685800 w 1674542"/>
              <a:gd name="connsiteY9" fmla="*/ 1120698 h 1527717"/>
              <a:gd name="connsiteX10" fmla="*/ 525038 w 1674542"/>
              <a:gd name="connsiteY10" fmla="*/ 1250796 h 1527717"/>
              <a:gd name="connsiteX0" fmla="*/ 1354873 w 1674542"/>
              <a:gd name="connsiteY0" fmla="*/ 379142 h 1555595"/>
              <a:gd name="connsiteX1" fmla="*/ 730405 w 1674542"/>
              <a:gd name="connsiteY1" fmla="*/ 27878 h 1555595"/>
              <a:gd name="connsiteX2" fmla="*/ 496229 w 1674542"/>
              <a:gd name="connsiteY2" fmla="*/ 211873 h 1555595"/>
              <a:gd name="connsiteX3" fmla="*/ 1535152 w 1674542"/>
              <a:gd name="connsiteY3" fmla="*/ 1137425 h 1555595"/>
              <a:gd name="connsiteX4" fmla="*/ 1332571 w 1674542"/>
              <a:gd name="connsiteY4" fmla="*/ 1427356 h 1555595"/>
              <a:gd name="connsiteX5" fmla="*/ 172844 w 1674542"/>
              <a:gd name="connsiteY5" fmla="*/ 367991 h 1555595"/>
              <a:gd name="connsiteX6" fmla="*/ 295508 w 1674542"/>
              <a:gd name="connsiteY6" fmla="*/ 858644 h 1555595"/>
              <a:gd name="connsiteX7" fmla="*/ 1098395 w 1674542"/>
              <a:gd name="connsiteY7" fmla="*/ 434898 h 1555595"/>
              <a:gd name="connsiteX8" fmla="*/ 1310268 w 1674542"/>
              <a:gd name="connsiteY8" fmla="*/ 791737 h 1555595"/>
              <a:gd name="connsiteX9" fmla="*/ 685800 w 1674542"/>
              <a:gd name="connsiteY9" fmla="*/ 1148576 h 1555595"/>
              <a:gd name="connsiteX10" fmla="*/ 525038 w 1674542"/>
              <a:gd name="connsiteY10" fmla="*/ 1278674 h 1555595"/>
              <a:gd name="connsiteX0" fmla="*/ 1354873 w 1674542"/>
              <a:gd name="connsiteY0" fmla="*/ 352193 h 1528646"/>
              <a:gd name="connsiteX1" fmla="*/ 730405 w 1674542"/>
              <a:gd name="connsiteY1" fmla="*/ 929 h 1528646"/>
              <a:gd name="connsiteX2" fmla="*/ 496229 w 1674542"/>
              <a:gd name="connsiteY2" fmla="*/ 184924 h 1528646"/>
              <a:gd name="connsiteX3" fmla="*/ 1535152 w 1674542"/>
              <a:gd name="connsiteY3" fmla="*/ 1110476 h 1528646"/>
              <a:gd name="connsiteX4" fmla="*/ 1332571 w 1674542"/>
              <a:gd name="connsiteY4" fmla="*/ 1400407 h 1528646"/>
              <a:gd name="connsiteX5" fmla="*/ 172844 w 1674542"/>
              <a:gd name="connsiteY5" fmla="*/ 341042 h 1528646"/>
              <a:gd name="connsiteX6" fmla="*/ 295508 w 1674542"/>
              <a:gd name="connsiteY6" fmla="*/ 831695 h 1528646"/>
              <a:gd name="connsiteX7" fmla="*/ 1098395 w 1674542"/>
              <a:gd name="connsiteY7" fmla="*/ 407949 h 1528646"/>
              <a:gd name="connsiteX8" fmla="*/ 1310268 w 1674542"/>
              <a:gd name="connsiteY8" fmla="*/ 764788 h 1528646"/>
              <a:gd name="connsiteX9" fmla="*/ 685800 w 1674542"/>
              <a:gd name="connsiteY9" fmla="*/ 1121627 h 1528646"/>
              <a:gd name="connsiteX10" fmla="*/ 525038 w 1674542"/>
              <a:gd name="connsiteY10" fmla="*/ 1251725 h 1528646"/>
              <a:gd name="connsiteX0" fmla="*/ 1354873 w 1674542"/>
              <a:gd name="connsiteY0" fmla="*/ 383789 h 1560242"/>
              <a:gd name="connsiteX1" fmla="*/ 730405 w 1674542"/>
              <a:gd name="connsiteY1" fmla="*/ 32525 h 1560242"/>
              <a:gd name="connsiteX2" fmla="*/ 496229 w 1674542"/>
              <a:gd name="connsiteY2" fmla="*/ 216520 h 1560242"/>
              <a:gd name="connsiteX3" fmla="*/ 1535152 w 1674542"/>
              <a:gd name="connsiteY3" fmla="*/ 1142072 h 1560242"/>
              <a:gd name="connsiteX4" fmla="*/ 1332571 w 1674542"/>
              <a:gd name="connsiteY4" fmla="*/ 1432003 h 1560242"/>
              <a:gd name="connsiteX5" fmla="*/ 172844 w 1674542"/>
              <a:gd name="connsiteY5" fmla="*/ 372638 h 1560242"/>
              <a:gd name="connsiteX6" fmla="*/ 295508 w 1674542"/>
              <a:gd name="connsiteY6" fmla="*/ 863291 h 1560242"/>
              <a:gd name="connsiteX7" fmla="*/ 1098395 w 1674542"/>
              <a:gd name="connsiteY7" fmla="*/ 439545 h 1560242"/>
              <a:gd name="connsiteX8" fmla="*/ 1310268 w 1674542"/>
              <a:gd name="connsiteY8" fmla="*/ 796384 h 1560242"/>
              <a:gd name="connsiteX9" fmla="*/ 685800 w 1674542"/>
              <a:gd name="connsiteY9" fmla="*/ 1153223 h 1560242"/>
              <a:gd name="connsiteX10" fmla="*/ 525038 w 1674542"/>
              <a:gd name="connsiteY10" fmla="*/ 1283321 h 1560242"/>
              <a:gd name="connsiteX0" fmla="*/ 1354873 w 1674542"/>
              <a:gd name="connsiteY0" fmla="*/ 383789 h 1560242"/>
              <a:gd name="connsiteX1" fmla="*/ 730405 w 1674542"/>
              <a:gd name="connsiteY1" fmla="*/ 32525 h 1560242"/>
              <a:gd name="connsiteX2" fmla="*/ 496229 w 1674542"/>
              <a:gd name="connsiteY2" fmla="*/ 216520 h 1560242"/>
              <a:gd name="connsiteX3" fmla="*/ 1535152 w 1674542"/>
              <a:gd name="connsiteY3" fmla="*/ 1142072 h 1560242"/>
              <a:gd name="connsiteX4" fmla="*/ 1332571 w 1674542"/>
              <a:gd name="connsiteY4" fmla="*/ 1432003 h 1560242"/>
              <a:gd name="connsiteX5" fmla="*/ 172844 w 1674542"/>
              <a:gd name="connsiteY5" fmla="*/ 372638 h 1560242"/>
              <a:gd name="connsiteX6" fmla="*/ 295508 w 1674542"/>
              <a:gd name="connsiteY6" fmla="*/ 863291 h 1560242"/>
              <a:gd name="connsiteX7" fmla="*/ 1098395 w 1674542"/>
              <a:gd name="connsiteY7" fmla="*/ 439545 h 1560242"/>
              <a:gd name="connsiteX8" fmla="*/ 1310268 w 1674542"/>
              <a:gd name="connsiteY8" fmla="*/ 796384 h 1560242"/>
              <a:gd name="connsiteX9" fmla="*/ 685800 w 1674542"/>
              <a:gd name="connsiteY9" fmla="*/ 1153223 h 1560242"/>
              <a:gd name="connsiteX10" fmla="*/ 525038 w 1674542"/>
              <a:gd name="connsiteY10" fmla="*/ 1283321 h 1560242"/>
              <a:gd name="connsiteX0" fmla="*/ 1354873 w 1674542"/>
              <a:gd name="connsiteY0" fmla="*/ 383789 h 1560242"/>
              <a:gd name="connsiteX1" fmla="*/ 998034 w 1674542"/>
              <a:gd name="connsiteY1" fmla="*/ 97574 h 1560242"/>
              <a:gd name="connsiteX2" fmla="*/ 730405 w 1674542"/>
              <a:gd name="connsiteY2" fmla="*/ 32525 h 1560242"/>
              <a:gd name="connsiteX3" fmla="*/ 496229 w 1674542"/>
              <a:gd name="connsiteY3" fmla="*/ 216520 h 1560242"/>
              <a:gd name="connsiteX4" fmla="*/ 1535152 w 1674542"/>
              <a:gd name="connsiteY4" fmla="*/ 1142072 h 1560242"/>
              <a:gd name="connsiteX5" fmla="*/ 1332571 w 1674542"/>
              <a:gd name="connsiteY5" fmla="*/ 1432003 h 1560242"/>
              <a:gd name="connsiteX6" fmla="*/ 172844 w 1674542"/>
              <a:gd name="connsiteY6" fmla="*/ 372638 h 1560242"/>
              <a:gd name="connsiteX7" fmla="*/ 295508 w 1674542"/>
              <a:gd name="connsiteY7" fmla="*/ 863291 h 1560242"/>
              <a:gd name="connsiteX8" fmla="*/ 1098395 w 1674542"/>
              <a:gd name="connsiteY8" fmla="*/ 439545 h 1560242"/>
              <a:gd name="connsiteX9" fmla="*/ 1310268 w 1674542"/>
              <a:gd name="connsiteY9" fmla="*/ 796384 h 1560242"/>
              <a:gd name="connsiteX10" fmla="*/ 685800 w 1674542"/>
              <a:gd name="connsiteY10" fmla="*/ 1153223 h 1560242"/>
              <a:gd name="connsiteX11" fmla="*/ 525038 w 1674542"/>
              <a:gd name="connsiteY11" fmla="*/ 1283321 h 1560242"/>
              <a:gd name="connsiteX0" fmla="*/ 1354873 w 1674542"/>
              <a:gd name="connsiteY0" fmla="*/ 379142 h 1555595"/>
              <a:gd name="connsiteX1" fmla="*/ 730405 w 1674542"/>
              <a:gd name="connsiteY1" fmla="*/ 27878 h 1555595"/>
              <a:gd name="connsiteX2" fmla="*/ 496229 w 1674542"/>
              <a:gd name="connsiteY2" fmla="*/ 211873 h 1555595"/>
              <a:gd name="connsiteX3" fmla="*/ 1535152 w 1674542"/>
              <a:gd name="connsiteY3" fmla="*/ 1137425 h 1555595"/>
              <a:gd name="connsiteX4" fmla="*/ 1332571 w 1674542"/>
              <a:gd name="connsiteY4" fmla="*/ 1427356 h 1555595"/>
              <a:gd name="connsiteX5" fmla="*/ 172844 w 1674542"/>
              <a:gd name="connsiteY5" fmla="*/ 367991 h 1555595"/>
              <a:gd name="connsiteX6" fmla="*/ 295508 w 1674542"/>
              <a:gd name="connsiteY6" fmla="*/ 858644 h 1555595"/>
              <a:gd name="connsiteX7" fmla="*/ 1098395 w 1674542"/>
              <a:gd name="connsiteY7" fmla="*/ 434898 h 1555595"/>
              <a:gd name="connsiteX8" fmla="*/ 1310268 w 1674542"/>
              <a:gd name="connsiteY8" fmla="*/ 791737 h 1555595"/>
              <a:gd name="connsiteX9" fmla="*/ 685800 w 1674542"/>
              <a:gd name="connsiteY9" fmla="*/ 1148576 h 1555595"/>
              <a:gd name="connsiteX10" fmla="*/ 525038 w 1674542"/>
              <a:gd name="connsiteY10" fmla="*/ 1278674 h 1555595"/>
              <a:gd name="connsiteX0" fmla="*/ 1354873 w 1674542"/>
              <a:gd name="connsiteY0" fmla="*/ 379142 h 1555595"/>
              <a:gd name="connsiteX1" fmla="*/ 730405 w 1674542"/>
              <a:gd name="connsiteY1" fmla="*/ 27878 h 1555595"/>
              <a:gd name="connsiteX2" fmla="*/ 496229 w 1674542"/>
              <a:gd name="connsiteY2" fmla="*/ 211873 h 1555595"/>
              <a:gd name="connsiteX3" fmla="*/ 1535152 w 1674542"/>
              <a:gd name="connsiteY3" fmla="*/ 1137425 h 1555595"/>
              <a:gd name="connsiteX4" fmla="*/ 1332571 w 1674542"/>
              <a:gd name="connsiteY4" fmla="*/ 1427356 h 1555595"/>
              <a:gd name="connsiteX5" fmla="*/ 172844 w 1674542"/>
              <a:gd name="connsiteY5" fmla="*/ 367991 h 1555595"/>
              <a:gd name="connsiteX6" fmla="*/ 295508 w 1674542"/>
              <a:gd name="connsiteY6" fmla="*/ 858644 h 1555595"/>
              <a:gd name="connsiteX7" fmla="*/ 1098395 w 1674542"/>
              <a:gd name="connsiteY7" fmla="*/ 434898 h 1555595"/>
              <a:gd name="connsiteX8" fmla="*/ 1310268 w 1674542"/>
              <a:gd name="connsiteY8" fmla="*/ 791737 h 1555595"/>
              <a:gd name="connsiteX9" fmla="*/ 685800 w 1674542"/>
              <a:gd name="connsiteY9" fmla="*/ 1148576 h 1555595"/>
              <a:gd name="connsiteX10" fmla="*/ 368921 w 1674542"/>
              <a:gd name="connsiteY10" fmla="*/ 1334430 h 1555595"/>
              <a:gd name="connsiteX0" fmla="*/ 1354873 w 1674542"/>
              <a:gd name="connsiteY0" fmla="*/ 379142 h 1555595"/>
              <a:gd name="connsiteX1" fmla="*/ 730405 w 1674542"/>
              <a:gd name="connsiteY1" fmla="*/ 27878 h 1555595"/>
              <a:gd name="connsiteX2" fmla="*/ 496229 w 1674542"/>
              <a:gd name="connsiteY2" fmla="*/ 211873 h 1555595"/>
              <a:gd name="connsiteX3" fmla="*/ 1535152 w 1674542"/>
              <a:gd name="connsiteY3" fmla="*/ 1137425 h 1555595"/>
              <a:gd name="connsiteX4" fmla="*/ 1332571 w 1674542"/>
              <a:gd name="connsiteY4" fmla="*/ 1427356 h 1555595"/>
              <a:gd name="connsiteX5" fmla="*/ 172844 w 1674542"/>
              <a:gd name="connsiteY5" fmla="*/ 367991 h 1555595"/>
              <a:gd name="connsiteX6" fmla="*/ 295508 w 1674542"/>
              <a:gd name="connsiteY6" fmla="*/ 858644 h 1555595"/>
              <a:gd name="connsiteX7" fmla="*/ 1098395 w 1674542"/>
              <a:gd name="connsiteY7" fmla="*/ 434898 h 1555595"/>
              <a:gd name="connsiteX8" fmla="*/ 1310268 w 1674542"/>
              <a:gd name="connsiteY8" fmla="*/ 791737 h 1555595"/>
              <a:gd name="connsiteX9" fmla="*/ 685800 w 1674542"/>
              <a:gd name="connsiteY9" fmla="*/ 1148576 h 1555595"/>
              <a:gd name="connsiteX0" fmla="*/ 1354873 w 1674542"/>
              <a:gd name="connsiteY0" fmla="*/ 379142 h 1555595"/>
              <a:gd name="connsiteX1" fmla="*/ 730405 w 1674542"/>
              <a:gd name="connsiteY1" fmla="*/ 27878 h 1555595"/>
              <a:gd name="connsiteX2" fmla="*/ 496229 w 1674542"/>
              <a:gd name="connsiteY2" fmla="*/ 211873 h 1555595"/>
              <a:gd name="connsiteX3" fmla="*/ 1535152 w 1674542"/>
              <a:gd name="connsiteY3" fmla="*/ 1137425 h 1555595"/>
              <a:gd name="connsiteX4" fmla="*/ 1332571 w 1674542"/>
              <a:gd name="connsiteY4" fmla="*/ 1427356 h 1555595"/>
              <a:gd name="connsiteX5" fmla="*/ 172844 w 1674542"/>
              <a:gd name="connsiteY5" fmla="*/ 367991 h 1555595"/>
              <a:gd name="connsiteX6" fmla="*/ 295508 w 1674542"/>
              <a:gd name="connsiteY6" fmla="*/ 858644 h 1555595"/>
              <a:gd name="connsiteX7" fmla="*/ 1098395 w 1674542"/>
              <a:gd name="connsiteY7" fmla="*/ 434898 h 1555595"/>
              <a:gd name="connsiteX8" fmla="*/ 1310268 w 1674542"/>
              <a:gd name="connsiteY8" fmla="*/ 791737 h 1555595"/>
              <a:gd name="connsiteX9" fmla="*/ 496229 w 1674542"/>
              <a:gd name="connsiteY9" fmla="*/ 1248937 h 1555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4542" h="1555595">
                <a:moveTo>
                  <a:pt x="1354873" y="379142"/>
                </a:moveTo>
                <a:cubicBezTo>
                  <a:pt x="1224776" y="305962"/>
                  <a:pt x="873512" y="55756"/>
                  <a:pt x="730405" y="27878"/>
                </a:cubicBezTo>
                <a:cubicBezTo>
                  <a:pt x="587298" y="0"/>
                  <a:pt x="362105" y="26949"/>
                  <a:pt x="496229" y="211873"/>
                </a:cubicBezTo>
                <a:cubicBezTo>
                  <a:pt x="630353" y="396797"/>
                  <a:pt x="1395762" y="934845"/>
                  <a:pt x="1535152" y="1137425"/>
                </a:cubicBezTo>
                <a:cubicBezTo>
                  <a:pt x="1674542" y="1340005"/>
                  <a:pt x="1559622" y="1555595"/>
                  <a:pt x="1332571" y="1427356"/>
                </a:cubicBezTo>
                <a:cubicBezTo>
                  <a:pt x="1105520" y="1299117"/>
                  <a:pt x="345688" y="462776"/>
                  <a:pt x="172844" y="367991"/>
                </a:cubicBezTo>
                <a:cubicBezTo>
                  <a:pt x="0" y="273206"/>
                  <a:pt x="141250" y="847493"/>
                  <a:pt x="295508" y="858644"/>
                </a:cubicBezTo>
                <a:cubicBezTo>
                  <a:pt x="449767" y="869795"/>
                  <a:pt x="929268" y="446049"/>
                  <a:pt x="1098395" y="434898"/>
                </a:cubicBezTo>
                <a:cubicBezTo>
                  <a:pt x="1267522" y="423747"/>
                  <a:pt x="1410629" y="656064"/>
                  <a:pt x="1310268" y="791737"/>
                </a:cubicBezTo>
                <a:cubicBezTo>
                  <a:pt x="1209907" y="927410"/>
                  <a:pt x="653120" y="1158488"/>
                  <a:pt x="496229" y="1248937"/>
                </a:cubicBezTo>
              </a:path>
            </a:pathLst>
          </a:custGeom>
          <a:noFill/>
          <a:ln w="44450">
            <a:solidFill>
              <a:schemeClr val="accent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400" dirty="0">
              <a:solidFill>
                <a:prstClr val="black"/>
              </a:solidFill>
              <a:latin typeface="+mj-lt"/>
              <a:cs typeface="Helvetica"/>
            </a:endParaRPr>
          </a:p>
        </p:txBody>
      </p:sp>
      <p:sp>
        <p:nvSpPr>
          <p:cNvPr id="70" name="Freeform 69"/>
          <p:cNvSpPr>
            <a:spLocks noChangeAspect="1"/>
          </p:cNvSpPr>
          <p:nvPr/>
        </p:nvSpPr>
        <p:spPr>
          <a:xfrm>
            <a:off x="3555191" y="4572000"/>
            <a:ext cx="635809" cy="552293"/>
          </a:xfrm>
          <a:custGeom>
            <a:avLst/>
            <a:gdLst>
              <a:gd name="connsiteX0" fmla="*/ 1354873 w 1535152"/>
              <a:gd name="connsiteY0" fmla="*/ 351264 h 1507273"/>
              <a:gd name="connsiteX1" fmla="*/ 696951 w 1535152"/>
              <a:gd name="connsiteY1" fmla="*/ 27878 h 1507273"/>
              <a:gd name="connsiteX2" fmla="*/ 496229 w 1535152"/>
              <a:gd name="connsiteY2" fmla="*/ 183995 h 1507273"/>
              <a:gd name="connsiteX3" fmla="*/ 1388327 w 1535152"/>
              <a:gd name="connsiteY3" fmla="*/ 986883 h 1507273"/>
              <a:gd name="connsiteX4" fmla="*/ 1332571 w 1535152"/>
              <a:gd name="connsiteY4" fmla="*/ 1399478 h 1507273"/>
              <a:gd name="connsiteX5" fmla="*/ 172844 w 1535152"/>
              <a:gd name="connsiteY5" fmla="*/ 340113 h 1507273"/>
              <a:gd name="connsiteX6" fmla="*/ 295508 w 1535152"/>
              <a:gd name="connsiteY6" fmla="*/ 830766 h 1507273"/>
              <a:gd name="connsiteX7" fmla="*/ 1098395 w 1535152"/>
              <a:gd name="connsiteY7" fmla="*/ 407020 h 1507273"/>
              <a:gd name="connsiteX8" fmla="*/ 1232210 w 1535152"/>
              <a:gd name="connsiteY8" fmla="*/ 853069 h 1507273"/>
              <a:gd name="connsiteX9" fmla="*/ 473927 w 1535152"/>
              <a:gd name="connsiteY9" fmla="*/ 1254513 h 1507273"/>
              <a:gd name="connsiteX10" fmla="*/ 418171 w 1535152"/>
              <a:gd name="connsiteY10" fmla="*/ 1299117 h 1507273"/>
              <a:gd name="connsiteX0" fmla="*/ 1354873 w 1535152"/>
              <a:gd name="connsiteY0" fmla="*/ 351264 h 1507273"/>
              <a:gd name="connsiteX1" fmla="*/ 696951 w 1535152"/>
              <a:gd name="connsiteY1" fmla="*/ 27878 h 1507273"/>
              <a:gd name="connsiteX2" fmla="*/ 496229 w 1535152"/>
              <a:gd name="connsiteY2" fmla="*/ 183995 h 1507273"/>
              <a:gd name="connsiteX3" fmla="*/ 1388327 w 1535152"/>
              <a:gd name="connsiteY3" fmla="*/ 986883 h 1507273"/>
              <a:gd name="connsiteX4" fmla="*/ 1332571 w 1535152"/>
              <a:gd name="connsiteY4" fmla="*/ 1399478 h 1507273"/>
              <a:gd name="connsiteX5" fmla="*/ 172844 w 1535152"/>
              <a:gd name="connsiteY5" fmla="*/ 340113 h 1507273"/>
              <a:gd name="connsiteX6" fmla="*/ 295508 w 1535152"/>
              <a:gd name="connsiteY6" fmla="*/ 830766 h 1507273"/>
              <a:gd name="connsiteX7" fmla="*/ 1098395 w 1535152"/>
              <a:gd name="connsiteY7" fmla="*/ 407020 h 1507273"/>
              <a:gd name="connsiteX8" fmla="*/ 1310268 w 1535152"/>
              <a:gd name="connsiteY8" fmla="*/ 763859 h 1507273"/>
              <a:gd name="connsiteX9" fmla="*/ 473927 w 1535152"/>
              <a:gd name="connsiteY9" fmla="*/ 1254513 h 1507273"/>
              <a:gd name="connsiteX10" fmla="*/ 418171 w 1535152"/>
              <a:gd name="connsiteY10" fmla="*/ 1299117 h 1507273"/>
              <a:gd name="connsiteX0" fmla="*/ 1354873 w 1535152"/>
              <a:gd name="connsiteY0" fmla="*/ 351264 h 1507273"/>
              <a:gd name="connsiteX1" fmla="*/ 696951 w 1535152"/>
              <a:gd name="connsiteY1" fmla="*/ 27878 h 1507273"/>
              <a:gd name="connsiteX2" fmla="*/ 496229 w 1535152"/>
              <a:gd name="connsiteY2" fmla="*/ 183995 h 1507273"/>
              <a:gd name="connsiteX3" fmla="*/ 1388327 w 1535152"/>
              <a:gd name="connsiteY3" fmla="*/ 986883 h 1507273"/>
              <a:gd name="connsiteX4" fmla="*/ 1332571 w 1535152"/>
              <a:gd name="connsiteY4" fmla="*/ 1399478 h 1507273"/>
              <a:gd name="connsiteX5" fmla="*/ 172844 w 1535152"/>
              <a:gd name="connsiteY5" fmla="*/ 340113 h 1507273"/>
              <a:gd name="connsiteX6" fmla="*/ 295508 w 1535152"/>
              <a:gd name="connsiteY6" fmla="*/ 830766 h 1507273"/>
              <a:gd name="connsiteX7" fmla="*/ 1098395 w 1535152"/>
              <a:gd name="connsiteY7" fmla="*/ 407020 h 1507273"/>
              <a:gd name="connsiteX8" fmla="*/ 1310268 w 1535152"/>
              <a:gd name="connsiteY8" fmla="*/ 763859 h 1507273"/>
              <a:gd name="connsiteX9" fmla="*/ 473927 w 1535152"/>
              <a:gd name="connsiteY9" fmla="*/ 1254513 h 1507273"/>
              <a:gd name="connsiteX10" fmla="*/ 696952 w 1535152"/>
              <a:gd name="connsiteY10" fmla="*/ 1154151 h 1507273"/>
              <a:gd name="connsiteX0" fmla="*/ 1578826 w 1759105"/>
              <a:gd name="connsiteY0" fmla="*/ 351264 h 1826941"/>
              <a:gd name="connsiteX1" fmla="*/ 920904 w 1759105"/>
              <a:gd name="connsiteY1" fmla="*/ 27878 h 1826941"/>
              <a:gd name="connsiteX2" fmla="*/ 720182 w 1759105"/>
              <a:gd name="connsiteY2" fmla="*/ 183995 h 1826941"/>
              <a:gd name="connsiteX3" fmla="*/ 1612280 w 1759105"/>
              <a:gd name="connsiteY3" fmla="*/ 986883 h 1826941"/>
              <a:gd name="connsiteX4" fmla="*/ 1556524 w 1759105"/>
              <a:gd name="connsiteY4" fmla="*/ 1399478 h 1826941"/>
              <a:gd name="connsiteX5" fmla="*/ 396797 w 1759105"/>
              <a:gd name="connsiteY5" fmla="*/ 340113 h 1826941"/>
              <a:gd name="connsiteX6" fmla="*/ 519461 w 1759105"/>
              <a:gd name="connsiteY6" fmla="*/ 830766 h 1826941"/>
              <a:gd name="connsiteX7" fmla="*/ 1322348 w 1759105"/>
              <a:gd name="connsiteY7" fmla="*/ 407020 h 1826941"/>
              <a:gd name="connsiteX8" fmla="*/ 1534221 w 1759105"/>
              <a:gd name="connsiteY8" fmla="*/ 763859 h 1826941"/>
              <a:gd name="connsiteX9" fmla="*/ 697880 w 1759105"/>
              <a:gd name="connsiteY9" fmla="*/ 1254513 h 1826941"/>
              <a:gd name="connsiteX10" fmla="*/ 39959 w 1759105"/>
              <a:gd name="connsiteY10" fmla="*/ 1812073 h 1826941"/>
              <a:gd name="connsiteX0" fmla="*/ 1578826 w 1759105"/>
              <a:gd name="connsiteY0" fmla="*/ 351264 h 1826941"/>
              <a:gd name="connsiteX1" fmla="*/ 920904 w 1759105"/>
              <a:gd name="connsiteY1" fmla="*/ 27878 h 1826941"/>
              <a:gd name="connsiteX2" fmla="*/ 720182 w 1759105"/>
              <a:gd name="connsiteY2" fmla="*/ 183995 h 1826941"/>
              <a:gd name="connsiteX3" fmla="*/ 1612280 w 1759105"/>
              <a:gd name="connsiteY3" fmla="*/ 986883 h 1826941"/>
              <a:gd name="connsiteX4" fmla="*/ 1556524 w 1759105"/>
              <a:gd name="connsiteY4" fmla="*/ 1399478 h 1826941"/>
              <a:gd name="connsiteX5" fmla="*/ 396797 w 1759105"/>
              <a:gd name="connsiteY5" fmla="*/ 340113 h 1826941"/>
              <a:gd name="connsiteX6" fmla="*/ 519461 w 1759105"/>
              <a:gd name="connsiteY6" fmla="*/ 830766 h 1826941"/>
              <a:gd name="connsiteX7" fmla="*/ 1322348 w 1759105"/>
              <a:gd name="connsiteY7" fmla="*/ 407020 h 1826941"/>
              <a:gd name="connsiteX8" fmla="*/ 1534221 w 1759105"/>
              <a:gd name="connsiteY8" fmla="*/ 763859 h 1826941"/>
              <a:gd name="connsiteX9" fmla="*/ 909753 w 1759105"/>
              <a:gd name="connsiteY9" fmla="*/ 1120698 h 1826941"/>
              <a:gd name="connsiteX10" fmla="*/ 39959 w 1759105"/>
              <a:gd name="connsiteY10" fmla="*/ 1812073 h 1826941"/>
              <a:gd name="connsiteX0" fmla="*/ 1354873 w 1535152"/>
              <a:gd name="connsiteY0" fmla="*/ 351264 h 1507273"/>
              <a:gd name="connsiteX1" fmla="*/ 696951 w 1535152"/>
              <a:gd name="connsiteY1" fmla="*/ 27878 h 1507273"/>
              <a:gd name="connsiteX2" fmla="*/ 496229 w 1535152"/>
              <a:gd name="connsiteY2" fmla="*/ 183995 h 1507273"/>
              <a:gd name="connsiteX3" fmla="*/ 1388327 w 1535152"/>
              <a:gd name="connsiteY3" fmla="*/ 986883 h 1507273"/>
              <a:gd name="connsiteX4" fmla="*/ 1332571 w 1535152"/>
              <a:gd name="connsiteY4" fmla="*/ 1399478 h 1507273"/>
              <a:gd name="connsiteX5" fmla="*/ 172844 w 1535152"/>
              <a:gd name="connsiteY5" fmla="*/ 340113 h 1507273"/>
              <a:gd name="connsiteX6" fmla="*/ 295508 w 1535152"/>
              <a:gd name="connsiteY6" fmla="*/ 830766 h 1507273"/>
              <a:gd name="connsiteX7" fmla="*/ 1098395 w 1535152"/>
              <a:gd name="connsiteY7" fmla="*/ 407020 h 1507273"/>
              <a:gd name="connsiteX8" fmla="*/ 1310268 w 1535152"/>
              <a:gd name="connsiteY8" fmla="*/ 763859 h 1507273"/>
              <a:gd name="connsiteX9" fmla="*/ 685800 w 1535152"/>
              <a:gd name="connsiteY9" fmla="*/ 1120698 h 1507273"/>
              <a:gd name="connsiteX10" fmla="*/ 525038 w 1535152"/>
              <a:gd name="connsiteY10" fmla="*/ 1250796 h 1507273"/>
              <a:gd name="connsiteX0" fmla="*/ 1354873 w 1674542"/>
              <a:gd name="connsiteY0" fmla="*/ 351264 h 1527717"/>
              <a:gd name="connsiteX1" fmla="*/ 696951 w 1674542"/>
              <a:gd name="connsiteY1" fmla="*/ 27878 h 1527717"/>
              <a:gd name="connsiteX2" fmla="*/ 496229 w 1674542"/>
              <a:gd name="connsiteY2" fmla="*/ 183995 h 1527717"/>
              <a:gd name="connsiteX3" fmla="*/ 1535152 w 1674542"/>
              <a:gd name="connsiteY3" fmla="*/ 1109547 h 1527717"/>
              <a:gd name="connsiteX4" fmla="*/ 1332571 w 1674542"/>
              <a:gd name="connsiteY4" fmla="*/ 1399478 h 1527717"/>
              <a:gd name="connsiteX5" fmla="*/ 172844 w 1674542"/>
              <a:gd name="connsiteY5" fmla="*/ 340113 h 1527717"/>
              <a:gd name="connsiteX6" fmla="*/ 295508 w 1674542"/>
              <a:gd name="connsiteY6" fmla="*/ 830766 h 1527717"/>
              <a:gd name="connsiteX7" fmla="*/ 1098395 w 1674542"/>
              <a:gd name="connsiteY7" fmla="*/ 407020 h 1527717"/>
              <a:gd name="connsiteX8" fmla="*/ 1310268 w 1674542"/>
              <a:gd name="connsiteY8" fmla="*/ 763859 h 1527717"/>
              <a:gd name="connsiteX9" fmla="*/ 685800 w 1674542"/>
              <a:gd name="connsiteY9" fmla="*/ 1120698 h 1527717"/>
              <a:gd name="connsiteX10" fmla="*/ 525038 w 1674542"/>
              <a:gd name="connsiteY10" fmla="*/ 1250796 h 1527717"/>
              <a:gd name="connsiteX0" fmla="*/ 1354873 w 1674542"/>
              <a:gd name="connsiteY0" fmla="*/ 379142 h 1555595"/>
              <a:gd name="connsiteX1" fmla="*/ 730405 w 1674542"/>
              <a:gd name="connsiteY1" fmla="*/ 27878 h 1555595"/>
              <a:gd name="connsiteX2" fmla="*/ 496229 w 1674542"/>
              <a:gd name="connsiteY2" fmla="*/ 211873 h 1555595"/>
              <a:gd name="connsiteX3" fmla="*/ 1535152 w 1674542"/>
              <a:gd name="connsiteY3" fmla="*/ 1137425 h 1555595"/>
              <a:gd name="connsiteX4" fmla="*/ 1332571 w 1674542"/>
              <a:gd name="connsiteY4" fmla="*/ 1427356 h 1555595"/>
              <a:gd name="connsiteX5" fmla="*/ 172844 w 1674542"/>
              <a:gd name="connsiteY5" fmla="*/ 367991 h 1555595"/>
              <a:gd name="connsiteX6" fmla="*/ 295508 w 1674542"/>
              <a:gd name="connsiteY6" fmla="*/ 858644 h 1555595"/>
              <a:gd name="connsiteX7" fmla="*/ 1098395 w 1674542"/>
              <a:gd name="connsiteY7" fmla="*/ 434898 h 1555595"/>
              <a:gd name="connsiteX8" fmla="*/ 1310268 w 1674542"/>
              <a:gd name="connsiteY8" fmla="*/ 791737 h 1555595"/>
              <a:gd name="connsiteX9" fmla="*/ 685800 w 1674542"/>
              <a:gd name="connsiteY9" fmla="*/ 1148576 h 1555595"/>
              <a:gd name="connsiteX10" fmla="*/ 525038 w 1674542"/>
              <a:gd name="connsiteY10" fmla="*/ 1278674 h 1555595"/>
              <a:gd name="connsiteX0" fmla="*/ 1354873 w 1674542"/>
              <a:gd name="connsiteY0" fmla="*/ 352193 h 1528646"/>
              <a:gd name="connsiteX1" fmla="*/ 730405 w 1674542"/>
              <a:gd name="connsiteY1" fmla="*/ 929 h 1528646"/>
              <a:gd name="connsiteX2" fmla="*/ 496229 w 1674542"/>
              <a:gd name="connsiteY2" fmla="*/ 184924 h 1528646"/>
              <a:gd name="connsiteX3" fmla="*/ 1535152 w 1674542"/>
              <a:gd name="connsiteY3" fmla="*/ 1110476 h 1528646"/>
              <a:gd name="connsiteX4" fmla="*/ 1332571 w 1674542"/>
              <a:gd name="connsiteY4" fmla="*/ 1400407 h 1528646"/>
              <a:gd name="connsiteX5" fmla="*/ 172844 w 1674542"/>
              <a:gd name="connsiteY5" fmla="*/ 341042 h 1528646"/>
              <a:gd name="connsiteX6" fmla="*/ 295508 w 1674542"/>
              <a:gd name="connsiteY6" fmla="*/ 831695 h 1528646"/>
              <a:gd name="connsiteX7" fmla="*/ 1098395 w 1674542"/>
              <a:gd name="connsiteY7" fmla="*/ 407949 h 1528646"/>
              <a:gd name="connsiteX8" fmla="*/ 1310268 w 1674542"/>
              <a:gd name="connsiteY8" fmla="*/ 764788 h 1528646"/>
              <a:gd name="connsiteX9" fmla="*/ 685800 w 1674542"/>
              <a:gd name="connsiteY9" fmla="*/ 1121627 h 1528646"/>
              <a:gd name="connsiteX10" fmla="*/ 525038 w 1674542"/>
              <a:gd name="connsiteY10" fmla="*/ 1251725 h 1528646"/>
              <a:gd name="connsiteX0" fmla="*/ 1354873 w 1674542"/>
              <a:gd name="connsiteY0" fmla="*/ 383789 h 1560242"/>
              <a:gd name="connsiteX1" fmla="*/ 730405 w 1674542"/>
              <a:gd name="connsiteY1" fmla="*/ 32525 h 1560242"/>
              <a:gd name="connsiteX2" fmla="*/ 496229 w 1674542"/>
              <a:gd name="connsiteY2" fmla="*/ 216520 h 1560242"/>
              <a:gd name="connsiteX3" fmla="*/ 1535152 w 1674542"/>
              <a:gd name="connsiteY3" fmla="*/ 1142072 h 1560242"/>
              <a:gd name="connsiteX4" fmla="*/ 1332571 w 1674542"/>
              <a:gd name="connsiteY4" fmla="*/ 1432003 h 1560242"/>
              <a:gd name="connsiteX5" fmla="*/ 172844 w 1674542"/>
              <a:gd name="connsiteY5" fmla="*/ 372638 h 1560242"/>
              <a:gd name="connsiteX6" fmla="*/ 295508 w 1674542"/>
              <a:gd name="connsiteY6" fmla="*/ 863291 h 1560242"/>
              <a:gd name="connsiteX7" fmla="*/ 1098395 w 1674542"/>
              <a:gd name="connsiteY7" fmla="*/ 439545 h 1560242"/>
              <a:gd name="connsiteX8" fmla="*/ 1310268 w 1674542"/>
              <a:gd name="connsiteY8" fmla="*/ 796384 h 1560242"/>
              <a:gd name="connsiteX9" fmla="*/ 685800 w 1674542"/>
              <a:gd name="connsiteY9" fmla="*/ 1153223 h 1560242"/>
              <a:gd name="connsiteX10" fmla="*/ 525038 w 1674542"/>
              <a:gd name="connsiteY10" fmla="*/ 1283321 h 1560242"/>
              <a:gd name="connsiteX0" fmla="*/ 1354873 w 1674542"/>
              <a:gd name="connsiteY0" fmla="*/ 383789 h 1560242"/>
              <a:gd name="connsiteX1" fmla="*/ 730405 w 1674542"/>
              <a:gd name="connsiteY1" fmla="*/ 32525 h 1560242"/>
              <a:gd name="connsiteX2" fmla="*/ 496229 w 1674542"/>
              <a:gd name="connsiteY2" fmla="*/ 216520 h 1560242"/>
              <a:gd name="connsiteX3" fmla="*/ 1535152 w 1674542"/>
              <a:gd name="connsiteY3" fmla="*/ 1142072 h 1560242"/>
              <a:gd name="connsiteX4" fmla="*/ 1332571 w 1674542"/>
              <a:gd name="connsiteY4" fmla="*/ 1432003 h 1560242"/>
              <a:gd name="connsiteX5" fmla="*/ 172844 w 1674542"/>
              <a:gd name="connsiteY5" fmla="*/ 372638 h 1560242"/>
              <a:gd name="connsiteX6" fmla="*/ 295508 w 1674542"/>
              <a:gd name="connsiteY6" fmla="*/ 863291 h 1560242"/>
              <a:gd name="connsiteX7" fmla="*/ 1098395 w 1674542"/>
              <a:gd name="connsiteY7" fmla="*/ 439545 h 1560242"/>
              <a:gd name="connsiteX8" fmla="*/ 1310268 w 1674542"/>
              <a:gd name="connsiteY8" fmla="*/ 796384 h 1560242"/>
              <a:gd name="connsiteX9" fmla="*/ 685800 w 1674542"/>
              <a:gd name="connsiteY9" fmla="*/ 1153223 h 1560242"/>
              <a:gd name="connsiteX10" fmla="*/ 525038 w 1674542"/>
              <a:gd name="connsiteY10" fmla="*/ 1283321 h 1560242"/>
              <a:gd name="connsiteX0" fmla="*/ 1354873 w 1674542"/>
              <a:gd name="connsiteY0" fmla="*/ 383789 h 1560242"/>
              <a:gd name="connsiteX1" fmla="*/ 998034 w 1674542"/>
              <a:gd name="connsiteY1" fmla="*/ 97574 h 1560242"/>
              <a:gd name="connsiteX2" fmla="*/ 730405 w 1674542"/>
              <a:gd name="connsiteY2" fmla="*/ 32525 h 1560242"/>
              <a:gd name="connsiteX3" fmla="*/ 496229 w 1674542"/>
              <a:gd name="connsiteY3" fmla="*/ 216520 h 1560242"/>
              <a:gd name="connsiteX4" fmla="*/ 1535152 w 1674542"/>
              <a:gd name="connsiteY4" fmla="*/ 1142072 h 1560242"/>
              <a:gd name="connsiteX5" fmla="*/ 1332571 w 1674542"/>
              <a:gd name="connsiteY5" fmla="*/ 1432003 h 1560242"/>
              <a:gd name="connsiteX6" fmla="*/ 172844 w 1674542"/>
              <a:gd name="connsiteY6" fmla="*/ 372638 h 1560242"/>
              <a:gd name="connsiteX7" fmla="*/ 295508 w 1674542"/>
              <a:gd name="connsiteY7" fmla="*/ 863291 h 1560242"/>
              <a:gd name="connsiteX8" fmla="*/ 1098395 w 1674542"/>
              <a:gd name="connsiteY8" fmla="*/ 439545 h 1560242"/>
              <a:gd name="connsiteX9" fmla="*/ 1310268 w 1674542"/>
              <a:gd name="connsiteY9" fmla="*/ 796384 h 1560242"/>
              <a:gd name="connsiteX10" fmla="*/ 685800 w 1674542"/>
              <a:gd name="connsiteY10" fmla="*/ 1153223 h 1560242"/>
              <a:gd name="connsiteX11" fmla="*/ 525038 w 1674542"/>
              <a:gd name="connsiteY11" fmla="*/ 1283321 h 1560242"/>
              <a:gd name="connsiteX0" fmla="*/ 1354873 w 1674542"/>
              <a:gd name="connsiteY0" fmla="*/ 379142 h 1555595"/>
              <a:gd name="connsiteX1" fmla="*/ 730405 w 1674542"/>
              <a:gd name="connsiteY1" fmla="*/ 27878 h 1555595"/>
              <a:gd name="connsiteX2" fmla="*/ 496229 w 1674542"/>
              <a:gd name="connsiteY2" fmla="*/ 211873 h 1555595"/>
              <a:gd name="connsiteX3" fmla="*/ 1535152 w 1674542"/>
              <a:gd name="connsiteY3" fmla="*/ 1137425 h 1555595"/>
              <a:gd name="connsiteX4" fmla="*/ 1332571 w 1674542"/>
              <a:gd name="connsiteY4" fmla="*/ 1427356 h 1555595"/>
              <a:gd name="connsiteX5" fmla="*/ 172844 w 1674542"/>
              <a:gd name="connsiteY5" fmla="*/ 367991 h 1555595"/>
              <a:gd name="connsiteX6" fmla="*/ 295508 w 1674542"/>
              <a:gd name="connsiteY6" fmla="*/ 858644 h 1555595"/>
              <a:gd name="connsiteX7" fmla="*/ 1098395 w 1674542"/>
              <a:gd name="connsiteY7" fmla="*/ 434898 h 1555595"/>
              <a:gd name="connsiteX8" fmla="*/ 1310268 w 1674542"/>
              <a:gd name="connsiteY8" fmla="*/ 791737 h 1555595"/>
              <a:gd name="connsiteX9" fmla="*/ 685800 w 1674542"/>
              <a:gd name="connsiteY9" fmla="*/ 1148576 h 1555595"/>
              <a:gd name="connsiteX10" fmla="*/ 525038 w 1674542"/>
              <a:gd name="connsiteY10" fmla="*/ 1278674 h 1555595"/>
              <a:gd name="connsiteX0" fmla="*/ 1354873 w 1674542"/>
              <a:gd name="connsiteY0" fmla="*/ 379142 h 1555595"/>
              <a:gd name="connsiteX1" fmla="*/ 730405 w 1674542"/>
              <a:gd name="connsiteY1" fmla="*/ 27878 h 1555595"/>
              <a:gd name="connsiteX2" fmla="*/ 496229 w 1674542"/>
              <a:gd name="connsiteY2" fmla="*/ 211873 h 1555595"/>
              <a:gd name="connsiteX3" fmla="*/ 1535152 w 1674542"/>
              <a:gd name="connsiteY3" fmla="*/ 1137425 h 1555595"/>
              <a:gd name="connsiteX4" fmla="*/ 1332571 w 1674542"/>
              <a:gd name="connsiteY4" fmla="*/ 1427356 h 1555595"/>
              <a:gd name="connsiteX5" fmla="*/ 172844 w 1674542"/>
              <a:gd name="connsiteY5" fmla="*/ 367991 h 1555595"/>
              <a:gd name="connsiteX6" fmla="*/ 295508 w 1674542"/>
              <a:gd name="connsiteY6" fmla="*/ 858644 h 1555595"/>
              <a:gd name="connsiteX7" fmla="*/ 1098395 w 1674542"/>
              <a:gd name="connsiteY7" fmla="*/ 434898 h 1555595"/>
              <a:gd name="connsiteX8" fmla="*/ 1310268 w 1674542"/>
              <a:gd name="connsiteY8" fmla="*/ 791737 h 1555595"/>
              <a:gd name="connsiteX9" fmla="*/ 685800 w 1674542"/>
              <a:gd name="connsiteY9" fmla="*/ 1148576 h 1555595"/>
              <a:gd name="connsiteX10" fmla="*/ 368921 w 1674542"/>
              <a:gd name="connsiteY10" fmla="*/ 1334430 h 1555595"/>
              <a:gd name="connsiteX0" fmla="*/ 1354873 w 1674542"/>
              <a:gd name="connsiteY0" fmla="*/ 379142 h 1555595"/>
              <a:gd name="connsiteX1" fmla="*/ 730405 w 1674542"/>
              <a:gd name="connsiteY1" fmla="*/ 27878 h 1555595"/>
              <a:gd name="connsiteX2" fmla="*/ 496229 w 1674542"/>
              <a:gd name="connsiteY2" fmla="*/ 211873 h 1555595"/>
              <a:gd name="connsiteX3" fmla="*/ 1535152 w 1674542"/>
              <a:gd name="connsiteY3" fmla="*/ 1137425 h 1555595"/>
              <a:gd name="connsiteX4" fmla="*/ 1332571 w 1674542"/>
              <a:gd name="connsiteY4" fmla="*/ 1427356 h 1555595"/>
              <a:gd name="connsiteX5" fmla="*/ 172844 w 1674542"/>
              <a:gd name="connsiteY5" fmla="*/ 367991 h 1555595"/>
              <a:gd name="connsiteX6" fmla="*/ 295508 w 1674542"/>
              <a:gd name="connsiteY6" fmla="*/ 858644 h 1555595"/>
              <a:gd name="connsiteX7" fmla="*/ 1098395 w 1674542"/>
              <a:gd name="connsiteY7" fmla="*/ 434898 h 1555595"/>
              <a:gd name="connsiteX8" fmla="*/ 1310268 w 1674542"/>
              <a:gd name="connsiteY8" fmla="*/ 791737 h 1555595"/>
              <a:gd name="connsiteX9" fmla="*/ 685800 w 1674542"/>
              <a:gd name="connsiteY9" fmla="*/ 1148576 h 1555595"/>
              <a:gd name="connsiteX0" fmla="*/ 1354873 w 1674542"/>
              <a:gd name="connsiteY0" fmla="*/ 379142 h 1555595"/>
              <a:gd name="connsiteX1" fmla="*/ 730405 w 1674542"/>
              <a:gd name="connsiteY1" fmla="*/ 27878 h 1555595"/>
              <a:gd name="connsiteX2" fmla="*/ 496229 w 1674542"/>
              <a:gd name="connsiteY2" fmla="*/ 211873 h 1555595"/>
              <a:gd name="connsiteX3" fmla="*/ 1535152 w 1674542"/>
              <a:gd name="connsiteY3" fmla="*/ 1137425 h 1555595"/>
              <a:gd name="connsiteX4" fmla="*/ 1332571 w 1674542"/>
              <a:gd name="connsiteY4" fmla="*/ 1427356 h 1555595"/>
              <a:gd name="connsiteX5" fmla="*/ 172844 w 1674542"/>
              <a:gd name="connsiteY5" fmla="*/ 367991 h 1555595"/>
              <a:gd name="connsiteX6" fmla="*/ 295508 w 1674542"/>
              <a:gd name="connsiteY6" fmla="*/ 858644 h 1555595"/>
              <a:gd name="connsiteX7" fmla="*/ 1098395 w 1674542"/>
              <a:gd name="connsiteY7" fmla="*/ 434898 h 1555595"/>
              <a:gd name="connsiteX8" fmla="*/ 1310268 w 1674542"/>
              <a:gd name="connsiteY8" fmla="*/ 791737 h 1555595"/>
              <a:gd name="connsiteX9" fmla="*/ 496229 w 1674542"/>
              <a:gd name="connsiteY9" fmla="*/ 1248937 h 1555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4542" h="1555595">
                <a:moveTo>
                  <a:pt x="1354873" y="379142"/>
                </a:moveTo>
                <a:cubicBezTo>
                  <a:pt x="1224776" y="305962"/>
                  <a:pt x="873512" y="55756"/>
                  <a:pt x="730405" y="27878"/>
                </a:cubicBezTo>
                <a:cubicBezTo>
                  <a:pt x="587298" y="0"/>
                  <a:pt x="362105" y="26949"/>
                  <a:pt x="496229" y="211873"/>
                </a:cubicBezTo>
                <a:cubicBezTo>
                  <a:pt x="630353" y="396797"/>
                  <a:pt x="1395762" y="934845"/>
                  <a:pt x="1535152" y="1137425"/>
                </a:cubicBezTo>
                <a:cubicBezTo>
                  <a:pt x="1674542" y="1340005"/>
                  <a:pt x="1559622" y="1555595"/>
                  <a:pt x="1332571" y="1427356"/>
                </a:cubicBezTo>
                <a:cubicBezTo>
                  <a:pt x="1105520" y="1299117"/>
                  <a:pt x="345688" y="462776"/>
                  <a:pt x="172844" y="367991"/>
                </a:cubicBezTo>
                <a:cubicBezTo>
                  <a:pt x="0" y="273206"/>
                  <a:pt x="141250" y="847493"/>
                  <a:pt x="295508" y="858644"/>
                </a:cubicBezTo>
                <a:cubicBezTo>
                  <a:pt x="449767" y="869795"/>
                  <a:pt x="929268" y="446049"/>
                  <a:pt x="1098395" y="434898"/>
                </a:cubicBezTo>
                <a:cubicBezTo>
                  <a:pt x="1267522" y="423747"/>
                  <a:pt x="1410629" y="656064"/>
                  <a:pt x="1310268" y="791737"/>
                </a:cubicBezTo>
                <a:cubicBezTo>
                  <a:pt x="1209907" y="927410"/>
                  <a:pt x="653120" y="1158488"/>
                  <a:pt x="496229" y="1248937"/>
                </a:cubicBezTo>
              </a:path>
            </a:pathLst>
          </a:custGeom>
          <a:noFill/>
          <a:ln w="44450">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400" dirty="0">
              <a:solidFill>
                <a:prstClr val="black"/>
              </a:solidFill>
              <a:latin typeface="+mj-lt"/>
              <a:cs typeface="Helvetica"/>
            </a:endParaRPr>
          </a:p>
        </p:txBody>
      </p:sp>
      <p:sp>
        <p:nvSpPr>
          <p:cNvPr id="71" name="Freeform 70"/>
          <p:cNvSpPr>
            <a:spLocks noChangeAspect="1"/>
          </p:cNvSpPr>
          <p:nvPr/>
        </p:nvSpPr>
        <p:spPr>
          <a:xfrm>
            <a:off x="4724400" y="4572000"/>
            <a:ext cx="635809" cy="552293"/>
          </a:xfrm>
          <a:custGeom>
            <a:avLst/>
            <a:gdLst>
              <a:gd name="connsiteX0" fmla="*/ 1354873 w 1535152"/>
              <a:gd name="connsiteY0" fmla="*/ 351264 h 1507273"/>
              <a:gd name="connsiteX1" fmla="*/ 696951 w 1535152"/>
              <a:gd name="connsiteY1" fmla="*/ 27878 h 1507273"/>
              <a:gd name="connsiteX2" fmla="*/ 496229 w 1535152"/>
              <a:gd name="connsiteY2" fmla="*/ 183995 h 1507273"/>
              <a:gd name="connsiteX3" fmla="*/ 1388327 w 1535152"/>
              <a:gd name="connsiteY3" fmla="*/ 986883 h 1507273"/>
              <a:gd name="connsiteX4" fmla="*/ 1332571 w 1535152"/>
              <a:gd name="connsiteY4" fmla="*/ 1399478 h 1507273"/>
              <a:gd name="connsiteX5" fmla="*/ 172844 w 1535152"/>
              <a:gd name="connsiteY5" fmla="*/ 340113 h 1507273"/>
              <a:gd name="connsiteX6" fmla="*/ 295508 w 1535152"/>
              <a:gd name="connsiteY6" fmla="*/ 830766 h 1507273"/>
              <a:gd name="connsiteX7" fmla="*/ 1098395 w 1535152"/>
              <a:gd name="connsiteY7" fmla="*/ 407020 h 1507273"/>
              <a:gd name="connsiteX8" fmla="*/ 1232210 w 1535152"/>
              <a:gd name="connsiteY8" fmla="*/ 853069 h 1507273"/>
              <a:gd name="connsiteX9" fmla="*/ 473927 w 1535152"/>
              <a:gd name="connsiteY9" fmla="*/ 1254513 h 1507273"/>
              <a:gd name="connsiteX10" fmla="*/ 418171 w 1535152"/>
              <a:gd name="connsiteY10" fmla="*/ 1299117 h 1507273"/>
              <a:gd name="connsiteX0" fmla="*/ 1354873 w 1535152"/>
              <a:gd name="connsiteY0" fmla="*/ 351264 h 1507273"/>
              <a:gd name="connsiteX1" fmla="*/ 696951 w 1535152"/>
              <a:gd name="connsiteY1" fmla="*/ 27878 h 1507273"/>
              <a:gd name="connsiteX2" fmla="*/ 496229 w 1535152"/>
              <a:gd name="connsiteY2" fmla="*/ 183995 h 1507273"/>
              <a:gd name="connsiteX3" fmla="*/ 1388327 w 1535152"/>
              <a:gd name="connsiteY3" fmla="*/ 986883 h 1507273"/>
              <a:gd name="connsiteX4" fmla="*/ 1332571 w 1535152"/>
              <a:gd name="connsiteY4" fmla="*/ 1399478 h 1507273"/>
              <a:gd name="connsiteX5" fmla="*/ 172844 w 1535152"/>
              <a:gd name="connsiteY5" fmla="*/ 340113 h 1507273"/>
              <a:gd name="connsiteX6" fmla="*/ 295508 w 1535152"/>
              <a:gd name="connsiteY6" fmla="*/ 830766 h 1507273"/>
              <a:gd name="connsiteX7" fmla="*/ 1098395 w 1535152"/>
              <a:gd name="connsiteY7" fmla="*/ 407020 h 1507273"/>
              <a:gd name="connsiteX8" fmla="*/ 1310268 w 1535152"/>
              <a:gd name="connsiteY8" fmla="*/ 763859 h 1507273"/>
              <a:gd name="connsiteX9" fmla="*/ 473927 w 1535152"/>
              <a:gd name="connsiteY9" fmla="*/ 1254513 h 1507273"/>
              <a:gd name="connsiteX10" fmla="*/ 418171 w 1535152"/>
              <a:gd name="connsiteY10" fmla="*/ 1299117 h 1507273"/>
              <a:gd name="connsiteX0" fmla="*/ 1354873 w 1535152"/>
              <a:gd name="connsiteY0" fmla="*/ 351264 h 1507273"/>
              <a:gd name="connsiteX1" fmla="*/ 696951 w 1535152"/>
              <a:gd name="connsiteY1" fmla="*/ 27878 h 1507273"/>
              <a:gd name="connsiteX2" fmla="*/ 496229 w 1535152"/>
              <a:gd name="connsiteY2" fmla="*/ 183995 h 1507273"/>
              <a:gd name="connsiteX3" fmla="*/ 1388327 w 1535152"/>
              <a:gd name="connsiteY3" fmla="*/ 986883 h 1507273"/>
              <a:gd name="connsiteX4" fmla="*/ 1332571 w 1535152"/>
              <a:gd name="connsiteY4" fmla="*/ 1399478 h 1507273"/>
              <a:gd name="connsiteX5" fmla="*/ 172844 w 1535152"/>
              <a:gd name="connsiteY5" fmla="*/ 340113 h 1507273"/>
              <a:gd name="connsiteX6" fmla="*/ 295508 w 1535152"/>
              <a:gd name="connsiteY6" fmla="*/ 830766 h 1507273"/>
              <a:gd name="connsiteX7" fmla="*/ 1098395 w 1535152"/>
              <a:gd name="connsiteY7" fmla="*/ 407020 h 1507273"/>
              <a:gd name="connsiteX8" fmla="*/ 1310268 w 1535152"/>
              <a:gd name="connsiteY8" fmla="*/ 763859 h 1507273"/>
              <a:gd name="connsiteX9" fmla="*/ 473927 w 1535152"/>
              <a:gd name="connsiteY9" fmla="*/ 1254513 h 1507273"/>
              <a:gd name="connsiteX10" fmla="*/ 696952 w 1535152"/>
              <a:gd name="connsiteY10" fmla="*/ 1154151 h 1507273"/>
              <a:gd name="connsiteX0" fmla="*/ 1578826 w 1759105"/>
              <a:gd name="connsiteY0" fmla="*/ 351264 h 1826941"/>
              <a:gd name="connsiteX1" fmla="*/ 920904 w 1759105"/>
              <a:gd name="connsiteY1" fmla="*/ 27878 h 1826941"/>
              <a:gd name="connsiteX2" fmla="*/ 720182 w 1759105"/>
              <a:gd name="connsiteY2" fmla="*/ 183995 h 1826941"/>
              <a:gd name="connsiteX3" fmla="*/ 1612280 w 1759105"/>
              <a:gd name="connsiteY3" fmla="*/ 986883 h 1826941"/>
              <a:gd name="connsiteX4" fmla="*/ 1556524 w 1759105"/>
              <a:gd name="connsiteY4" fmla="*/ 1399478 h 1826941"/>
              <a:gd name="connsiteX5" fmla="*/ 396797 w 1759105"/>
              <a:gd name="connsiteY5" fmla="*/ 340113 h 1826941"/>
              <a:gd name="connsiteX6" fmla="*/ 519461 w 1759105"/>
              <a:gd name="connsiteY6" fmla="*/ 830766 h 1826941"/>
              <a:gd name="connsiteX7" fmla="*/ 1322348 w 1759105"/>
              <a:gd name="connsiteY7" fmla="*/ 407020 h 1826941"/>
              <a:gd name="connsiteX8" fmla="*/ 1534221 w 1759105"/>
              <a:gd name="connsiteY8" fmla="*/ 763859 h 1826941"/>
              <a:gd name="connsiteX9" fmla="*/ 697880 w 1759105"/>
              <a:gd name="connsiteY9" fmla="*/ 1254513 h 1826941"/>
              <a:gd name="connsiteX10" fmla="*/ 39959 w 1759105"/>
              <a:gd name="connsiteY10" fmla="*/ 1812073 h 1826941"/>
              <a:gd name="connsiteX0" fmla="*/ 1578826 w 1759105"/>
              <a:gd name="connsiteY0" fmla="*/ 351264 h 1826941"/>
              <a:gd name="connsiteX1" fmla="*/ 920904 w 1759105"/>
              <a:gd name="connsiteY1" fmla="*/ 27878 h 1826941"/>
              <a:gd name="connsiteX2" fmla="*/ 720182 w 1759105"/>
              <a:gd name="connsiteY2" fmla="*/ 183995 h 1826941"/>
              <a:gd name="connsiteX3" fmla="*/ 1612280 w 1759105"/>
              <a:gd name="connsiteY3" fmla="*/ 986883 h 1826941"/>
              <a:gd name="connsiteX4" fmla="*/ 1556524 w 1759105"/>
              <a:gd name="connsiteY4" fmla="*/ 1399478 h 1826941"/>
              <a:gd name="connsiteX5" fmla="*/ 396797 w 1759105"/>
              <a:gd name="connsiteY5" fmla="*/ 340113 h 1826941"/>
              <a:gd name="connsiteX6" fmla="*/ 519461 w 1759105"/>
              <a:gd name="connsiteY6" fmla="*/ 830766 h 1826941"/>
              <a:gd name="connsiteX7" fmla="*/ 1322348 w 1759105"/>
              <a:gd name="connsiteY7" fmla="*/ 407020 h 1826941"/>
              <a:gd name="connsiteX8" fmla="*/ 1534221 w 1759105"/>
              <a:gd name="connsiteY8" fmla="*/ 763859 h 1826941"/>
              <a:gd name="connsiteX9" fmla="*/ 909753 w 1759105"/>
              <a:gd name="connsiteY9" fmla="*/ 1120698 h 1826941"/>
              <a:gd name="connsiteX10" fmla="*/ 39959 w 1759105"/>
              <a:gd name="connsiteY10" fmla="*/ 1812073 h 1826941"/>
              <a:gd name="connsiteX0" fmla="*/ 1354873 w 1535152"/>
              <a:gd name="connsiteY0" fmla="*/ 351264 h 1507273"/>
              <a:gd name="connsiteX1" fmla="*/ 696951 w 1535152"/>
              <a:gd name="connsiteY1" fmla="*/ 27878 h 1507273"/>
              <a:gd name="connsiteX2" fmla="*/ 496229 w 1535152"/>
              <a:gd name="connsiteY2" fmla="*/ 183995 h 1507273"/>
              <a:gd name="connsiteX3" fmla="*/ 1388327 w 1535152"/>
              <a:gd name="connsiteY3" fmla="*/ 986883 h 1507273"/>
              <a:gd name="connsiteX4" fmla="*/ 1332571 w 1535152"/>
              <a:gd name="connsiteY4" fmla="*/ 1399478 h 1507273"/>
              <a:gd name="connsiteX5" fmla="*/ 172844 w 1535152"/>
              <a:gd name="connsiteY5" fmla="*/ 340113 h 1507273"/>
              <a:gd name="connsiteX6" fmla="*/ 295508 w 1535152"/>
              <a:gd name="connsiteY6" fmla="*/ 830766 h 1507273"/>
              <a:gd name="connsiteX7" fmla="*/ 1098395 w 1535152"/>
              <a:gd name="connsiteY7" fmla="*/ 407020 h 1507273"/>
              <a:gd name="connsiteX8" fmla="*/ 1310268 w 1535152"/>
              <a:gd name="connsiteY8" fmla="*/ 763859 h 1507273"/>
              <a:gd name="connsiteX9" fmla="*/ 685800 w 1535152"/>
              <a:gd name="connsiteY9" fmla="*/ 1120698 h 1507273"/>
              <a:gd name="connsiteX10" fmla="*/ 525038 w 1535152"/>
              <a:gd name="connsiteY10" fmla="*/ 1250796 h 1507273"/>
              <a:gd name="connsiteX0" fmla="*/ 1354873 w 1674542"/>
              <a:gd name="connsiteY0" fmla="*/ 351264 h 1527717"/>
              <a:gd name="connsiteX1" fmla="*/ 696951 w 1674542"/>
              <a:gd name="connsiteY1" fmla="*/ 27878 h 1527717"/>
              <a:gd name="connsiteX2" fmla="*/ 496229 w 1674542"/>
              <a:gd name="connsiteY2" fmla="*/ 183995 h 1527717"/>
              <a:gd name="connsiteX3" fmla="*/ 1535152 w 1674542"/>
              <a:gd name="connsiteY3" fmla="*/ 1109547 h 1527717"/>
              <a:gd name="connsiteX4" fmla="*/ 1332571 w 1674542"/>
              <a:gd name="connsiteY4" fmla="*/ 1399478 h 1527717"/>
              <a:gd name="connsiteX5" fmla="*/ 172844 w 1674542"/>
              <a:gd name="connsiteY5" fmla="*/ 340113 h 1527717"/>
              <a:gd name="connsiteX6" fmla="*/ 295508 w 1674542"/>
              <a:gd name="connsiteY6" fmla="*/ 830766 h 1527717"/>
              <a:gd name="connsiteX7" fmla="*/ 1098395 w 1674542"/>
              <a:gd name="connsiteY7" fmla="*/ 407020 h 1527717"/>
              <a:gd name="connsiteX8" fmla="*/ 1310268 w 1674542"/>
              <a:gd name="connsiteY8" fmla="*/ 763859 h 1527717"/>
              <a:gd name="connsiteX9" fmla="*/ 685800 w 1674542"/>
              <a:gd name="connsiteY9" fmla="*/ 1120698 h 1527717"/>
              <a:gd name="connsiteX10" fmla="*/ 525038 w 1674542"/>
              <a:gd name="connsiteY10" fmla="*/ 1250796 h 1527717"/>
              <a:gd name="connsiteX0" fmla="*/ 1354873 w 1674542"/>
              <a:gd name="connsiteY0" fmla="*/ 379142 h 1555595"/>
              <a:gd name="connsiteX1" fmla="*/ 730405 w 1674542"/>
              <a:gd name="connsiteY1" fmla="*/ 27878 h 1555595"/>
              <a:gd name="connsiteX2" fmla="*/ 496229 w 1674542"/>
              <a:gd name="connsiteY2" fmla="*/ 211873 h 1555595"/>
              <a:gd name="connsiteX3" fmla="*/ 1535152 w 1674542"/>
              <a:gd name="connsiteY3" fmla="*/ 1137425 h 1555595"/>
              <a:gd name="connsiteX4" fmla="*/ 1332571 w 1674542"/>
              <a:gd name="connsiteY4" fmla="*/ 1427356 h 1555595"/>
              <a:gd name="connsiteX5" fmla="*/ 172844 w 1674542"/>
              <a:gd name="connsiteY5" fmla="*/ 367991 h 1555595"/>
              <a:gd name="connsiteX6" fmla="*/ 295508 w 1674542"/>
              <a:gd name="connsiteY6" fmla="*/ 858644 h 1555595"/>
              <a:gd name="connsiteX7" fmla="*/ 1098395 w 1674542"/>
              <a:gd name="connsiteY7" fmla="*/ 434898 h 1555595"/>
              <a:gd name="connsiteX8" fmla="*/ 1310268 w 1674542"/>
              <a:gd name="connsiteY8" fmla="*/ 791737 h 1555595"/>
              <a:gd name="connsiteX9" fmla="*/ 685800 w 1674542"/>
              <a:gd name="connsiteY9" fmla="*/ 1148576 h 1555595"/>
              <a:gd name="connsiteX10" fmla="*/ 525038 w 1674542"/>
              <a:gd name="connsiteY10" fmla="*/ 1278674 h 1555595"/>
              <a:gd name="connsiteX0" fmla="*/ 1354873 w 1674542"/>
              <a:gd name="connsiteY0" fmla="*/ 352193 h 1528646"/>
              <a:gd name="connsiteX1" fmla="*/ 730405 w 1674542"/>
              <a:gd name="connsiteY1" fmla="*/ 929 h 1528646"/>
              <a:gd name="connsiteX2" fmla="*/ 496229 w 1674542"/>
              <a:gd name="connsiteY2" fmla="*/ 184924 h 1528646"/>
              <a:gd name="connsiteX3" fmla="*/ 1535152 w 1674542"/>
              <a:gd name="connsiteY3" fmla="*/ 1110476 h 1528646"/>
              <a:gd name="connsiteX4" fmla="*/ 1332571 w 1674542"/>
              <a:gd name="connsiteY4" fmla="*/ 1400407 h 1528646"/>
              <a:gd name="connsiteX5" fmla="*/ 172844 w 1674542"/>
              <a:gd name="connsiteY5" fmla="*/ 341042 h 1528646"/>
              <a:gd name="connsiteX6" fmla="*/ 295508 w 1674542"/>
              <a:gd name="connsiteY6" fmla="*/ 831695 h 1528646"/>
              <a:gd name="connsiteX7" fmla="*/ 1098395 w 1674542"/>
              <a:gd name="connsiteY7" fmla="*/ 407949 h 1528646"/>
              <a:gd name="connsiteX8" fmla="*/ 1310268 w 1674542"/>
              <a:gd name="connsiteY8" fmla="*/ 764788 h 1528646"/>
              <a:gd name="connsiteX9" fmla="*/ 685800 w 1674542"/>
              <a:gd name="connsiteY9" fmla="*/ 1121627 h 1528646"/>
              <a:gd name="connsiteX10" fmla="*/ 525038 w 1674542"/>
              <a:gd name="connsiteY10" fmla="*/ 1251725 h 1528646"/>
              <a:gd name="connsiteX0" fmla="*/ 1354873 w 1674542"/>
              <a:gd name="connsiteY0" fmla="*/ 383789 h 1560242"/>
              <a:gd name="connsiteX1" fmla="*/ 730405 w 1674542"/>
              <a:gd name="connsiteY1" fmla="*/ 32525 h 1560242"/>
              <a:gd name="connsiteX2" fmla="*/ 496229 w 1674542"/>
              <a:gd name="connsiteY2" fmla="*/ 216520 h 1560242"/>
              <a:gd name="connsiteX3" fmla="*/ 1535152 w 1674542"/>
              <a:gd name="connsiteY3" fmla="*/ 1142072 h 1560242"/>
              <a:gd name="connsiteX4" fmla="*/ 1332571 w 1674542"/>
              <a:gd name="connsiteY4" fmla="*/ 1432003 h 1560242"/>
              <a:gd name="connsiteX5" fmla="*/ 172844 w 1674542"/>
              <a:gd name="connsiteY5" fmla="*/ 372638 h 1560242"/>
              <a:gd name="connsiteX6" fmla="*/ 295508 w 1674542"/>
              <a:gd name="connsiteY6" fmla="*/ 863291 h 1560242"/>
              <a:gd name="connsiteX7" fmla="*/ 1098395 w 1674542"/>
              <a:gd name="connsiteY7" fmla="*/ 439545 h 1560242"/>
              <a:gd name="connsiteX8" fmla="*/ 1310268 w 1674542"/>
              <a:gd name="connsiteY8" fmla="*/ 796384 h 1560242"/>
              <a:gd name="connsiteX9" fmla="*/ 685800 w 1674542"/>
              <a:gd name="connsiteY9" fmla="*/ 1153223 h 1560242"/>
              <a:gd name="connsiteX10" fmla="*/ 525038 w 1674542"/>
              <a:gd name="connsiteY10" fmla="*/ 1283321 h 1560242"/>
              <a:gd name="connsiteX0" fmla="*/ 1354873 w 1674542"/>
              <a:gd name="connsiteY0" fmla="*/ 383789 h 1560242"/>
              <a:gd name="connsiteX1" fmla="*/ 730405 w 1674542"/>
              <a:gd name="connsiteY1" fmla="*/ 32525 h 1560242"/>
              <a:gd name="connsiteX2" fmla="*/ 496229 w 1674542"/>
              <a:gd name="connsiteY2" fmla="*/ 216520 h 1560242"/>
              <a:gd name="connsiteX3" fmla="*/ 1535152 w 1674542"/>
              <a:gd name="connsiteY3" fmla="*/ 1142072 h 1560242"/>
              <a:gd name="connsiteX4" fmla="*/ 1332571 w 1674542"/>
              <a:gd name="connsiteY4" fmla="*/ 1432003 h 1560242"/>
              <a:gd name="connsiteX5" fmla="*/ 172844 w 1674542"/>
              <a:gd name="connsiteY5" fmla="*/ 372638 h 1560242"/>
              <a:gd name="connsiteX6" fmla="*/ 295508 w 1674542"/>
              <a:gd name="connsiteY6" fmla="*/ 863291 h 1560242"/>
              <a:gd name="connsiteX7" fmla="*/ 1098395 w 1674542"/>
              <a:gd name="connsiteY7" fmla="*/ 439545 h 1560242"/>
              <a:gd name="connsiteX8" fmla="*/ 1310268 w 1674542"/>
              <a:gd name="connsiteY8" fmla="*/ 796384 h 1560242"/>
              <a:gd name="connsiteX9" fmla="*/ 685800 w 1674542"/>
              <a:gd name="connsiteY9" fmla="*/ 1153223 h 1560242"/>
              <a:gd name="connsiteX10" fmla="*/ 525038 w 1674542"/>
              <a:gd name="connsiteY10" fmla="*/ 1283321 h 1560242"/>
              <a:gd name="connsiteX0" fmla="*/ 1354873 w 1674542"/>
              <a:gd name="connsiteY0" fmla="*/ 383789 h 1560242"/>
              <a:gd name="connsiteX1" fmla="*/ 998034 w 1674542"/>
              <a:gd name="connsiteY1" fmla="*/ 97574 h 1560242"/>
              <a:gd name="connsiteX2" fmla="*/ 730405 w 1674542"/>
              <a:gd name="connsiteY2" fmla="*/ 32525 h 1560242"/>
              <a:gd name="connsiteX3" fmla="*/ 496229 w 1674542"/>
              <a:gd name="connsiteY3" fmla="*/ 216520 h 1560242"/>
              <a:gd name="connsiteX4" fmla="*/ 1535152 w 1674542"/>
              <a:gd name="connsiteY4" fmla="*/ 1142072 h 1560242"/>
              <a:gd name="connsiteX5" fmla="*/ 1332571 w 1674542"/>
              <a:gd name="connsiteY5" fmla="*/ 1432003 h 1560242"/>
              <a:gd name="connsiteX6" fmla="*/ 172844 w 1674542"/>
              <a:gd name="connsiteY6" fmla="*/ 372638 h 1560242"/>
              <a:gd name="connsiteX7" fmla="*/ 295508 w 1674542"/>
              <a:gd name="connsiteY7" fmla="*/ 863291 h 1560242"/>
              <a:gd name="connsiteX8" fmla="*/ 1098395 w 1674542"/>
              <a:gd name="connsiteY8" fmla="*/ 439545 h 1560242"/>
              <a:gd name="connsiteX9" fmla="*/ 1310268 w 1674542"/>
              <a:gd name="connsiteY9" fmla="*/ 796384 h 1560242"/>
              <a:gd name="connsiteX10" fmla="*/ 685800 w 1674542"/>
              <a:gd name="connsiteY10" fmla="*/ 1153223 h 1560242"/>
              <a:gd name="connsiteX11" fmla="*/ 525038 w 1674542"/>
              <a:gd name="connsiteY11" fmla="*/ 1283321 h 1560242"/>
              <a:gd name="connsiteX0" fmla="*/ 1354873 w 1674542"/>
              <a:gd name="connsiteY0" fmla="*/ 379142 h 1555595"/>
              <a:gd name="connsiteX1" fmla="*/ 730405 w 1674542"/>
              <a:gd name="connsiteY1" fmla="*/ 27878 h 1555595"/>
              <a:gd name="connsiteX2" fmla="*/ 496229 w 1674542"/>
              <a:gd name="connsiteY2" fmla="*/ 211873 h 1555595"/>
              <a:gd name="connsiteX3" fmla="*/ 1535152 w 1674542"/>
              <a:gd name="connsiteY3" fmla="*/ 1137425 h 1555595"/>
              <a:gd name="connsiteX4" fmla="*/ 1332571 w 1674542"/>
              <a:gd name="connsiteY4" fmla="*/ 1427356 h 1555595"/>
              <a:gd name="connsiteX5" fmla="*/ 172844 w 1674542"/>
              <a:gd name="connsiteY5" fmla="*/ 367991 h 1555595"/>
              <a:gd name="connsiteX6" fmla="*/ 295508 w 1674542"/>
              <a:gd name="connsiteY6" fmla="*/ 858644 h 1555595"/>
              <a:gd name="connsiteX7" fmla="*/ 1098395 w 1674542"/>
              <a:gd name="connsiteY7" fmla="*/ 434898 h 1555595"/>
              <a:gd name="connsiteX8" fmla="*/ 1310268 w 1674542"/>
              <a:gd name="connsiteY8" fmla="*/ 791737 h 1555595"/>
              <a:gd name="connsiteX9" fmla="*/ 685800 w 1674542"/>
              <a:gd name="connsiteY9" fmla="*/ 1148576 h 1555595"/>
              <a:gd name="connsiteX10" fmla="*/ 525038 w 1674542"/>
              <a:gd name="connsiteY10" fmla="*/ 1278674 h 1555595"/>
              <a:gd name="connsiteX0" fmla="*/ 1354873 w 1674542"/>
              <a:gd name="connsiteY0" fmla="*/ 379142 h 1555595"/>
              <a:gd name="connsiteX1" fmla="*/ 730405 w 1674542"/>
              <a:gd name="connsiteY1" fmla="*/ 27878 h 1555595"/>
              <a:gd name="connsiteX2" fmla="*/ 496229 w 1674542"/>
              <a:gd name="connsiteY2" fmla="*/ 211873 h 1555595"/>
              <a:gd name="connsiteX3" fmla="*/ 1535152 w 1674542"/>
              <a:gd name="connsiteY3" fmla="*/ 1137425 h 1555595"/>
              <a:gd name="connsiteX4" fmla="*/ 1332571 w 1674542"/>
              <a:gd name="connsiteY4" fmla="*/ 1427356 h 1555595"/>
              <a:gd name="connsiteX5" fmla="*/ 172844 w 1674542"/>
              <a:gd name="connsiteY5" fmla="*/ 367991 h 1555595"/>
              <a:gd name="connsiteX6" fmla="*/ 295508 w 1674542"/>
              <a:gd name="connsiteY6" fmla="*/ 858644 h 1555595"/>
              <a:gd name="connsiteX7" fmla="*/ 1098395 w 1674542"/>
              <a:gd name="connsiteY7" fmla="*/ 434898 h 1555595"/>
              <a:gd name="connsiteX8" fmla="*/ 1310268 w 1674542"/>
              <a:gd name="connsiteY8" fmla="*/ 791737 h 1555595"/>
              <a:gd name="connsiteX9" fmla="*/ 685800 w 1674542"/>
              <a:gd name="connsiteY9" fmla="*/ 1148576 h 1555595"/>
              <a:gd name="connsiteX10" fmla="*/ 368921 w 1674542"/>
              <a:gd name="connsiteY10" fmla="*/ 1334430 h 1555595"/>
              <a:gd name="connsiteX0" fmla="*/ 1354873 w 1674542"/>
              <a:gd name="connsiteY0" fmla="*/ 379142 h 1555595"/>
              <a:gd name="connsiteX1" fmla="*/ 730405 w 1674542"/>
              <a:gd name="connsiteY1" fmla="*/ 27878 h 1555595"/>
              <a:gd name="connsiteX2" fmla="*/ 496229 w 1674542"/>
              <a:gd name="connsiteY2" fmla="*/ 211873 h 1555595"/>
              <a:gd name="connsiteX3" fmla="*/ 1535152 w 1674542"/>
              <a:gd name="connsiteY3" fmla="*/ 1137425 h 1555595"/>
              <a:gd name="connsiteX4" fmla="*/ 1332571 w 1674542"/>
              <a:gd name="connsiteY4" fmla="*/ 1427356 h 1555595"/>
              <a:gd name="connsiteX5" fmla="*/ 172844 w 1674542"/>
              <a:gd name="connsiteY5" fmla="*/ 367991 h 1555595"/>
              <a:gd name="connsiteX6" fmla="*/ 295508 w 1674542"/>
              <a:gd name="connsiteY6" fmla="*/ 858644 h 1555595"/>
              <a:gd name="connsiteX7" fmla="*/ 1098395 w 1674542"/>
              <a:gd name="connsiteY7" fmla="*/ 434898 h 1555595"/>
              <a:gd name="connsiteX8" fmla="*/ 1310268 w 1674542"/>
              <a:gd name="connsiteY8" fmla="*/ 791737 h 1555595"/>
              <a:gd name="connsiteX9" fmla="*/ 685800 w 1674542"/>
              <a:gd name="connsiteY9" fmla="*/ 1148576 h 1555595"/>
              <a:gd name="connsiteX0" fmla="*/ 1354873 w 1674542"/>
              <a:gd name="connsiteY0" fmla="*/ 379142 h 1555595"/>
              <a:gd name="connsiteX1" fmla="*/ 730405 w 1674542"/>
              <a:gd name="connsiteY1" fmla="*/ 27878 h 1555595"/>
              <a:gd name="connsiteX2" fmla="*/ 496229 w 1674542"/>
              <a:gd name="connsiteY2" fmla="*/ 211873 h 1555595"/>
              <a:gd name="connsiteX3" fmla="*/ 1535152 w 1674542"/>
              <a:gd name="connsiteY3" fmla="*/ 1137425 h 1555595"/>
              <a:gd name="connsiteX4" fmla="*/ 1332571 w 1674542"/>
              <a:gd name="connsiteY4" fmla="*/ 1427356 h 1555595"/>
              <a:gd name="connsiteX5" fmla="*/ 172844 w 1674542"/>
              <a:gd name="connsiteY5" fmla="*/ 367991 h 1555595"/>
              <a:gd name="connsiteX6" fmla="*/ 295508 w 1674542"/>
              <a:gd name="connsiteY6" fmla="*/ 858644 h 1555595"/>
              <a:gd name="connsiteX7" fmla="*/ 1098395 w 1674542"/>
              <a:gd name="connsiteY7" fmla="*/ 434898 h 1555595"/>
              <a:gd name="connsiteX8" fmla="*/ 1310268 w 1674542"/>
              <a:gd name="connsiteY8" fmla="*/ 791737 h 1555595"/>
              <a:gd name="connsiteX9" fmla="*/ 496229 w 1674542"/>
              <a:gd name="connsiteY9" fmla="*/ 1248937 h 1555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4542" h="1555595">
                <a:moveTo>
                  <a:pt x="1354873" y="379142"/>
                </a:moveTo>
                <a:cubicBezTo>
                  <a:pt x="1224776" y="305962"/>
                  <a:pt x="873512" y="55756"/>
                  <a:pt x="730405" y="27878"/>
                </a:cubicBezTo>
                <a:cubicBezTo>
                  <a:pt x="587298" y="0"/>
                  <a:pt x="362105" y="26949"/>
                  <a:pt x="496229" y="211873"/>
                </a:cubicBezTo>
                <a:cubicBezTo>
                  <a:pt x="630353" y="396797"/>
                  <a:pt x="1395762" y="934845"/>
                  <a:pt x="1535152" y="1137425"/>
                </a:cubicBezTo>
                <a:cubicBezTo>
                  <a:pt x="1674542" y="1340005"/>
                  <a:pt x="1559622" y="1555595"/>
                  <a:pt x="1332571" y="1427356"/>
                </a:cubicBezTo>
                <a:cubicBezTo>
                  <a:pt x="1105520" y="1299117"/>
                  <a:pt x="345688" y="462776"/>
                  <a:pt x="172844" y="367991"/>
                </a:cubicBezTo>
                <a:cubicBezTo>
                  <a:pt x="0" y="273206"/>
                  <a:pt x="141250" y="847493"/>
                  <a:pt x="295508" y="858644"/>
                </a:cubicBezTo>
                <a:cubicBezTo>
                  <a:pt x="449767" y="869795"/>
                  <a:pt x="929268" y="446049"/>
                  <a:pt x="1098395" y="434898"/>
                </a:cubicBezTo>
                <a:cubicBezTo>
                  <a:pt x="1267522" y="423747"/>
                  <a:pt x="1410629" y="656064"/>
                  <a:pt x="1310268" y="791737"/>
                </a:cubicBezTo>
                <a:cubicBezTo>
                  <a:pt x="1209907" y="927410"/>
                  <a:pt x="653120" y="1158488"/>
                  <a:pt x="496229" y="1248937"/>
                </a:cubicBezTo>
              </a:path>
            </a:pathLst>
          </a:custGeom>
          <a:noFill/>
          <a:ln w="44450">
            <a:solidFill>
              <a:schemeClr val="accent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400" dirty="0">
              <a:solidFill>
                <a:prstClr val="black"/>
              </a:solidFill>
              <a:latin typeface="+mj-lt"/>
              <a:cs typeface="Helvetica"/>
            </a:endParaRPr>
          </a:p>
        </p:txBody>
      </p:sp>
      <p:sp>
        <p:nvSpPr>
          <p:cNvPr id="72" name="Freeform 71"/>
          <p:cNvSpPr>
            <a:spLocks noChangeAspect="1"/>
          </p:cNvSpPr>
          <p:nvPr/>
        </p:nvSpPr>
        <p:spPr>
          <a:xfrm>
            <a:off x="6222191" y="4648200"/>
            <a:ext cx="635809" cy="552293"/>
          </a:xfrm>
          <a:custGeom>
            <a:avLst/>
            <a:gdLst>
              <a:gd name="connsiteX0" fmla="*/ 1354873 w 1535152"/>
              <a:gd name="connsiteY0" fmla="*/ 351264 h 1507273"/>
              <a:gd name="connsiteX1" fmla="*/ 696951 w 1535152"/>
              <a:gd name="connsiteY1" fmla="*/ 27878 h 1507273"/>
              <a:gd name="connsiteX2" fmla="*/ 496229 w 1535152"/>
              <a:gd name="connsiteY2" fmla="*/ 183995 h 1507273"/>
              <a:gd name="connsiteX3" fmla="*/ 1388327 w 1535152"/>
              <a:gd name="connsiteY3" fmla="*/ 986883 h 1507273"/>
              <a:gd name="connsiteX4" fmla="*/ 1332571 w 1535152"/>
              <a:gd name="connsiteY4" fmla="*/ 1399478 h 1507273"/>
              <a:gd name="connsiteX5" fmla="*/ 172844 w 1535152"/>
              <a:gd name="connsiteY5" fmla="*/ 340113 h 1507273"/>
              <a:gd name="connsiteX6" fmla="*/ 295508 w 1535152"/>
              <a:gd name="connsiteY6" fmla="*/ 830766 h 1507273"/>
              <a:gd name="connsiteX7" fmla="*/ 1098395 w 1535152"/>
              <a:gd name="connsiteY7" fmla="*/ 407020 h 1507273"/>
              <a:gd name="connsiteX8" fmla="*/ 1232210 w 1535152"/>
              <a:gd name="connsiteY8" fmla="*/ 853069 h 1507273"/>
              <a:gd name="connsiteX9" fmla="*/ 473927 w 1535152"/>
              <a:gd name="connsiteY9" fmla="*/ 1254513 h 1507273"/>
              <a:gd name="connsiteX10" fmla="*/ 418171 w 1535152"/>
              <a:gd name="connsiteY10" fmla="*/ 1299117 h 1507273"/>
              <a:gd name="connsiteX0" fmla="*/ 1354873 w 1535152"/>
              <a:gd name="connsiteY0" fmla="*/ 351264 h 1507273"/>
              <a:gd name="connsiteX1" fmla="*/ 696951 w 1535152"/>
              <a:gd name="connsiteY1" fmla="*/ 27878 h 1507273"/>
              <a:gd name="connsiteX2" fmla="*/ 496229 w 1535152"/>
              <a:gd name="connsiteY2" fmla="*/ 183995 h 1507273"/>
              <a:gd name="connsiteX3" fmla="*/ 1388327 w 1535152"/>
              <a:gd name="connsiteY3" fmla="*/ 986883 h 1507273"/>
              <a:gd name="connsiteX4" fmla="*/ 1332571 w 1535152"/>
              <a:gd name="connsiteY4" fmla="*/ 1399478 h 1507273"/>
              <a:gd name="connsiteX5" fmla="*/ 172844 w 1535152"/>
              <a:gd name="connsiteY5" fmla="*/ 340113 h 1507273"/>
              <a:gd name="connsiteX6" fmla="*/ 295508 w 1535152"/>
              <a:gd name="connsiteY6" fmla="*/ 830766 h 1507273"/>
              <a:gd name="connsiteX7" fmla="*/ 1098395 w 1535152"/>
              <a:gd name="connsiteY7" fmla="*/ 407020 h 1507273"/>
              <a:gd name="connsiteX8" fmla="*/ 1310268 w 1535152"/>
              <a:gd name="connsiteY8" fmla="*/ 763859 h 1507273"/>
              <a:gd name="connsiteX9" fmla="*/ 473927 w 1535152"/>
              <a:gd name="connsiteY9" fmla="*/ 1254513 h 1507273"/>
              <a:gd name="connsiteX10" fmla="*/ 418171 w 1535152"/>
              <a:gd name="connsiteY10" fmla="*/ 1299117 h 1507273"/>
              <a:gd name="connsiteX0" fmla="*/ 1354873 w 1535152"/>
              <a:gd name="connsiteY0" fmla="*/ 351264 h 1507273"/>
              <a:gd name="connsiteX1" fmla="*/ 696951 w 1535152"/>
              <a:gd name="connsiteY1" fmla="*/ 27878 h 1507273"/>
              <a:gd name="connsiteX2" fmla="*/ 496229 w 1535152"/>
              <a:gd name="connsiteY2" fmla="*/ 183995 h 1507273"/>
              <a:gd name="connsiteX3" fmla="*/ 1388327 w 1535152"/>
              <a:gd name="connsiteY3" fmla="*/ 986883 h 1507273"/>
              <a:gd name="connsiteX4" fmla="*/ 1332571 w 1535152"/>
              <a:gd name="connsiteY4" fmla="*/ 1399478 h 1507273"/>
              <a:gd name="connsiteX5" fmla="*/ 172844 w 1535152"/>
              <a:gd name="connsiteY5" fmla="*/ 340113 h 1507273"/>
              <a:gd name="connsiteX6" fmla="*/ 295508 w 1535152"/>
              <a:gd name="connsiteY6" fmla="*/ 830766 h 1507273"/>
              <a:gd name="connsiteX7" fmla="*/ 1098395 w 1535152"/>
              <a:gd name="connsiteY7" fmla="*/ 407020 h 1507273"/>
              <a:gd name="connsiteX8" fmla="*/ 1310268 w 1535152"/>
              <a:gd name="connsiteY8" fmla="*/ 763859 h 1507273"/>
              <a:gd name="connsiteX9" fmla="*/ 473927 w 1535152"/>
              <a:gd name="connsiteY9" fmla="*/ 1254513 h 1507273"/>
              <a:gd name="connsiteX10" fmla="*/ 696952 w 1535152"/>
              <a:gd name="connsiteY10" fmla="*/ 1154151 h 1507273"/>
              <a:gd name="connsiteX0" fmla="*/ 1578826 w 1759105"/>
              <a:gd name="connsiteY0" fmla="*/ 351264 h 1826941"/>
              <a:gd name="connsiteX1" fmla="*/ 920904 w 1759105"/>
              <a:gd name="connsiteY1" fmla="*/ 27878 h 1826941"/>
              <a:gd name="connsiteX2" fmla="*/ 720182 w 1759105"/>
              <a:gd name="connsiteY2" fmla="*/ 183995 h 1826941"/>
              <a:gd name="connsiteX3" fmla="*/ 1612280 w 1759105"/>
              <a:gd name="connsiteY3" fmla="*/ 986883 h 1826941"/>
              <a:gd name="connsiteX4" fmla="*/ 1556524 w 1759105"/>
              <a:gd name="connsiteY4" fmla="*/ 1399478 h 1826941"/>
              <a:gd name="connsiteX5" fmla="*/ 396797 w 1759105"/>
              <a:gd name="connsiteY5" fmla="*/ 340113 h 1826941"/>
              <a:gd name="connsiteX6" fmla="*/ 519461 w 1759105"/>
              <a:gd name="connsiteY6" fmla="*/ 830766 h 1826941"/>
              <a:gd name="connsiteX7" fmla="*/ 1322348 w 1759105"/>
              <a:gd name="connsiteY7" fmla="*/ 407020 h 1826941"/>
              <a:gd name="connsiteX8" fmla="*/ 1534221 w 1759105"/>
              <a:gd name="connsiteY8" fmla="*/ 763859 h 1826941"/>
              <a:gd name="connsiteX9" fmla="*/ 697880 w 1759105"/>
              <a:gd name="connsiteY9" fmla="*/ 1254513 h 1826941"/>
              <a:gd name="connsiteX10" fmla="*/ 39959 w 1759105"/>
              <a:gd name="connsiteY10" fmla="*/ 1812073 h 1826941"/>
              <a:gd name="connsiteX0" fmla="*/ 1578826 w 1759105"/>
              <a:gd name="connsiteY0" fmla="*/ 351264 h 1826941"/>
              <a:gd name="connsiteX1" fmla="*/ 920904 w 1759105"/>
              <a:gd name="connsiteY1" fmla="*/ 27878 h 1826941"/>
              <a:gd name="connsiteX2" fmla="*/ 720182 w 1759105"/>
              <a:gd name="connsiteY2" fmla="*/ 183995 h 1826941"/>
              <a:gd name="connsiteX3" fmla="*/ 1612280 w 1759105"/>
              <a:gd name="connsiteY3" fmla="*/ 986883 h 1826941"/>
              <a:gd name="connsiteX4" fmla="*/ 1556524 w 1759105"/>
              <a:gd name="connsiteY4" fmla="*/ 1399478 h 1826941"/>
              <a:gd name="connsiteX5" fmla="*/ 396797 w 1759105"/>
              <a:gd name="connsiteY5" fmla="*/ 340113 h 1826941"/>
              <a:gd name="connsiteX6" fmla="*/ 519461 w 1759105"/>
              <a:gd name="connsiteY6" fmla="*/ 830766 h 1826941"/>
              <a:gd name="connsiteX7" fmla="*/ 1322348 w 1759105"/>
              <a:gd name="connsiteY7" fmla="*/ 407020 h 1826941"/>
              <a:gd name="connsiteX8" fmla="*/ 1534221 w 1759105"/>
              <a:gd name="connsiteY8" fmla="*/ 763859 h 1826941"/>
              <a:gd name="connsiteX9" fmla="*/ 909753 w 1759105"/>
              <a:gd name="connsiteY9" fmla="*/ 1120698 h 1826941"/>
              <a:gd name="connsiteX10" fmla="*/ 39959 w 1759105"/>
              <a:gd name="connsiteY10" fmla="*/ 1812073 h 1826941"/>
              <a:gd name="connsiteX0" fmla="*/ 1354873 w 1535152"/>
              <a:gd name="connsiteY0" fmla="*/ 351264 h 1507273"/>
              <a:gd name="connsiteX1" fmla="*/ 696951 w 1535152"/>
              <a:gd name="connsiteY1" fmla="*/ 27878 h 1507273"/>
              <a:gd name="connsiteX2" fmla="*/ 496229 w 1535152"/>
              <a:gd name="connsiteY2" fmla="*/ 183995 h 1507273"/>
              <a:gd name="connsiteX3" fmla="*/ 1388327 w 1535152"/>
              <a:gd name="connsiteY3" fmla="*/ 986883 h 1507273"/>
              <a:gd name="connsiteX4" fmla="*/ 1332571 w 1535152"/>
              <a:gd name="connsiteY4" fmla="*/ 1399478 h 1507273"/>
              <a:gd name="connsiteX5" fmla="*/ 172844 w 1535152"/>
              <a:gd name="connsiteY5" fmla="*/ 340113 h 1507273"/>
              <a:gd name="connsiteX6" fmla="*/ 295508 w 1535152"/>
              <a:gd name="connsiteY6" fmla="*/ 830766 h 1507273"/>
              <a:gd name="connsiteX7" fmla="*/ 1098395 w 1535152"/>
              <a:gd name="connsiteY7" fmla="*/ 407020 h 1507273"/>
              <a:gd name="connsiteX8" fmla="*/ 1310268 w 1535152"/>
              <a:gd name="connsiteY8" fmla="*/ 763859 h 1507273"/>
              <a:gd name="connsiteX9" fmla="*/ 685800 w 1535152"/>
              <a:gd name="connsiteY9" fmla="*/ 1120698 h 1507273"/>
              <a:gd name="connsiteX10" fmla="*/ 525038 w 1535152"/>
              <a:gd name="connsiteY10" fmla="*/ 1250796 h 1507273"/>
              <a:gd name="connsiteX0" fmla="*/ 1354873 w 1674542"/>
              <a:gd name="connsiteY0" fmla="*/ 351264 h 1527717"/>
              <a:gd name="connsiteX1" fmla="*/ 696951 w 1674542"/>
              <a:gd name="connsiteY1" fmla="*/ 27878 h 1527717"/>
              <a:gd name="connsiteX2" fmla="*/ 496229 w 1674542"/>
              <a:gd name="connsiteY2" fmla="*/ 183995 h 1527717"/>
              <a:gd name="connsiteX3" fmla="*/ 1535152 w 1674542"/>
              <a:gd name="connsiteY3" fmla="*/ 1109547 h 1527717"/>
              <a:gd name="connsiteX4" fmla="*/ 1332571 w 1674542"/>
              <a:gd name="connsiteY4" fmla="*/ 1399478 h 1527717"/>
              <a:gd name="connsiteX5" fmla="*/ 172844 w 1674542"/>
              <a:gd name="connsiteY5" fmla="*/ 340113 h 1527717"/>
              <a:gd name="connsiteX6" fmla="*/ 295508 w 1674542"/>
              <a:gd name="connsiteY6" fmla="*/ 830766 h 1527717"/>
              <a:gd name="connsiteX7" fmla="*/ 1098395 w 1674542"/>
              <a:gd name="connsiteY7" fmla="*/ 407020 h 1527717"/>
              <a:gd name="connsiteX8" fmla="*/ 1310268 w 1674542"/>
              <a:gd name="connsiteY8" fmla="*/ 763859 h 1527717"/>
              <a:gd name="connsiteX9" fmla="*/ 685800 w 1674542"/>
              <a:gd name="connsiteY9" fmla="*/ 1120698 h 1527717"/>
              <a:gd name="connsiteX10" fmla="*/ 525038 w 1674542"/>
              <a:gd name="connsiteY10" fmla="*/ 1250796 h 1527717"/>
              <a:gd name="connsiteX0" fmla="*/ 1354873 w 1674542"/>
              <a:gd name="connsiteY0" fmla="*/ 379142 h 1555595"/>
              <a:gd name="connsiteX1" fmla="*/ 730405 w 1674542"/>
              <a:gd name="connsiteY1" fmla="*/ 27878 h 1555595"/>
              <a:gd name="connsiteX2" fmla="*/ 496229 w 1674542"/>
              <a:gd name="connsiteY2" fmla="*/ 211873 h 1555595"/>
              <a:gd name="connsiteX3" fmla="*/ 1535152 w 1674542"/>
              <a:gd name="connsiteY3" fmla="*/ 1137425 h 1555595"/>
              <a:gd name="connsiteX4" fmla="*/ 1332571 w 1674542"/>
              <a:gd name="connsiteY4" fmla="*/ 1427356 h 1555595"/>
              <a:gd name="connsiteX5" fmla="*/ 172844 w 1674542"/>
              <a:gd name="connsiteY5" fmla="*/ 367991 h 1555595"/>
              <a:gd name="connsiteX6" fmla="*/ 295508 w 1674542"/>
              <a:gd name="connsiteY6" fmla="*/ 858644 h 1555595"/>
              <a:gd name="connsiteX7" fmla="*/ 1098395 w 1674542"/>
              <a:gd name="connsiteY7" fmla="*/ 434898 h 1555595"/>
              <a:gd name="connsiteX8" fmla="*/ 1310268 w 1674542"/>
              <a:gd name="connsiteY8" fmla="*/ 791737 h 1555595"/>
              <a:gd name="connsiteX9" fmla="*/ 685800 w 1674542"/>
              <a:gd name="connsiteY9" fmla="*/ 1148576 h 1555595"/>
              <a:gd name="connsiteX10" fmla="*/ 525038 w 1674542"/>
              <a:gd name="connsiteY10" fmla="*/ 1278674 h 1555595"/>
              <a:gd name="connsiteX0" fmla="*/ 1354873 w 1674542"/>
              <a:gd name="connsiteY0" fmla="*/ 352193 h 1528646"/>
              <a:gd name="connsiteX1" fmla="*/ 730405 w 1674542"/>
              <a:gd name="connsiteY1" fmla="*/ 929 h 1528646"/>
              <a:gd name="connsiteX2" fmla="*/ 496229 w 1674542"/>
              <a:gd name="connsiteY2" fmla="*/ 184924 h 1528646"/>
              <a:gd name="connsiteX3" fmla="*/ 1535152 w 1674542"/>
              <a:gd name="connsiteY3" fmla="*/ 1110476 h 1528646"/>
              <a:gd name="connsiteX4" fmla="*/ 1332571 w 1674542"/>
              <a:gd name="connsiteY4" fmla="*/ 1400407 h 1528646"/>
              <a:gd name="connsiteX5" fmla="*/ 172844 w 1674542"/>
              <a:gd name="connsiteY5" fmla="*/ 341042 h 1528646"/>
              <a:gd name="connsiteX6" fmla="*/ 295508 w 1674542"/>
              <a:gd name="connsiteY6" fmla="*/ 831695 h 1528646"/>
              <a:gd name="connsiteX7" fmla="*/ 1098395 w 1674542"/>
              <a:gd name="connsiteY7" fmla="*/ 407949 h 1528646"/>
              <a:gd name="connsiteX8" fmla="*/ 1310268 w 1674542"/>
              <a:gd name="connsiteY8" fmla="*/ 764788 h 1528646"/>
              <a:gd name="connsiteX9" fmla="*/ 685800 w 1674542"/>
              <a:gd name="connsiteY9" fmla="*/ 1121627 h 1528646"/>
              <a:gd name="connsiteX10" fmla="*/ 525038 w 1674542"/>
              <a:gd name="connsiteY10" fmla="*/ 1251725 h 1528646"/>
              <a:gd name="connsiteX0" fmla="*/ 1354873 w 1674542"/>
              <a:gd name="connsiteY0" fmla="*/ 383789 h 1560242"/>
              <a:gd name="connsiteX1" fmla="*/ 730405 w 1674542"/>
              <a:gd name="connsiteY1" fmla="*/ 32525 h 1560242"/>
              <a:gd name="connsiteX2" fmla="*/ 496229 w 1674542"/>
              <a:gd name="connsiteY2" fmla="*/ 216520 h 1560242"/>
              <a:gd name="connsiteX3" fmla="*/ 1535152 w 1674542"/>
              <a:gd name="connsiteY3" fmla="*/ 1142072 h 1560242"/>
              <a:gd name="connsiteX4" fmla="*/ 1332571 w 1674542"/>
              <a:gd name="connsiteY4" fmla="*/ 1432003 h 1560242"/>
              <a:gd name="connsiteX5" fmla="*/ 172844 w 1674542"/>
              <a:gd name="connsiteY5" fmla="*/ 372638 h 1560242"/>
              <a:gd name="connsiteX6" fmla="*/ 295508 w 1674542"/>
              <a:gd name="connsiteY6" fmla="*/ 863291 h 1560242"/>
              <a:gd name="connsiteX7" fmla="*/ 1098395 w 1674542"/>
              <a:gd name="connsiteY7" fmla="*/ 439545 h 1560242"/>
              <a:gd name="connsiteX8" fmla="*/ 1310268 w 1674542"/>
              <a:gd name="connsiteY8" fmla="*/ 796384 h 1560242"/>
              <a:gd name="connsiteX9" fmla="*/ 685800 w 1674542"/>
              <a:gd name="connsiteY9" fmla="*/ 1153223 h 1560242"/>
              <a:gd name="connsiteX10" fmla="*/ 525038 w 1674542"/>
              <a:gd name="connsiteY10" fmla="*/ 1283321 h 1560242"/>
              <a:gd name="connsiteX0" fmla="*/ 1354873 w 1674542"/>
              <a:gd name="connsiteY0" fmla="*/ 383789 h 1560242"/>
              <a:gd name="connsiteX1" fmla="*/ 730405 w 1674542"/>
              <a:gd name="connsiteY1" fmla="*/ 32525 h 1560242"/>
              <a:gd name="connsiteX2" fmla="*/ 496229 w 1674542"/>
              <a:gd name="connsiteY2" fmla="*/ 216520 h 1560242"/>
              <a:gd name="connsiteX3" fmla="*/ 1535152 w 1674542"/>
              <a:gd name="connsiteY3" fmla="*/ 1142072 h 1560242"/>
              <a:gd name="connsiteX4" fmla="*/ 1332571 w 1674542"/>
              <a:gd name="connsiteY4" fmla="*/ 1432003 h 1560242"/>
              <a:gd name="connsiteX5" fmla="*/ 172844 w 1674542"/>
              <a:gd name="connsiteY5" fmla="*/ 372638 h 1560242"/>
              <a:gd name="connsiteX6" fmla="*/ 295508 w 1674542"/>
              <a:gd name="connsiteY6" fmla="*/ 863291 h 1560242"/>
              <a:gd name="connsiteX7" fmla="*/ 1098395 w 1674542"/>
              <a:gd name="connsiteY7" fmla="*/ 439545 h 1560242"/>
              <a:gd name="connsiteX8" fmla="*/ 1310268 w 1674542"/>
              <a:gd name="connsiteY8" fmla="*/ 796384 h 1560242"/>
              <a:gd name="connsiteX9" fmla="*/ 685800 w 1674542"/>
              <a:gd name="connsiteY9" fmla="*/ 1153223 h 1560242"/>
              <a:gd name="connsiteX10" fmla="*/ 525038 w 1674542"/>
              <a:gd name="connsiteY10" fmla="*/ 1283321 h 1560242"/>
              <a:gd name="connsiteX0" fmla="*/ 1354873 w 1674542"/>
              <a:gd name="connsiteY0" fmla="*/ 383789 h 1560242"/>
              <a:gd name="connsiteX1" fmla="*/ 998034 w 1674542"/>
              <a:gd name="connsiteY1" fmla="*/ 97574 h 1560242"/>
              <a:gd name="connsiteX2" fmla="*/ 730405 w 1674542"/>
              <a:gd name="connsiteY2" fmla="*/ 32525 h 1560242"/>
              <a:gd name="connsiteX3" fmla="*/ 496229 w 1674542"/>
              <a:gd name="connsiteY3" fmla="*/ 216520 h 1560242"/>
              <a:gd name="connsiteX4" fmla="*/ 1535152 w 1674542"/>
              <a:gd name="connsiteY4" fmla="*/ 1142072 h 1560242"/>
              <a:gd name="connsiteX5" fmla="*/ 1332571 w 1674542"/>
              <a:gd name="connsiteY5" fmla="*/ 1432003 h 1560242"/>
              <a:gd name="connsiteX6" fmla="*/ 172844 w 1674542"/>
              <a:gd name="connsiteY6" fmla="*/ 372638 h 1560242"/>
              <a:gd name="connsiteX7" fmla="*/ 295508 w 1674542"/>
              <a:gd name="connsiteY7" fmla="*/ 863291 h 1560242"/>
              <a:gd name="connsiteX8" fmla="*/ 1098395 w 1674542"/>
              <a:gd name="connsiteY8" fmla="*/ 439545 h 1560242"/>
              <a:gd name="connsiteX9" fmla="*/ 1310268 w 1674542"/>
              <a:gd name="connsiteY9" fmla="*/ 796384 h 1560242"/>
              <a:gd name="connsiteX10" fmla="*/ 685800 w 1674542"/>
              <a:gd name="connsiteY10" fmla="*/ 1153223 h 1560242"/>
              <a:gd name="connsiteX11" fmla="*/ 525038 w 1674542"/>
              <a:gd name="connsiteY11" fmla="*/ 1283321 h 1560242"/>
              <a:gd name="connsiteX0" fmla="*/ 1354873 w 1674542"/>
              <a:gd name="connsiteY0" fmla="*/ 379142 h 1555595"/>
              <a:gd name="connsiteX1" fmla="*/ 730405 w 1674542"/>
              <a:gd name="connsiteY1" fmla="*/ 27878 h 1555595"/>
              <a:gd name="connsiteX2" fmla="*/ 496229 w 1674542"/>
              <a:gd name="connsiteY2" fmla="*/ 211873 h 1555595"/>
              <a:gd name="connsiteX3" fmla="*/ 1535152 w 1674542"/>
              <a:gd name="connsiteY3" fmla="*/ 1137425 h 1555595"/>
              <a:gd name="connsiteX4" fmla="*/ 1332571 w 1674542"/>
              <a:gd name="connsiteY4" fmla="*/ 1427356 h 1555595"/>
              <a:gd name="connsiteX5" fmla="*/ 172844 w 1674542"/>
              <a:gd name="connsiteY5" fmla="*/ 367991 h 1555595"/>
              <a:gd name="connsiteX6" fmla="*/ 295508 w 1674542"/>
              <a:gd name="connsiteY6" fmla="*/ 858644 h 1555595"/>
              <a:gd name="connsiteX7" fmla="*/ 1098395 w 1674542"/>
              <a:gd name="connsiteY7" fmla="*/ 434898 h 1555595"/>
              <a:gd name="connsiteX8" fmla="*/ 1310268 w 1674542"/>
              <a:gd name="connsiteY8" fmla="*/ 791737 h 1555595"/>
              <a:gd name="connsiteX9" fmla="*/ 685800 w 1674542"/>
              <a:gd name="connsiteY9" fmla="*/ 1148576 h 1555595"/>
              <a:gd name="connsiteX10" fmla="*/ 525038 w 1674542"/>
              <a:gd name="connsiteY10" fmla="*/ 1278674 h 1555595"/>
              <a:gd name="connsiteX0" fmla="*/ 1354873 w 1674542"/>
              <a:gd name="connsiteY0" fmla="*/ 379142 h 1555595"/>
              <a:gd name="connsiteX1" fmla="*/ 730405 w 1674542"/>
              <a:gd name="connsiteY1" fmla="*/ 27878 h 1555595"/>
              <a:gd name="connsiteX2" fmla="*/ 496229 w 1674542"/>
              <a:gd name="connsiteY2" fmla="*/ 211873 h 1555595"/>
              <a:gd name="connsiteX3" fmla="*/ 1535152 w 1674542"/>
              <a:gd name="connsiteY3" fmla="*/ 1137425 h 1555595"/>
              <a:gd name="connsiteX4" fmla="*/ 1332571 w 1674542"/>
              <a:gd name="connsiteY4" fmla="*/ 1427356 h 1555595"/>
              <a:gd name="connsiteX5" fmla="*/ 172844 w 1674542"/>
              <a:gd name="connsiteY5" fmla="*/ 367991 h 1555595"/>
              <a:gd name="connsiteX6" fmla="*/ 295508 w 1674542"/>
              <a:gd name="connsiteY6" fmla="*/ 858644 h 1555595"/>
              <a:gd name="connsiteX7" fmla="*/ 1098395 w 1674542"/>
              <a:gd name="connsiteY7" fmla="*/ 434898 h 1555595"/>
              <a:gd name="connsiteX8" fmla="*/ 1310268 w 1674542"/>
              <a:gd name="connsiteY8" fmla="*/ 791737 h 1555595"/>
              <a:gd name="connsiteX9" fmla="*/ 685800 w 1674542"/>
              <a:gd name="connsiteY9" fmla="*/ 1148576 h 1555595"/>
              <a:gd name="connsiteX10" fmla="*/ 368921 w 1674542"/>
              <a:gd name="connsiteY10" fmla="*/ 1334430 h 1555595"/>
              <a:gd name="connsiteX0" fmla="*/ 1354873 w 1674542"/>
              <a:gd name="connsiteY0" fmla="*/ 379142 h 1555595"/>
              <a:gd name="connsiteX1" fmla="*/ 730405 w 1674542"/>
              <a:gd name="connsiteY1" fmla="*/ 27878 h 1555595"/>
              <a:gd name="connsiteX2" fmla="*/ 496229 w 1674542"/>
              <a:gd name="connsiteY2" fmla="*/ 211873 h 1555595"/>
              <a:gd name="connsiteX3" fmla="*/ 1535152 w 1674542"/>
              <a:gd name="connsiteY3" fmla="*/ 1137425 h 1555595"/>
              <a:gd name="connsiteX4" fmla="*/ 1332571 w 1674542"/>
              <a:gd name="connsiteY4" fmla="*/ 1427356 h 1555595"/>
              <a:gd name="connsiteX5" fmla="*/ 172844 w 1674542"/>
              <a:gd name="connsiteY5" fmla="*/ 367991 h 1555595"/>
              <a:gd name="connsiteX6" fmla="*/ 295508 w 1674542"/>
              <a:gd name="connsiteY6" fmla="*/ 858644 h 1555595"/>
              <a:gd name="connsiteX7" fmla="*/ 1098395 w 1674542"/>
              <a:gd name="connsiteY7" fmla="*/ 434898 h 1555595"/>
              <a:gd name="connsiteX8" fmla="*/ 1310268 w 1674542"/>
              <a:gd name="connsiteY8" fmla="*/ 791737 h 1555595"/>
              <a:gd name="connsiteX9" fmla="*/ 685800 w 1674542"/>
              <a:gd name="connsiteY9" fmla="*/ 1148576 h 1555595"/>
              <a:gd name="connsiteX0" fmla="*/ 1354873 w 1674542"/>
              <a:gd name="connsiteY0" fmla="*/ 379142 h 1555595"/>
              <a:gd name="connsiteX1" fmla="*/ 730405 w 1674542"/>
              <a:gd name="connsiteY1" fmla="*/ 27878 h 1555595"/>
              <a:gd name="connsiteX2" fmla="*/ 496229 w 1674542"/>
              <a:gd name="connsiteY2" fmla="*/ 211873 h 1555595"/>
              <a:gd name="connsiteX3" fmla="*/ 1535152 w 1674542"/>
              <a:gd name="connsiteY3" fmla="*/ 1137425 h 1555595"/>
              <a:gd name="connsiteX4" fmla="*/ 1332571 w 1674542"/>
              <a:gd name="connsiteY4" fmla="*/ 1427356 h 1555595"/>
              <a:gd name="connsiteX5" fmla="*/ 172844 w 1674542"/>
              <a:gd name="connsiteY5" fmla="*/ 367991 h 1555595"/>
              <a:gd name="connsiteX6" fmla="*/ 295508 w 1674542"/>
              <a:gd name="connsiteY6" fmla="*/ 858644 h 1555595"/>
              <a:gd name="connsiteX7" fmla="*/ 1098395 w 1674542"/>
              <a:gd name="connsiteY7" fmla="*/ 434898 h 1555595"/>
              <a:gd name="connsiteX8" fmla="*/ 1310268 w 1674542"/>
              <a:gd name="connsiteY8" fmla="*/ 791737 h 1555595"/>
              <a:gd name="connsiteX9" fmla="*/ 496229 w 1674542"/>
              <a:gd name="connsiteY9" fmla="*/ 1248937 h 1555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4542" h="1555595">
                <a:moveTo>
                  <a:pt x="1354873" y="379142"/>
                </a:moveTo>
                <a:cubicBezTo>
                  <a:pt x="1224776" y="305962"/>
                  <a:pt x="873512" y="55756"/>
                  <a:pt x="730405" y="27878"/>
                </a:cubicBezTo>
                <a:cubicBezTo>
                  <a:pt x="587298" y="0"/>
                  <a:pt x="362105" y="26949"/>
                  <a:pt x="496229" y="211873"/>
                </a:cubicBezTo>
                <a:cubicBezTo>
                  <a:pt x="630353" y="396797"/>
                  <a:pt x="1395762" y="934845"/>
                  <a:pt x="1535152" y="1137425"/>
                </a:cubicBezTo>
                <a:cubicBezTo>
                  <a:pt x="1674542" y="1340005"/>
                  <a:pt x="1559622" y="1555595"/>
                  <a:pt x="1332571" y="1427356"/>
                </a:cubicBezTo>
                <a:cubicBezTo>
                  <a:pt x="1105520" y="1299117"/>
                  <a:pt x="345688" y="462776"/>
                  <a:pt x="172844" y="367991"/>
                </a:cubicBezTo>
                <a:cubicBezTo>
                  <a:pt x="0" y="273206"/>
                  <a:pt x="141250" y="847493"/>
                  <a:pt x="295508" y="858644"/>
                </a:cubicBezTo>
                <a:cubicBezTo>
                  <a:pt x="449767" y="869795"/>
                  <a:pt x="929268" y="446049"/>
                  <a:pt x="1098395" y="434898"/>
                </a:cubicBezTo>
                <a:cubicBezTo>
                  <a:pt x="1267522" y="423747"/>
                  <a:pt x="1410629" y="656064"/>
                  <a:pt x="1310268" y="791737"/>
                </a:cubicBezTo>
                <a:cubicBezTo>
                  <a:pt x="1209907" y="927410"/>
                  <a:pt x="653120" y="1158488"/>
                  <a:pt x="496229" y="1248937"/>
                </a:cubicBezTo>
              </a:path>
            </a:pathLst>
          </a:custGeom>
          <a:noFill/>
          <a:ln w="44450">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400" dirty="0">
              <a:solidFill>
                <a:prstClr val="black"/>
              </a:solidFill>
              <a:latin typeface="+mj-lt"/>
              <a:cs typeface="Helvetica"/>
            </a:endParaRPr>
          </a:p>
        </p:txBody>
      </p:sp>
      <p:sp>
        <p:nvSpPr>
          <p:cNvPr id="73" name="Freeform 72"/>
          <p:cNvSpPr>
            <a:spLocks noChangeAspect="1"/>
          </p:cNvSpPr>
          <p:nvPr/>
        </p:nvSpPr>
        <p:spPr>
          <a:xfrm>
            <a:off x="7391400" y="4648200"/>
            <a:ext cx="635809" cy="552293"/>
          </a:xfrm>
          <a:custGeom>
            <a:avLst/>
            <a:gdLst>
              <a:gd name="connsiteX0" fmla="*/ 1354873 w 1535152"/>
              <a:gd name="connsiteY0" fmla="*/ 351264 h 1507273"/>
              <a:gd name="connsiteX1" fmla="*/ 696951 w 1535152"/>
              <a:gd name="connsiteY1" fmla="*/ 27878 h 1507273"/>
              <a:gd name="connsiteX2" fmla="*/ 496229 w 1535152"/>
              <a:gd name="connsiteY2" fmla="*/ 183995 h 1507273"/>
              <a:gd name="connsiteX3" fmla="*/ 1388327 w 1535152"/>
              <a:gd name="connsiteY3" fmla="*/ 986883 h 1507273"/>
              <a:gd name="connsiteX4" fmla="*/ 1332571 w 1535152"/>
              <a:gd name="connsiteY4" fmla="*/ 1399478 h 1507273"/>
              <a:gd name="connsiteX5" fmla="*/ 172844 w 1535152"/>
              <a:gd name="connsiteY5" fmla="*/ 340113 h 1507273"/>
              <a:gd name="connsiteX6" fmla="*/ 295508 w 1535152"/>
              <a:gd name="connsiteY6" fmla="*/ 830766 h 1507273"/>
              <a:gd name="connsiteX7" fmla="*/ 1098395 w 1535152"/>
              <a:gd name="connsiteY7" fmla="*/ 407020 h 1507273"/>
              <a:gd name="connsiteX8" fmla="*/ 1232210 w 1535152"/>
              <a:gd name="connsiteY8" fmla="*/ 853069 h 1507273"/>
              <a:gd name="connsiteX9" fmla="*/ 473927 w 1535152"/>
              <a:gd name="connsiteY9" fmla="*/ 1254513 h 1507273"/>
              <a:gd name="connsiteX10" fmla="*/ 418171 w 1535152"/>
              <a:gd name="connsiteY10" fmla="*/ 1299117 h 1507273"/>
              <a:gd name="connsiteX0" fmla="*/ 1354873 w 1535152"/>
              <a:gd name="connsiteY0" fmla="*/ 351264 h 1507273"/>
              <a:gd name="connsiteX1" fmla="*/ 696951 w 1535152"/>
              <a:gd name="connsiteY1" fmla="*/ 27878 h 1507273"/>
              <a:gd name="connsiteX2" fmla="*/ 496229 w 1535152"/>
              <a:gd name="connsiteY2" fmla="*/ 183995 h 1507273"/>
              <a:gd name="connsiteX3" fmla="*/ 1388327 w 1535152"/>
              <a:gd name="connsiteY3" fmla="*/ 986883 h 1507273"/>
              <a:gd name="connsiteX4" fmla="*/ 1332571 w 1535152"/>
              <a:gd name="connsiteY4" fmla="*/ 1399478 h 1507273"/>
              <a:gd name="connsiteX5" fmla="*/ 172844 w 1535152"/>
              <a:gd name="connsiteY5" fmla="*/ 340113 h 1507273"/>
              <a:gd name="connsiteX6" fmla="*/ 295508 w 1535152"/>
              <a:gd name="connsiteY6" fmla="*/ 830766 h 1507273"/>
              <a:gd name="connsiteX7" fmla="*/ 1098395 w 1535152"/>
              <a:gd name="connsiteY7" fmla="*/ 407020 h 1507273"/>
              <a:gd name="connsiteX8" fmla="*/ 1310268 w 1535152"/>
              <a:gd name="connsiteY8" fmla="*/ 763859 h 1507273"/>
              <a:gd name="connsiteX9" fmla="*/ 473927 w 1535152"/>
              <a:gd name="connsiteY9" fmla="*/ 1254513 h 1507273"/>
              <a:gd name="connsiteX10" fmla="*/ 418171 w 1535152"/>
              <a:gd name="connsiteY10" fmla="*/ 1299117 h 1507273"/>
              <a:gd name="connsiteX0" fmla="*/ 1354873 w 1535152"/>
              <a:gd name="connsiteY0" fmla="*/ 351264 h 1507273"/>
              <a:gd name="connsiteX1" fmla="*/ 696951 w 1535152"/>
              <a:gd name="connsiteY1" fmla="*/ 27878 h 1507273"/>
              <a:gd name="connsiteX2" fmla="*/ 496229 w 1535152"/>
              <a:gd name="connsiteY2" fmla="*/ 183995 h 1507273"/>
              <a:gd name="connsiteX3" fmla="*/ 1388327 w 1535152"/>
              <a:gd name="connsiteY3" fmla="*/ 986883 h 1507273"/>
              <a:gd name="connsiteX4" fmla="*/ 1332571 w 1535152"/>
              <a:gd name="connsiteY4" fmla="*/ 1399478 h 1507273"/>
              <a:gd name="connsiteX5" fmla="*/ 172844 w 1535152"/>
              <a:gd name="connsiteY5" fmla="*/ 340113 h 1507273"/>
              <a:gd name="connsiteX6" fmla="*/ 295508 w 1535152"/>
              <a:gd name="connsiteY6" fmla="*/ 830766 h 1507273"/>
              <a:gd name="connsiteX7" fmla="*/ 1098395 w 1535152"/>
              <a:gd name="connsiteY7" fmla="*/ 407020 h 1507273"/>
              <a:gd name="connsiteX8" fmla="*/ 1310268 w 1535152"/>
              <a:gd name="connsiteY8" fmla="*/ 763859 h 1507273"/>
              <a:gd name="connsiteX9" fmla="*/ 473927 w 1535152"/>
              <a:gd name="connsiteY9" fmla="*/ 1254513 h 1507273"/>
              <a:gd name="connsiteX10" fmla="*/ 696952 w 1535152"/>
              <a:gd name="connsiteY10" fmla="*/ 1154151 h 1507273"/>
              <a:gd name="connsiteX0" fmla="*/ 1578826 w 1759105"/>
              <a:gd name="connsiteY0" fmla="*/ 351264 h 1826941"/>
              <a:gd name="connsiteX1" fmla="*/ 920904 w 1759105"/>
              <a:gd name="connsiteY1" fmla="*/ 27878 h 1826941"/>
              <a:gd name="connsiteX2" fmla="*/ 720182 w 1759105"/>
              <a:gd name="connsiteY2" fmla="*/ 183995 h 1826941"/>
              <a:gd name="connsiteX3" fmla="*/ 1612280 w 1759105"/>
              <a:gd name="connsiteY3" fmla="*/ 986883 h 1826941"/>
              <a:gd name="connsiteX4" fmla="*/ 1556524 w 1759105"/>
              <a:gd name="connsiteY4" fmla="*/ 1399478 h 1826941"/>
              <a:gd name="connsiteX5" fmla="*/ 396797 w 1759105"/>
              <a:gd name="connsiteY5" fmla="*/ 340113 h 1826941"/>
              <a:gd name="connsiteX6" fmla="*/ 519461 w 1759105"/>
              <a:gd name="connsiteY6" fmla="*/ 830766 h 1826941"/>
              <a:gd name="connsiteX7" fmla="*/ 1322348 w 1759105"/>
              <a:gd name="connsiteY7" fmla="*/ 407020 h 1826941"/>
              <a:gd name="connsiteX8" fmla="*/ 1534221 w 1759105"/>
              <a:gd name="connsiteY8" fmla="*/ 763859 h 1826941"/>
              <a:gd name="connsiteX9" fmla="*/ 697880 w 1759105"/>
              <a:gd name="connsiteY9" fmla="*/ 1254513 h 1826941"/>
              <a:gd name="connsiteX10" fmla="*/ 39959 w 1759105"/>
              <a:gd name="connsiteY10" fmla="*/ 1812073 h 1826941"/>
              <a:gd name="connsiteX0" fmla="*/ 1578826 w 1759105"/>
              <a:gd name="connsiteY0" fmla="*/ 351264 h 1826941"/>
              <a:gd name="connsiteX1" fmla="*/ 920904 w 1759105"/>
              <a:gd name="connsiteY1" fmla="*/ 27878 h 1826941"/>
              <a:gd name="connsiteX2" fmla="*/ 720182 w 1759105"/>
              <a:gd name="connsiteY2" fmla="*/ 183995 h 1826941"/>
              <a:gd name="connsiteX3" fmla="*/ 1612280 w 1759105"/>
              <a:gd name="connsiteY3" fmla="*/ 986883 h 1826941"/>
              <a:gd name="connsiteX4" fmla="*/ 1556524 w 1759105"/>
              <a:gd name="connsiteY4" fmla="*/ 1399478 h 1826941"/>
              <a:gd name="connsiteX5" fmla="*/ 396797 w 1759105"/>
              <a:gd name="connsiteY5" fmla="*/ 340113 h 1826941"/>
              <a:gd name="connsiteX6" fmla="*/ 519461 w 1759105"/>
              <a:gd name="connsiteY6" fmla="*/ 830766 h 1826941"/>
              <a:gd name="connsiteX7" fmla="*/ 1322348 w 1759105"/>
              <a:gd name="connsiteY7" fmla="*/ 407020 h 1826941"/>
              <a:gd name="connsiteX8" fmla="*/ 1534221 w 1759105"/>
              <a:gd name="connsiteY8" fmla="*/ 763859 h 1826941"/>
              <a:gd name="connsiteX9" fmla="*/ 909753 w 1759105"/>
              <a:gd name="connsiteY9" fmla="*/ 1120698 h 1826941"/>
              <a:gd name="connsiteX10" fmla="*/ 39959 w 1759105"/>
              <a:gd name="connsiteY10" fmla="*/ 1812073 h 1826941"/>
              <a:gd name="connsiteX0" fmla="*/ 1354873 w 1535152"/>
              <a:gd name="connsiteY0" fmla="*/ 351264 h 1507273"/>
              <a:gd name="connsiteX1" fmla="*/ 696951 w 1535152"/>
              <a:gd name="connsiteY1" fmla="*/ 27878 h 1507273"/>
              <a:gd name="connsiteX2" fmla="*/ 496229 w 1535152"/>
              <a:gd name="connsiteY2" fmla="*/ 183995 h 1507273"/>
              <a:gd name="connsiteX3" fmla="*/ 1388327 w 1535152"/>
              <a:gd name="connsiteY3" fmla="*/ 986883 h 1507273"/>
              <a:gd name="connsiteX4" fmla="*/ 1332571 w 1535152"/>
              <a:gd name="connsiteY4" fmla="*/ 1399478 h 1507273"/>
              <a:gd name="connsiteX5" fmla="*/ 172844 w 1535152"/>
              <a:gd name="connsiteY5" fmla="*/ 340113 h 1507273"/>
              <a:gd name="connsiteX6" fmla="*/ 295508 w 1535152"/>
              <a:gd name="connsiteY6" fmla="*/ 830766 h 1507273"/>
              <a:gd name="connsiteX7" fmla="*/ 1098395 w 1535152"/>
              <a:gd name="connsiteY7" fmla="*/ 407020 h 1507273"/>
              <a:gd name="connsiteX8" fmla="*/ 1310268 w 1535152"/>
              <a:gd name="connsiteY8" fmla="*/ 763859 h 1507273"/>
              <a:gd name="connsiteX9" fmla="*/ 685800 w 1535152"/>
              <a:gd name="connsiteY9" fmla="*/ 1120698 h 1507273"/>
              <a:gd name="connsiteX10" fmla="*/ 525038 w 1535152"/>
              <a:gd name="connsiteY10" fmla="*/ 1250796 h 1507273"/>
              <a:gd name="connsiteX0" fmla="*/ 1354873 w 1674542"/>
              <a:gd name="connsiteY0" fmla="*/ 351264 h 1527717"/>
              <a:gd name="connsiteX1" fmla="*/ 696951 w 1674542"/>
              <a:gd name="connsiteY1" fmla="*/ 27878 h 1527717"/>
              <a:gd name="connsiteX2" fmla="*/ 496229 w 1674542"/>
              <a:gd name="connsiteY2" fmla="*/ 183995 h 1527717"/>
              <a:gd name="connsiteX3" fmla="*/ 1535152 w 1674542"/>
              <a:gd name="connsiteY3" fmla="*/ 1109547 h 1527717"/>
              <a:gd name="connsiteX4" fmla="*/ 1332571 w 1674542"/>
              <a:gd name="connsiteY4" fmla="*/ 1399478 h 1527717"/>
              <a:gd name="connsiteX5" fmla="*/ 172844 w 1674542"/>
              <a:gd name="connsiteY5" fmla="*/ 340113 h 1527717"/>
              <a:gd name="connsiteX6" fmla="*/ 295508 w 1674542"/>
              <a:gd name="connsiteY6" fmla="*/ 830766 h 1527717"/>
              <a:gd name="connsiteX7" fmla="*/ 1098395 w 1674542"/>
              <a:gd name="connsiteY7" fmla="*/ 407020 h 1527717"/>
              <a:gd name="connsiteX8" fmla="*/ 1310268 w 1674542"/>
              <a:gd name="connsiteY8" fmla="*/ 763859 h 1527717"/>
              <a:gd name="connsiteX9" fmla="*/ 685800 w 1674542"/>
              <a:gd name="connsiteY9" fmla="*/ 1120698 h 1527717"/>
              <a:gd name="connsiteX10" fmla="*/ 525038 w 1674542"/>
              <a:gd name="connsiteY10" fmla="*/ 1250796 h 1527717"/>
              <a:gd name="connsiteX0" fmla="*/ 1354873 w 1674542"/>
              <a:gd name="connsiteY0" fmla="*/ 379142 h 1555595"/>
              <a:gd name="connsiteX1" fmla="*/ 730405 w 1674542"/>
              <a:gd name="connsiteY1" fmla="*/ 27878 h 1555595"/>
              <a:gd name="connsiteX2" fmla="*/ 496229 w 1674542"/>
              <a:gd name="connsiteY2" fmla="*/ 211873 h 1555595"/>
              <a:gd name="connsiteX3" fmla="*/ 1535152 w 1674542"/>
              <a:gd name="connsiteY3" fmla="*/ 1137425 h 1555595"/>
              <a:gd name="connsiteX4" fmla="*/ 1332571 w 1674542"/>
              <a:gd name="connsiteY4" fmla="*/ 1427356 h 1555595"/>
              <a:gd name="connsiteX5" fmla="*/ 172844 w 1674542"/>
              <a:gd name="connsiteY5" fmla="*/ 367991 h 1555595"/>
              <a:gd name="connsiteX6" fmla="*/ 295508 w 1674542"/>
              <a:gd name="connsiteY6" fmla="*/ 858644 h 1555595"/>
              <a:gd name="connsiteX7" fmla="*/ 1098395 w 1674542"/>
              <a:gd name="connsiteY7" fmla="*/ 434898 h 1555595"/>
              <a:gd name="connsiteX8" fmla="*/ 1310268 w 1674542"/>
              <a:gd name="connsiteY8" fmla="*/ 791737 h 1555595"/>
              <a:gd name="connsiteX9" fmla="*/ 685800 w 1674542"/>
              <a:gd name="connsiteY9" fmla="*/ 1148576 h 1555595"/>
              <a:gd name="connsiteX10" fmla="*/ 525038 w 1674542"/>
              <a:gd name="connsiteY10" fmla="*/ 1278674 h 1555595"/>
              <a:gd name="connsiteX0" fmla="*/ 1354873 w 1674542"/>
              <a:gd name="connsiteY0" fmla="*/ 352193 h 1528646"/>
              <a:gd name="connsiteX1" fmla="*/ 730405 w 1674542"/>
              <a:gd name="connsiteY1" fmla="*/ 929 h 1528646"/>
              <a:gd name="connsiteX2" fmla="*/ 496229 w 1674542"/>
              <a:gd name="connsiteY2" fmla="*/ 184924 h 1528646"/>
              <a:gd name="connsiteX3" fmla="*/ 1535152 w 1674542"/>
              <a:gd name="connsiteY3" fmla="*/ 1110476 h 1528646"/>
              <a:gd name="connsiteX4" fmla="*/ 1332571 w 1674542"/>
              <a:gd name="connsiteY4" fmla="*/ 1400407 h 1528646"/>
              <a:gd name="connsiteX5" fmla="*/ 172844 w 1674542"/>
              <a:gd name="connsiteY5" fmla="*/ 341042 h 1528646"/>
              <a:gd name="connsiteX6" fmla="*/ 295508 w 1674542"/>
              <a:gd name="connsiteY6" fmla="*/ 831695 h 1528646"/>
              <a:gd name="connsiteX7" fmla="*/ 1098395 w 1674542"/>
              <a:gd name="connsiteY7" fmla="*/ 407949 h 1528646"/>
              <a:gd name="connsiteX8" fmla="*/ 1310268 w 1674542"/>
              <a:gd name="connsiteY8" fmla="*/ 764788 h 1528646"/>
              <a:gd name="connsiteX9" fmla="*/ 685800 w 1674542"/>
              <a:gd name="connsiteY9" fmla="*/ 1121627 h 1528646"/>
              <a:gd name="connsiteX10" fmla="*/ 525038 w 1674542"/>
              <a:gd name="connsiteY10" fmla="*/ 1251725 h 1528646"/>
              <a:gd name="connsiteX0" fmla="*/ 1354873 w 1674542"/>
              <a:gd name="connsiteY0" fmla="*/ 383789 h 1560242"/>
              <a:gd name="connsiteX1" fmla="*/ 730405 w 1674542"/>
              <a:gd name="connsiteY1" fmla="*/ 32525 h 1560242"/>
              <a:gd name="connsiteX2" fmla="*/ 496229 w 1674542"/>
              <a:gd name="connsiteY2" fmla="*/ 216520 h 1560242"/>
              <a:gd name="connsiteX3" fmla="*/ 1535152 w 1674542"/>
              <a:gd name="connsiteY3" fmla="*/ 1142072 h 1560242"/>
              <a:gd name="connsiteX4" fmla="*/ 1332571 w 1674542"/>
              <a:gd name="connsiteY4" fmla="*/ 1432003 h 1560242"/>
              <a:gd name="connsiteX5" fmla="*/ 172844 w 1674542"/>
              <a:gd name="connsiteY5" fmla="*/ 372638 h 1560242"/>
              <a:gd name="connsiteX6" fmla="*/ 295508 w 1674542"/>
              <a:gd name="connsiteY6" fmla="*/ 863291 h 1560242"/>
              <a:gd name="connsiteX7" fmla="*/ 1098395 w 1674542"/>
              <a:gd name="connsiteY7" fmla="*/ 439545 h 1560242"/>
              <a:gd name="connsiteX8" fmla="*/ 1310268 w 1674542"/>
              <a:gd name="connsiteY8" fmla="*/ 796384 h 1560242"/>
              <a:gd name="connsiteX9" fmla="*/ 685800 w 1674542"/>
              <a:gd name="connsiteY9" fmla="*/ 1153223 h 1560242"/>
              <a:gd name="connsiteX10" fmla="*/ 525038 w 1674542"/>
              <a:gd name="connsiteY10" fmla="*/ 1283321 h 1560242"/>
              <a:gd name="connsiteX0" fmla="*/ 1354873 w 1674542"/>
              <a:gd name="connsiteY0" fmla="*/ 383789 h 1560242"/>
              <a:gd name="connsiteX1" fmla="*/ 730405 w 1674542"/>
              <a:gd name="connsiteY1" fmla="*/ 32525 h 1560242"/>
              <a:gd name="connsiteX2" fmla="*/ 496229 w 1674542"/>
              <a:gd name="connsiteY2" fmla="*/ 216520 h 1560242"/>
              <a:gd name="connsiteX3" fmla="*/ 1535152 w 1674542"/>
              <a:gd name="connsiteY3" fmla="*/ 1142072 h 1560242"/>
              <a:gd name="connsiteX4" fmla="*/ 1332571 w 1674542"/>
              <a:gd name="connsiteY4" fmla="*/ 1432003 h 1560242"/>
              <a:gd name="connsiteX5" fmla="*/ 172844 w 1674542"/>
              <a:gd name="connsiteY5" fmla="*/ 372638 h 1560242"/>
              <a:gd name="connsiteX6" fmla="*/ 295508 w 1674542"/>
              <a:gd name="connsiteY6" fmla="*/ 863291 h 1560242"/>
              <a:gd name="connsiteX7" fmla="*/ 1098395 w 1674542"/>
              <a:gd name="connsiteY7" fmla="*/ 439545 h 1560242"/>
              <a:gd name="connsiteX8" fmla="*/ 1310268 w 1674542"/>
              <a:gd name="connsiteY8" fmla="*/ 796384 h 1560242"/>
              <a:gd name="connsiteX9" fmla="*/ 685800 w 1674542"/>
              <a:gd name="connsiteY9" fmla="*/ 1153223 h 1560242"/>
              <a:gd name="connsiteX10" fmla="*/ 525038 w 1674542"/>
              <a:gd name="connsiteY10" fmla="*/ 1283321 h 1560242"/>
              <a:gd name="connsiteX0" fmla="*/ 1354873 w 1674542"/>
              <a:gd name="connsiteY0" fmla="*/ 383789 h 1560242"/>
              <a:gd name="connsiteX1" fmla="*/ 998034 w 1674542"/>
              <a:gd name="connsiteY1" fmla="*/ 97574 h 1560242"/>
              <a:gd name="connsiteX2" fmla="*/ 730405 w 1674542"/>
              <a:gd name="connsiteY2" fmla="*/ 32525 h 1560242"/>
              <a:gd name="connsiteX3" fmla="*/ 496229 w 1674542"/>
              <a:gd name="connsiteY3" fmla="*/ 216520 h 1560242"/>
              <a:gd name="connsiteX4" fmla="*/ 1535152 w 1674542"/>
              <a:gd name="connsiteY4" fmla="*/ 1142072 h 1560242"/>
              <a:gd name="connsiteX5" fmla="*/ 1332571 w 1674542"/>
              <a:gd name="connsiteY5" fmla="*/ 1432003 h 1560242"/>
              <a:gd name="connsiteX6" fmla="*/ 172844 w 1674542"/>
              <a:gd name="connsiteY6" fmla="*/ 372638 h 1560242"/>
              <a:gd name="connsiteX7" fmla="*/ 295508 w 1674542"/>
              <a:gd name="connsiteY7" fmla="*/ 863291 h 1560242"/>
              <a:gd name="connsiteX8" fmla="*/ 1098395 w 1674542"/>
              <a:gd name="connsiteY8" fmla="*/ 439545 h 1560242"/>
              <a:gd name="connsiteX9" fmla="*/ 1310268 w 1674542"/>
              <a:gd name="connsiteY9" fmla="*/ 796384 h 1560242"/>
              <a:gd name="connsiteX10" fmla="*/ 685800 w 1674542"/>
              <a:gd name="connsiteY10" fmla="*/ 1153223 h 1560242"/>
              <a:gd name="connsiteX11" fmla="*/ 525038 w 1674542"/>
              <a:gd name="connsiteY11" fmla="*/ 1283321 h 1560242"/>
              <a:gd name="connsiteX0" fmla="*/ 1354873 w 1674542"/>
              <a:gd name="connsiteY0" fmla="*/ 379142 h 1555595"/>
              <a:gd name="connsiteX1" fmla="*/ 730405 w 1674542"/>
              <a:gd name="connsiteY1" fmla="*/ 27878 h 1555595"/>
              <a:gd name="connsiteX2" fmla="*/ 496229 w 1674542"/>
              <a:gd name="connsiteY2" fmla="*/ 211873 h 1555595"/>
              <a:gd name="connsiteX3" fmla="*/ 1535152 w 1674542"/>
              <a:gd name="connsiteY3" fmla="*/ 1137425 h 1555595"/>
              <a:gd name="connsiteX4" fmla="*/ 1332571 w 1674542"/>
              <a:gd name="connsiteY4" fmla="*/ 1427356 h 1555595"/>
              <a:gd name="connsiteX5" fmla="*/ 172844 w 1674542"/>
              <a:gd name="connsiteY5" fmla="*/ 367991 h 1555595"/>
              <a:gd name="connsiteX6" fmla="*/ 295508 w 1674542"/>
              <a:gd name="connsiteY6" fmla="*/ 858644 h 1555595"/>
              <a:gd name="connsiteX7" fmla="*/ 1098395 w 1674542"/>
              <a:gd name="connsiteY7" fmla="*/ 434898 h 1555595"/>
              <a:gd name="connsiteX8" fmla="*/ 1310268 w 1674542"/>
              <a:gd name="connsiteY8" fmla="*/ 791737 h 1555595"/>
              <a:gd name="connsiteX9" fmla="*/ 685800 w 1674542"/>
              <a:gd name="connsiteY9" fmla="*/ 1148576 h 1555595"/>
              <a:gd name="connsiteX10" fmla="*/ 525038 w 1674542"/>
              <a:gd name="connsiteY10" fmla="*/ 1278674 h 1555595"/>
              <a:gd name="connsiteX0" fmla="*/ 1354873 w 1674542"/>
              <a:gd name="connsiteY0" fmla="*/ 379142 h 1555595"/>
              <a:gd name="connsiteX1" fmla="*/ 730405 w 1674542"/>
              <a:gd name="connsiteY1" fmla="*/ 27878 h 1555595"/>
              <a:gd name="connsiteX2" fmla="*/ 496229 w 1674542"/>
              <a:gd name="connsiteY2" fmla="*/ 211873 h 1555595"/>
              <a:gd name="connsiteX3" fmla="*/ 1535152 w 1674542"/>
              <a:gd name="connsiteY3" fmla="*/ 1137425 h 1555595"/>
              <a:gd name="connsiteX4" fmla="*/ 1332571 w 1674542"/>
              <a:gd name="connsiteY4" fmla="*/ 1427356 h 1555595"/>
              <a:gd name="connsiteX5" fmla="*/ 172844 w 1674542"/>
              <a:gd name="connsiteY5" fmla="*/ 367991 h 1555595"/>
              <a:gd name="connsiteX6" fmla="*/ 295508 w 1674542"/>
              <a:gd name="connsiteY6" fmla="*/ 858644 h 1555595"/>
              <a:gd name="connsiteX7" fmla="*/ 1098395 w 1674542"/>
              <a:gd name="connsiteY7" fmla="*/ 434898 h 1555595"/>
              <a:gd name="connsiteX8" fmla="*/ 1310268 w 1674542"/>
              <a:gd name="connsiteY8" fmla="*/ 791737 h 1555595"/>
              <a:gd name="connsiteX9" fmla="*/ 685800 w 1674542"/>
              <a:gd name="connsiteY9" fmla="*/ 1148576 h 1555595"/>
              <a:gd name="connsiteX10" fmla="*/ 368921 w 1674542"/>
              <a:gd name="connsiteY10" fmla="*/ 1334430 h 1555595"/>
              <a:gd name="connsiteX0" fmla="*/ 1354873 w 1674542"/>
              <a:gd name="connsiteY0" fmla="*/ 379142 h 1555595"/>
              <a:gd name="connsiteX1" fmla="*/ 730405 w 1674542"/>
              <a:gd name="connsiteY1" fmla="*/ 27878 h 1555595"/>
              <a:gd name="connsiteX2" fmla="*/ 496229 w 1674542"/>
              <a:gd name="connsiteY2" fmla="*/ 211873 h 1555595"/>
              <a:gd name="connsiteX3" fmla="*/ 1535152 w 1674542"/>
              <a:gd name="connsiteY3" fmla="*/ 1137425 h 1555595"/>
              <a:gd name="connsiteX4" fmla="*/ 1332571 w 1674542"/>
              <a:gd name="connsiteY4" fmla="*/ 1427356 h 1555595"/>
              <a:gd name="connsiteX5" fmla="*/ 172844 w 1674542"/>
              <a:gd name="connsiteY5" fmla="*/ 367991 h 1555595"/>
              <a:gd name="connsiteX6" fmla="*/ 295508 w 1674542"/>
              <a:gd name="connsiteY6" fmla="*/ 858644 h 1555595"/>
              <a:gd name="connsiteX7" fmla="*/ 1098395 w 1674542"/>
              <a:gd name="connsiteY7" fmla="*/ 434898 h 1555595"/>
              <a:gd name="connsiteX8" fmla="*/ 1310268 w 1674542"/>
              <a:gd name="connsiteY8" fmla="*/ 791737 h 1555595"/>
              <a:gd name="connsiteX9" fmla="*/ 685800 w 1674542"/>
              <a:gd name="connsiteY9" fmla="*/ 1148576 h 1555595"/>
              <a:gd name="connsiteX0" fmla="*/ 1354873 w 1674542"/>
              <a:gd name="connsiteY0" fmla="*/ 379142 h 1555595"/>
              <a:gd name="connsiteX1" fmla="*/ 730405 w 1674542"/>
              <a:gd name="connsiteY1" fmla="*/ 27878 h 1555595"/>
              <a:gd name="connsiteX2" fmla="*/ 496229 w 1674542"/>
              <a:gd name="connsiteY2" fmla="*/ 211873 h 1555595"/>
              <a:gd name="connsiteX3" fmla="*/ 1535152 w 1674542"/>
              <a:gd name="connsiteY3" fmla="*/ 1137425 h 1555595"/>
              <a:gd name="connsiteX4" fmla="*/ 1332571 w 1674542"/>
              <a:gd name="connsiteY4" fmla="*/ 1427356 h 1555595"/>
              <a:gd name="connsiteX5" fmla="*/ 172844 w 1674542"/>
              <a:gd name="connsiteY5" fmla="*/ 367991 h 1555595"/>
              <a:gd name="connsiteX6" fmla="*/ 295508 w 1674542"/>
              <a:gd name="connsiteY6" fmla="*/ 858644 h 1555595"/>
              <a:gd name="connsiteX7" fmla="*/ 1098395 w 1674542"/>
              <a:gd name="connsiteY7" fmla="*/ 434898 h 1555595"/>
              <a:gd name="connsiteX8" fmla="*/ 1310268 w 1674542"/>
              <a:gd name="connsiteY8" fmla="*/ 791737 h 1555595"/>
              <a:gd name="connsiteX9" fmla="*/ 496229 w 1674542"/>
              <a:gd name="connsiteY9" fmla="*/ 1248937 h 1555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4542" h="1555595">
                <a:moveTo>
                  <a:pt x="1354873" y="379142"/>
                </a:moveTo>
                <a:cubicBezTo>
                  <a:pt x="1224776" y="305962"/>
                  <a:pt x="873512" y="55756"/>
                  <a:pt x="730405" y="27878"/>
                </a:cubicBezTo>
                <a:cubicBezTo>
                  <a:pt x="587298" y="0"/>
                  <a:pt x="362105" y="26949"/>
                  <a:pt x="496229" y="211873"/>
                </a:cubicBezTo>
                <a:cubicBezTo>
                  <a:pt x="630353" y="396797"/>
                  <a:pt x="1395762" y="934845"/>
                  <a:pt x="1535152" y="1137425"/>
                </a:cubicBezTo>
                <a:cubicBezTo>
                  <a:pt x="1674542" y="1340005"/>
                  <a:pt x="1559622" y="1555595"/>
                  <a:pt x="1332571" y="1427356"/>
                </a:cubicBezTo>
                <a:cubicBezTo>
                  <a:pt x="1105520" y="1299117"/>
                  <a:pt x="345688" y="462776"/>
                  <a:pt x="172844" y="367991"/>
                </a:cubicBezTo>
                <a:cubicBezTo>
                  <a:pt x="0" y="273206"/>
                  <a:pt x="141250" y="847493"/>
                  <a:pt x="295508" y="858644"/>
                </a:cubicBezTo>
                <a:cubicBezTo>
                  <a:pt x="449767" y="869795"/>
                  <a:pt x="929268" y="446049"/>
                  <a:pt x="1098395" y="434898"/>
                </a:cubicBezTo>
                <a:cubicBezTo>
                  <a:pt x="1267522" y="423747"/>
                  <a:pt x="1410629" y="656064"/>
                  <a:pt x="1310268" y="791737"/>
                </a:cubicBezTo>
                <a:cubicBezTo>
                  <a:pt x="1209907" y="927410"/>
                  <a:pt x="653120" y="1158488"/>
                  <a:pt x="496229" y="1248937"/>
                </a:cubicBezTo>
              </a:path>
            </a:pathLst>
          </a:custGeom>
          <a:noFill/>
          <a:ln w="44450">
            <a:solidFill>
              <a:schemeClr val="accent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400" dirty="0">
              <a:solidFill>
                <a:prstClr val="black"/>
              </a:solidFill>
              <a:latin typeface="+mj-lt"/>
              <a:cs typeface="Helvetica"/>
            </a:endParaRPr>
          </a:p>
        </p:txBody>
      </p:sp>
      <p:cxnSp>
        <p:nvCxnSpPr>
          <p:cNvPr id="76" name="Straight Arrow Connector 75"/>
          <p:cNvCxnSpPr/>
          <p:nvPr/>
        </p:nvCxnSpPr>
        <p:spPr>
          <a:xfrm>
            <a:off x="2743200" y="3886200"/>
            <a:ext cx="3810000" cy="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flipV="1">
            <a:off x="2743200" y="838200"/>
            <a:ext cx="0" cy="304800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a:xfrm>
            <a:off x="4038600" y="3581400"/>
            <a:ext cx="2438400" cy="338554"/>
          </a:xfrm>
          <a:prstGeom prst="rect">
            <a:avLst/>
          </a:prstGeom>
          <a:noFill/>
        </p:spPr>
        <p:txBody>
          <a:bodyPr wrap="square" rtlCol="0">
            <a:spAutoFit/>
          </a:bodyPr>
          <a:lstStyle/>
          <a:p>
            <a:r>
              <a:rPr lang="en-US" sz="1600" b="1" dirty="0" smtClean="0"/>
              <a:t>Spectrum of fate</a:t>
            </a:r>
            <a:endParaRPr lang="en-US" sz="1600" b="1" dirty="0"/>
          </a:p>
        </p:txBody>
      </p:sp>
      <p:sp>
        <p:nvSpPr>
          <p:cNvPr id="79" name="TextBox 78"/>
          <p:cNvSpPr txBox="1"/>
          <p:nvPr/>
        </p:nvSpPr>
        <p:spPr>
          <a:xfrm rot="16200000">
            <a:off x="1487390" y="2078621"/>
            <a:ext cx="2057399" cy="338554"/>
          </a:xfrm>
          <a:prstGeom prst="rect">
            <a:avLst/>
          </a:prstGeom>
          <a:noFill/>
        </p:spPr>
        <p:txBody>
          <a:bodyPr wrap="square" rtlCol="0">
            <a:spAutoFit/>
          </a:bodyPr>
          <a:lstStyle/>
          <a:p>
            <a:r>
              <a:rPr lang="en-US" sz="1600" b="1" dirty="0" smtClean="0"/>
              <a:t>Levels of expression</a:t>
            </a:r>
            <a:endParaRPr lang="en-US" sz="1600" b="1" dirty="0"/>
          </a:p>
        </p:txBody>
      </p:sp>
      <p:sp>
        <p:nvSpPr>
          <p:cNvPr id="84" name="Freeform 83"/>
          <p:cNvSpPr/>
          <p:nvPr/>
        </p:nvSpPr>
        <p:spPr>
          <a:xfrm>
            <a:off x="2743200" y="1219200"/>
            <a:ext cx="5410200" cy="2652027"/>
          </a:xfrm>
          <a:custGeom>
            <a:avLst/>
            <a:gdLst>
              <a:gd name="connsiteX0" fmla="*/ 0 w 3824654"/>
              <a:gd name="connsiteY0" fmla="*/ 1811216 h 1880089"/>
              <a:gd name="connsiteX1" fmla="*/ 773723 w 3824654"/>
              <a:gd name="connsiteY1" fmla="*/ 1793631 h 1880089"/>
              <a:gd name="connsiteX2" fmla="*/ 1186962 w 3824654"/>
              <a:gd name="connsiteY2" fmla="*/ 1292469 h 1880089"/>
              <a:gd name="connsiteX3" fmla="*/ 1872762 w 3824654"/>
              <a:gd name="connsiteY3" fmla="*/ 509954 h 1880089"/>
              <a:gd name="connsiteX4" fmla="*/ 2206870 w 3824654"/>
              <a:gd name="connsiteY4" fmla="*/ 281354 h 1880089"/>
              <a:gd name="connsiteX5" fmla="*/ 2839916 w 3824654"/>
              <a:gd name="connsiteY5" fmla="*/ 123092 h 1880089"/>
              <a:gd name="connsiteX6" fmla="*/ 3226777 w 3824654"/>
              <a:gd name="connsiteY6" fmla="*/ 52754 h 1880089"/>
              <a:gd name="connsiteX7" fmla="*/ 3411416 w 3824654"/>
              <a:gd name="connsiteY7" fmla="*/ 26377 h 1880089"/>
              <a:gd name="connsiteX8" fmla="*/ 3824654 w 3824654"/>
              <a:gd name="connsiteY8" fmla="*/ 0 h 1880089"/>
              <a:gd name="connsiteX0" fmla="*/ 0 w 3824654"/>
              <a:gd name="connsiteY0" fmla="*/ 1811216 h 1845652"/>
              <a:gd name="connsiteX1" fmla="*/ 1007200 w 3824654"/>
              <a:gd name="connsiteY1" fmla="*/ 1733864 h 1845652"/>
              <a:gd name="connsiteX2" fmla="*/ 1186962 w 3824654"/>
              <a:gd name="connsiteY2" fmla="*/ 1292469 h 1845652"/>
              <a:gd name="connsiteX3" fmla="*/ 1872762 w 3824654"/>
              <a:gd name="connsiteY3" fmla="*/ 509954 h 1845652"/>
              <a:gd name="connsiteX4" fmla="*/ 2206870 w 3824654"/>
              <a:gd name="connsiteY4" fmla="*/ 281354 h 1845652"/>
              <a:gd name="connsiteX5" fmla="*/ 2839916 w 3824654"/>
              <a:gd name="connsiteY5" fmla="*/ 123092 h 1845652"/>
              <a:gd name="connsiteX6" fmla="*/ 3226777 w 3824654"/>
              <a:gd name="connsiteY6" fmla="*/ 52754 h 1845652"/>
              <a:gd name="connsiteX7" fmla="*/ 3411416 w 3824654"/>
              <a:gd name="connsiteY7" fmla="*/ 26377 h 1845652"/>
              <a:gd name="connsiteX8" fmla="*/ 3824654 w 3824654"/>
              <a:gd name="connsiteY8" fmla="*/ 0 h 1845652"/>
              <a:gd name="connsiteX0" fmla="*/ 0 w 3824654"/>
              <a:gd name="connsiteY0" fmla="*/ 1811216 h 1859046"/>
              <a:gd name="connsiteX1" fmla="*/ 1007200 w 3824654"/>
              <a:gd name="connsiteY1" fmla="*/ 1733864 h 1859046"/>
              <a:gd name="connsiteX2" fmla="*/ 1581523 w 3824654"/>
              <a:gd name="connsiteY2" fmla="*/ 1060125 h 1859046"/>
              <a:gd name="connsiteX3" fmla="*/ 1872762 w 3824654"/>
              <a:gd name="connsiteY3" fmla="*/ 509954 h 1859046"/>
              <a:gd name="connsiteX4" fmla="*/ 2206870 w 3824654"/>
              <a:gd name="connsiteY4" fmla="*/ 281354 h 1859046"/>
              <a:gd name="connsiteX5" fmla="*/ 2839916 w 3824654"/>
              <a:gd name="connsiteY5" fmla="*/ 123092 h 1859046"/>
              <a:gd name="connsiteX6" fmla="*/ 3226777 w 3824654"/>
              <a:gd name="connsiteY6" fmla="*/ 52754 h 1859046"/>
              <a:gd name="connsiteX7" fmla="*/ 3411416 w 3824654"/>
              <a:gd name="connsiteY7" fmla="*/ 26377 h 1859046"/>
              <a:gd name="connsiteX8" fmla="*/ 3824654 w 3824654"/>
              <a:gd name="connsiteY8" fmla="*/ 0 h 1859046"/>
              <a:gd name="connsiteX0" fmla="*/ 0 w 3824654"/>
              <a:gd name="connsiteY0" fmla="*/ 1811216 h 1859046"/>
              <a:gd name="connsiteX1" fmla="*/ 1007200 w 3824654"/>
              <a:gd name="connsiteY1" fmla="*/ 1733864 h 1859046"/>
              <a:gd name="connsiteX2" fmla="*/ 1581523 w 3824654"/>
              <a:gd name="connsiteY2" fmla="*/ 1060125 h 1859046"/>
              <a:gd name="connsiteX3" fmla="*/ 1872762 w 3824654"/>
              <a:gd name="connsiteY3" fmla="*/ 509954 h 1859046"/>
              <a:gd name="connsiteX4" fmla="*/ 2206870 w 3824654"/>
              <a:gd name="connsiteY4" fmla="*/ 281354 h 1859046"/>
              <a:gd name="connsiteX5" fmla="*/ 2839916 w 3824654"/>
              <a:gd name="connsiteY5" fmla="*/ 123092 h 1859046"/>
              <a:gd name="connsiteX6" fmla="*/ 3226777 w 3824654"/>
              <a:gd name="connsiteY6" fmla="*/ 52754 h 1859046"/>
              <a:gd name="connsiteX7" fmla="*/ 3411416 w 3824654"/>
              <a:gd name="connsiteY7" fmla="*/ 26377 h 1859046"/>
              <a:gd name="connsiteX8" fmla="*/ 3824654 w 3824654"/>
              <a:gd name="connsiteY8" fmla="*/ 0 h 1859046"/>
              <a:gd name="connsiteX0" fmla="*/ 0 w 3824654"/>
              <a:gd name="connsiteY0" fmla="*/ 1811216 h 1859046"/>
              <a:gd name="connsiteX1" fmla="*/ 1007200 w 3824654"/>
              <a:gd name="connsiteY1" fmla="*/ 1733864 h 1859046"/>
              <a:gd name="connsiteX2" fmla="*/ 1581523 w 3824654"/>
              <a:gd name="connsiteY2" fmla="*/ 1060125 h 1859046"/>
              <a:gd name="connsiteX3" fmla="*/ 1872762 w 3824654"/>
              <a:gd name="connsiteY3" fmla="*/ 509954 h 1859046"/>
              <a:gd name="connsiteX4" fmla="*/ 2206870 w 3824654"/>
              <a:gd name="connsiteY4" fmla="*/ 281354 h 1859046"/>
              <a:gd name="connsiteX5" fmla="*/ 2839916 w 3824654"/>
              <a:gd name="connsiteY5" fmla="*/ 123092 h 1859046"/>
              <a:gd name="connsiteX6" fmla="*/ 3226777 w 3824654"/>
              <a:gd name="connsiteY6" fmla="*/ 52754 h 1859046"/>
              <a:gd name="connsiteX7" fmla="*/ 3411416 w 3824654"/>
              <a:gd name="connsiteY7" fmla="*/ 26377 h 1859046"/>
              <a:gd name="connsiteX8" fmla="*/ 3824654 w 3824654"/>
              <a:gd name="connsiteY8" fmla="*/ 0 h 1859046"/>
              <a:gd name="connsiteX0" fmla="*/ 0 w 3824654"/>
              <a:gd name="connsiteY0" fmla="*/ 1811216 h 1859046"/>
              <a:gd name="connsiteX1" fmla="*/ 1007200 w 3824654"/>
              <a:gd name="connsiteY1" fmla="*/ 1733864 h 1859046"/>
              <a:gd name="connsiteX2" fmla="*/ 1581523 w 3824654"/>
              <a:gd name="connsiteY2" fmla="*/ 1060125 h 1859046"/>
              <a:gd name="connsiteX3" fmla="*/ 1872762 w 3824654"/>
              <a:gd name="connsiteY3" fmla="*/ 509954 h 1859046"/>
              <a:gd name="connsiteX4" fmla="*/ 2443007 w 3824654"/>
              <a:gd name="connsiteY4" fmla="*/ 193888 h 1859046"/>
              <a:gd name="connsiteX5" fmla="*/ 2839916 w 3824654"/>
              <a:gd name="connsiteY5" fmla="*/ 123092 h 1859046"/>
              <a:gd name="connsiteX6" fmla="*/ 3226777 w 3824654"/>
              <a:gd name="connsiteY6" fmla="*/ 52754 h 1859046"/>
              <a:gd name="connsiteX7" fmla="*/ 3411416 w 3824654"/>
              <a:gd name="connsiteY7" fmla="*/ 26377 h 1859046"/>
              <a:gd name="connsiteX8" fmla="*/ 3824654 w 3824654"/>
              <a:gd name="connsiteY8" fmla="*/ 0 h 1859046"/>
              <a:gd name="connsiteX0" fmla="*/ 0 w 3824654"/>
              <a:gd name="connsiteY0" fmla="*/ 1811216 h 1859046"/>
              <a:gd name="connsiteX1" fmla="*/ 1007200 w 3824654"/>
              <a:gd name="connsiteY1" fmla="*/ 1733864 h 1859046"/>
              <a:gd name="connsiteX2" fmla="*/ 1581523 w 3824654"/>
              <a:gd name="connsiteY2" fmla="*/ 1060125 h 1859046"/>
              <a:gd name="connsiteX3" fmla="*/ 1872762 w 3824654"/>
              <a:gd name="connsiteY3" fmla="*/ 509954 h 1859046"/>
              <a:gd name="connsiteX4" fmla="*/ 2443007 w 3824654"/>
              <a:gd name="connsiteY4" fmla="*/ 193888 h 1859046"/>
              <a:gd name="connsiteX5" fmla="*/ 2921609 w 3824654"/>
              <a:gd name="connsiteY5" fmla="*/ 97639 h 1859046"/>
              <a:gd name="connsiteX6" fmla="*/ 3226777 w 3824654"/>
              <a:gd name="connsiteY6" fmla="*/ 52754 h 1859046"/>
              <a:gd name="connsiteX7" fmla="*/ 3411416 w 3824654"/>
              <a:gd name="connsiteY7" fmla="*/ 26377 h 1859046"/>
              <a:gd name="connsiteX8" fmla="*/ 3824654 w 3824654"/>
              <a:gd name="connsiteY8" fmla="*/ 0 h 1859046"/>
              <a:gd name="connsiteX0" fmla="*/ 0 w 3824654"/>
              <a:gd name="connsiteY0" fmla="*/ 1811216 h 1859046"/>
              <a:gd name="connsiteX1" fmla="*/ 1007200 w 3824654"/>
              <a:gd name="connsiteY1" fmla="*/ 1733864 h 1859046"/>
              <a:gd name="connsiteX2" fmla="*/ 1581523 w 3824654"/>
              <a:gd name="connsiteY2" fmla="*/ 1060125 h 1859046"/>
              <a:gd name="connsiteX3" fmla="*/ 1872762 w 3824654"/>
              <a:gd name="connsiteY3" fmla="*/ 509954 h 1859046"/>
              <a:gd name="connsiteX4" fmla="*/ 2443007 w 3824654"/>
              <a:gd name="connsiteY4" fmla="*/ 193888 h 1859046"/>
              <a:gd name="connsiteX5" fmla="*/ 3226777 w 3824654"/>
              <a:gd name="connsiteY5" fmla="*/ 52754 h 1859046"/>
              <a:gd name="connsiteX6" fmla="*/ 3411416 w 3824654"/>
              <a:gd name="connsiteY6" fmla="*/ 26377 h 1859046"/>
              <a:gd name="connsiteX7" fmla="*/ 3824654 w 3824654"/>
              <a:gd name="connsiteY7" fmla="*/ 0 h 1859046"/>
              <a:gd name="connsiteX0" fmla="*/ 0 w 3824654"/>
              <a:gd name="connsiteY0" fmla="*/ 1811216 h 1859046"/>
              <a:gd name="connsiteX1" fmla="*/ 1007200 w 3824654"/>
              <a:gd name="connsiteY1" fmla="*/ 1733864 h 1859046"/>
              <a:gd name="connsiteX2" fmla="*/ 1581523 w 3824654"/>
              <a:gd name="connsiteY2" fmla="*/ 1060125 h 1859046"/>
              <a:gd name="connsiteX3" fmla="*/ 1872762 w 3824654"/>
              <a:gd name="connsiteY3" fmla="*/ 509954 h 1859046"/>
              <a:gd name="connsiteX4" fmla="*/ 2538728 w 3824654"/>
              <a:gd name="connsiteY4" fmla="*/ 97639 h 1859046"/>
              <a:gd name="connsiteX5" fmla="*/ 3226777 w 3824654"/>
              <a:gd name="connsiteY5" fmla="*/ 52754 h 1859046"/>
              <a:gd name="connsiteX6" fmla="*/ 3411416 w 3824654"/>
              <a:gd name="connsiteY6" fmla="*/ 26377 h 1859046"/>
              <a:gd name="connsiteX7" fmla="*/ 3824654 w 3824654"/>
              <a:gd name="connsiteY7" fmla="*/ 0 h 1859046"/>
              <a:gd name="connsiteX0" fmla="*/ 0 w 3824654"/>
              <a:gd name="connsiteY0" fmla="*/ 1811216 h 1859046"/>
              <a:gd name="connsiteX1" fmla="*/ 1007200 w 3824654"/>
              <a:gd name="connsiteY1" fmla="*/ 1733864 h 1859046"/>
              <a:gd name="connsiteX2" fmla="*/ 1581523 w 3824654"/>
              <a:gd name="connsiteY2" fmla="*/ 1060125 h 1859046"/>
              <a:gd name="connsiteX3" fmla="*/ 1872762 w 3824654"/>
              <a:gd name="connsiteY3" fmla="*/ 509954 h 1859046"/>
              <a:gd name="connsiteX4" fmla="*/ 2538728 w 3824654"/>
              <a:gd name="connsiteY4" fmla="*/ 97639 h 1859046"/>
              <a:gd name="connsiteX5" fmla="*/ 3226777 w 3824654"/>
              <a:gd name="connsiteY5" fmla="*/ 52754 h 1859046"/>
              <a:gd name="connsiteX6" fmla="*/ 3411416 w 3824654"/>
              <a:gd name="connsiteY6" fmla="*/ 26377 h 1859046"/>
              <a:gd name="connsiteX7" fmla="*/ 3824654 w 3824654"/>
              <a:gd name="connsiteY7" fmla="*/ 0 h 1859046"/>
              <a:gd name="connsiteX0" fmla="*/ 0 w 3824654"/>
              <a:gd name="connsiteY0" fmla="*/ 1811216 h 1859046"/>
              <a:gd name="connsiteX1" fmla="*/ 1007200 w 3824654"/>
              <a:gd name="connsiteY1" fmla="*/ 1733864 h 1859046"/>
              <a:gd name="connsiteX2" fmla="*/ 1581523 w 3824654"/>
              <a:gd name="connsiteY2" fmla="*/ 1060125 h 1859046"/>
              <a:gd name="connsiteX3" fmla="*/ 1872762 w 3824654"/>
              <a:gd name="connsiteY3" fmla="*/ 509954 h 1859046"/>
              <a:gd name="connsiteX4" fmla="*/ 2538728 w 3824654"/>
              <a:gd name="connsiteY4" fmla="*/ 97639 h 1859046"/>
              <a:gd name="connsiteX5" fmla="*/ 3226777 w 3824654"/>
              <a:gd name="connsiteY5" fmla="*/ 52754 h 1859046"/>
              <a:gd name="connsiteX6" fmla="*/ 3411416 w 3824654"/>
              <a:gd name="connsiteY6" fmla="*/ 26377 h 1859046"/>
              <a:gd name="connsiteX7" fmla="*/ 3824654 w 3824654"/>
              <a:gd name="connsiteY7" fmla="*/ 0 h 1859046"/>
              <a:gd name="connsiteX0" fmla="*/ 0 w 3824654"/>
              <a:gd name="connsiteY0" fmla="*/ 1811216 h 1859046"/>
              <a:gd name="connsiteX1" fmla="*/ 1007200 w 3824654"/>
              <a:gd name="connsiteY1" fmla="*/ 1733864 h 1859046"/>
              <a:gd name="connsiteX2" fmla="*/ 1581523 w 3824654"/>
              <a:gd name="connsiteY2" fmla="*/ 1060125 h 1859046"/>
              <a:gd name="connsiteX3" fmla="*/ 1872762 w 3824654"/>
              <a:gd name="connsiteY3" fmla="*/ 509954 h 1859046"/>
              <a:gd name="connsiteX4" fmla="*/ 2538728 w 3824654"/>
              <a:gd name="connsiteY4" fmla="*/ 193888 h 1859046"/>
              <a:gd name="connsiteX5" fmla="*/ 3226777 w 3824654"/>
              <a:gd name="connsiteY5" fmla="*/ 52754 h 1859046"/>
              <a:gd name="connsiteX6" fmla="*/ 3411416 w 3824654"/>
              <a:gd name="connsiteY6" fmla="*/ 26377 h 1859046"/>
              <a:gd name="connsiteX7" fmla="*/ 3824654 w 3824654"/>
              <a:gd name="connsiteY7" fmla="*/ 0 h 1859046"/>
              <a:gd name="connsiteX0" fmla="*/ 0 w 3824654"/>
              <a:gd name="connsiteY0" fmla="*/ 1811216 h 1859046"/>
              <a:gd name="connsiteX1" fmla="*/ 1007200 w 3824654"/>
              <a:gd name="connsiteY1" fmla="*/ 1733864 h 1859046"/>
              <a:gd name="connsiteX2" fmla="*/ 1581523 w 3824654"/>
              <a:gd name="connsiteY2" fmla="*/ 1060125 h 1859046"/>
              <a:gd name="connsiteX3" fmla="*/ 1872762 w 3824654"/>
              <a:gd name="connsiteY3" fmla="*/ 509954 h 1859046"/>
              <a:gd name="connsiteX4" fmla="*/ 2538728 w 3824654"/>
              <a:gd name="connsiteY4" fmla="*/ 193888 h 1859046"/>
              <a:gd name="connsiteX5" fmla="*/ 3226777 w 3824654"/>
              <a:gd name="connsiteY5" fmla="*/ 52754 h 1859046"/>
              <a:gd name="connsiteX6" fmla="*/ 3411416 w 3824654"/>
              <a:gd name="connsiteY6" fmla="*/ 26377 h 1859046"/>
              <a:gd name="connsiteX7" fmla="*/ 3824654 w 3824654"/>
              <a:gd name="connsiteY7" fmla="*/ 0 h 1859046"/>
              <a:gd name="connsiteX0" fmla="*/ 0 w 3824654"/>
              <a:gd name="connsiteY0" fmla="*/ 1811216 h 1859046"/>
              <a:gd name="connsiteX1" fmla="*/ 1007200 w 3824654"/>
              <a:gd name="connsiteY1" fmla="*/ 1733864 h 1859046"/>
              <a:gd name="connsiteX2" fmla="*/ 1581523 w 3824654"/>
              <a:gd name="connsiteY2" fmla="*/ 1060125 h 1859046"/>
              <a:gd name="connsiteX3" fmla="*/ 1872762 w 3824654"/>
              <a:gd name="connsiteY3" fmla="*/ 509954 h 1859046"/>
              <a:gd name="connsiteX4" fmla="*/ 2538728 w 3824654"/>
              <a:gd name="connsiteY4" fmla="*/ 193888 h 1859046"/>
              <a:gd name="connsiteX5" fmla="*/ 3226777 w 3824654"/>
              <a:gd name="connsiteY5" fmla="*/ 52754 h 1859046"/>
              <a:gd name="connsiteX6" fmla="*/ 3411416 w 3824654"/>
              <a:gd name="connsiteY6" fmla="*/ 26377 h 1859046"/>
              <a:gd name="connsiteX7" fmla="*/ 3824654 w 3824654"/>
              <a:gd name="connsiteY7" fmla="*/ 0 h 1859046"/>
              <a:gd name="connsiteX0" fmla="*/ 0 w 3824654"/>
              <a:gd name="connsiteY0" fmla="*/ 1811216 h 1859046"/>
              <a:gd name="connsiteX1" fmla="*/ 1007200 w 3824654"/>
              <a:gd name="connsiteY1" fmla="*/ 1733864 h 1859046"/>
              <a:gd name="connsiteX2" fmla="*/ 1581523 w 3824654"/>
              <a:gd name="connsiteY2" fmla="*/ 1060125 h 1859046"/>
              <a:gd name="connsiteX3" fmla="*/ 1872762 w 3824654"/>
              <a:gd name="connsiteY3" fmla="*/ 509954 h 1859046"/>
              <a:gd name="connsiteX4" fmla="*/ 2538728 w 3824654"/>
              <a:gd name="connsiteY4" fmla="*/ 193888 h 1859046"/>
              <a:gd name="connsiteX5" fmla="*/ 3226777 w 3824654"/>
              <a:gd name="connsiteY5" fmla="*/ 52754 h 1859046"/>
              <a:gd name="connsiteX6" fmla="*/ 3411416 w 3824654"/>
              <a:gd name="connsiteY6" fmla="*/ 26377 h 1859046"/>
              <a:gd name="connsiteX7" fmla="*/ 3824654 w 3824654"/>
              <a:gd name="connsiteY7" fmla="*/ 0 h 1859046"/>
              <a:gd name="connsiteX0" fmla="*/ 0 w 3824654"/>
              <a:gd name="connsiteY0" fmla="*/ 1811216 h 1859046"/>
              <a:gd name="connsiteX1" fmla="*/ 1007200 w 3824654"/>
              <a:gd name="connsiteY1" fmla="*/ 1733864 h 1859046"/>
              <a:gd name="connsiteX2" fmla="*/ 1581523 w 3824654"/>
              <a:gd name="connsiteY2" fmla="*/ 1060125 h 1859046"/>
              <a:gd name="connsiteX3" fmla="*/ 1872762 w 3824654"/>
              <a:gd name="connsiteY3" fmla="*/ 509954 h 1859046"/>
              <a:gd name="connsiteX4" fmla="*/ 2538728 w 3824654"/>
              <a:gd name="connsiteY4" fmla="*/ 193888 h 1859046"/>
              <a:gd name="connsiteX5" fmla="*/ 3226777 w 3824654"/>
              <a:gd name="connsiteY5" fmla="*/ 52754 h 1859046"/>
              <a:gd name="connsiteX6" fmla="*/ 3411416 w 3824654"/>
              <a:gd name="connsiteY6" fmla="*/ 26377 h 1859046"/>
              <a:gd name="connsiteX7" fmla="*/ 3824654 w 3824654"/>
              <a:gd name="connsiteY7" fmla="*/ 0 h 1859046"/>
              <a:gd name="connsiteX0" fmla="*/ 0 w 3824654"/>
              <a:gd name="connsiteY0" fmla="*/ 1811216 h 1859046"/>
              <a:gd name="connsiteX1" fmla="*/ 1007200 w 3824654"/>
              <a:gd name="connsiteY1" fmla="*/ 1733864 h 1859046"/>
              <a:gd name="connsiteX2" fmla="*/ 1581523 w 3824654"/>
              <a:gd name="connsiteY2" fmla="*/ 1060125 h 1859046"/>
              <a:gd name="connsiteX3" fmla="*/ 1872762 w 3824654"/>
              <a:gd name="connsiteY3" fmla="*/ 509954 h 1859046"/>
              <a:gd name="connsiteX4" fmla="*/ 2538728 w 3824654"/>
              <a:gd name="connsiteY4" fmla="*/ 193888 h 1859046"/>
              <a:gd name="connsiteX5" fmla="*/ 3226777 w 3824654"/>
              <a:gd name="connsiteY5" fmla="*/ 52754 h 1859046"/>
              <a:gd name="connsiteX6" fmla="*/ 3411416 w 3824654"/>
              <a:gd name="connsiteY6" fmla="*/ 26377 h 1859046"/>
              <a:gd name="connsiteX7" fmla="*/ 3824654 w 3824654"/>
              <a:gd name="connsiteY7" fmla="*/ 0 h 1859046"/>
              <a:gd name="connsiteX0" fmla="*/ 0 w 3824654"/>
              <a:gd name="connsiteY0" fmla="*/ 1811216 h 1859046"/>
              <a:gd name="connsiteX1" fmla="*/ 1007200 w 3824654"/>
              <a:gd name="connsiteY1" fmla="*/ 1733864 h 1859046"/>
              <a:gd name="connsiteX2" fmla="*/ 1581523 w 3824654"/>
              <a:gd name="connsiteY2" fmla="*/ 1060125 h 1859046"/>
              <a:gd name="connsiteX3" fmla="*/ 1872762 w 3824654"/>
              <a:gd name="connsiteY3" fmla="*/ 509954 h 1859046"/>
              <a:gd name="connsiteX4" fmla="*/ 2538728 w 3824654"/>
              <a:gd name="connsiteY4" fmla="*/ 193888 h 1859046"/>
              <a:gd name="connsiteX5" fmla="*/ 3226777 w 3824654"/>
              <a:gd name="connsiteY5" fmla="*/ 52754 h 1859046"/>
              <a:gd name="connsiteX6" fmla="*/ 3411416 w 3824654"/>
              <a:gd name="connsiteY6" fmla="*/ 26377 h 1859046"/>
              <a:gd name="connsiteX7" fmla="*/ 3824654 w 3824654"/>
              <a:gd name="connsiteY7" fmla="*/ 0 h 1859046"/>
              <a:gd name="connsiteX0" fmla="*/ 0 w 3824654"/>
              <a:gd name="connsiteY0" fmla="*/ 1811216 h 1859046"/>
              <a:gd name="connsiteX1" fmla="*/ 1007200 w 3824654"/>
              <a:gd name="connsiteY1" fmla="*/ 1733864 h 1859046"/>
              <a:gd name="connsiteX2" fmla="*/ 1581523 w 3824654"/>
              <a:gd name="connsiteY2" fmla="*/ 1060125 h 1859046"/>
              <a:gd name="connsiteX3" fmla="*/ 1872762 w 3824654"/>
              <a:gd name="connsiteY3" fmla="*/ 509954 h 1859046"/>
              <a:gd name="connsiteX4" fmla="*/ 2538728 w 3824654"/>
              <a:gd name="connsiteY4" fmla="*/ 97639 h 1859046"/>
              <a:gd name="connsiteX5" fmla="*/ 3226777 w 3824654"/>
              <a:gd name="connsiteY5" fmla="*/ 52754 h 1859046"/>
              <a:gd name="connsiteX6" fmla="*/ 3411416 w 3824654"/>
              <a:gd name="connsiteY6" fmla="*/ 26377 h 1859046"/>
              <a:gd name="connsiteX7" fmla="*/ 3824654 w 3824654"/>
              <a:gd name="connsiteY7" fmla="*/ 0 h 1859046"/>
              <a:gd name="connsiteX0" fmla="*/ 0 w 3824654"/>
              <a:gd name="connsiteY0" fmla="*/ 1811216 h 1859046"/>
              <a:gd name="connsiteX1" fmla="*/ 1007200 w 3824654"/>
              <a:gd name="connsiteY1" fmla="*/ 1733864 h 1859046"/>
              <a:gd name="connsiteX2" fmla="*/ 1581523 w 3824654"/>
              <a:gd name="connsiteY2" fmla="*/ 1060125 h 1859046"/>
              <a:gd name="connsiteX3" fmla="*/ 1872762 w 3824654"/>
              <a:gd name="connsiteY3" fmla="*/ 509954 h 1859046"/>
              <a:gd name="connsiteX4" fmla="*/ 2538728 w 3824654"/>
              <a:gd name="connsiteY4" fmla="*/ 97639 h 1859046"/>
              <a:gd name="connsiteX5" fmla="*/ 3226777 w 3824654"/>
              <a:gd name="connsiteY5" fmla="*/ 52754 h 1859046"/>
              <a:gd name="connsiteX6" fmla="*/ 3411416 w 3824654"/>
              <a:gd name="connsiteY6" fmla="*/ 26377 h 1859046"/>
              <a:gd name="connsiteX7" fmla="*/ 3824654 w 3824654"/>
              <a:gd name="connsiteY7" fmla="*/ 0 h 1859046"/>
              <a:gd name="connsiteX0" fmla="*/ 0 w 3824654"/>
              <a:gd name="connsiteY0" fmla="*/ 1821702 h 1869532"/>
              <a:gd name="connsiteX1" fmla="*/ 1007200 w 3824654"/>
              <a:gd name="connsiteY1" fmla="*/ 1744350 h 1869532"/>
              <a:gd name="connsiteX2" fmla="*/ 1581523 w 3824654"/>
              <a:gd name="connsiteY2" fmla="*/ 1070611 h 1869532"/>
              <a:gd name="connsiteX3" fmla="*/ 1872762 w 3824654"/>
              <a:gd name="connsiteY3" fmla="*/ 520440 h 1869532"/>
              <a:gd name="connsiteX4" fmla="*/ 2538728 w 3824654"/>
              <a:gd name="connsiteY4" fmla="*/ 108125 h 1869532"/>
              <a:gd name="connsiteX5" fmla="*/ 3208771 w 3824654"/>
              <a:gd name="connsiteY5" fmla="*/ 11877 h 1869532"/>
              <a:gd name="connsiteX6" fmla="*/ 3411416 w 3824654"/>
              <a:gd name="connsiteY6" fmla="*/ 36863 h 1869532"/>
              <a:gd name="connsiteX7" fmla="*/ 3824654 w 3824654"/>
              <a:gd name="connsiteY7" fmla="*/ 10486 h 1869532"/>
              <a:gd name="connsiteX0" fmla="*/ 0 w 3824654"/>
              <a:gd name="connsiteY0" fmla="*/ 1811216 h 1859046"/>
              <a:gd name="connsiteX1" fmla="*/ 1007200 w 3824654"/>
              <a:gd name="connsiteY1" fmla="*/ 1733864 h 1859046"/>
              <a:gd name="connsiteX2" fmla="*/ 1581523 w 3824654"/>
              <a:gd name="connsiteY2" fmla="*/ 1060125 h 1859046"/>
              <a:gd name="connsiteX3" fmla="*/ 1872762 w 3824654"/>
              <a:gd name="connsiteY3" fmla="*/ 509954 h 1859046"/>
              <a:gd name="connsiteX4" fmla="*/ 2538728 w 3824654"/>
              <a:gd name="connsiteY4" fmla="*/ 97639 h 1859046"/>
              <a:gd name="connsiteX5" fmla="*/ 3411416 w 3824654"/>
              <a:gd name="connsiteY5" fmla="*/ 26377 h 1859046"/>
              <a:gd name="connsiteX6" fmla="*/ 3824654 w 3824654"/>
              <a:gd name="connsiteY6" fmla="*/ 0 h 1859046"/>
              <a:gd name="connsiteX0" fmla="*/ 0 w 3824654"/>
              <a:gd name="connsiteY0" fmla="*/ 1811216 h 1859046"/>
              <a:gd name="connsiteX1" fmla="*/ 1007200 w 3824654"/>
              <a:gd name="connsiteY1" fmla="*/ 1733864 h 1859046"/>
              <a:gd name="connsiteX2" fmla="*/ 1581523 w 3824654"/>
              <a:gd name="connsiteY2" fmla="*/ 1060125 h 1859046"/>
              <a:gd name="connsiteX3" fmla="*/ 1872762 w 3824654"/>
              <a:gd name="connsiteY3" fmla="*/ 509954 h 1859046"/>
              <a:gd name="connsiteX4" fmla="*/ 2538728 w 3824654"/>
              <a:gd name="connsiteY4" fmla="*/ 97639 h 1859046"/>
              <a:gd name="connsiteX5" fmla="*/ 3400212 w 3824654"/>
              <a:gd name="connsiteY5" fmla="*/ 1391 h 1859046"/>
              <a:gd name="connsiteX6" fmla="*/ 3824654 w 3824654"/>
              <a:gd name="connsiteY6" fmla="*/ 0 h 1859046"/>
              <a:gd name="connsiteX0" fmla="*/ 0 w 4165975"/>
              <a:gd name="connsiteY0" fmla="*/ 1810056 h 1857886"/>
              <a:gd name="connsiteX1" fmla="*/ 1007200 w 4165975"/>
              <a:gd name="connsiteY1" fmla="*/ 1732704 h 1857886"/>
              <a:gd name="connsiteX2" fmla="*/ 1581523 w 4165975"/>
              <a:gd name="connsiteY2" fmla="*/ 1058965 h 1857886"/>
              <a:gd name="connsiteX3" fmla="*/ 1872762 w 4165975"/>
              <a:gd name="connsiteY3" fmla="*/ 508794 h 1857886"/>
              <a:gd name="connsiteX4" fmla="*/ 2538728 w 4165975"/>
              <a:gd name="connsiteY4" fmla="*/ 96479 h 1857886"/>
              <a:gd name="connsiteX5" fmla="*/ 3400212 w 4165975"/>
              <a:gd name="connsiteY5" fmla="*/ 231 h 1857886"/>
              <a:gd name="connsiteX6" fmla="*/ 4165975 w 4165975"/>
              <a:gd name="connsiteY6" fmla="*/ 231 h 1857886"/>
              <a:gd name="connsiteX0" fmla="*/ 0 w 4165975"/>
              <a:gd name="connsiteY0" fmla="*/ 1810057 h 1857887"/>
              <a:gd name="connsiteX1" fmla="*/ 1007200 w 4165975"/>
              <a:gd name="connsiteY1" fmla="*/ 1732705 h 1857887"/>
              <a:gd name="connsiteX2" fmla="*/ 1581523 w 4165975"/>
              <a:gd name="connsiteY2" fmla="*/ 1058966 h 1857887"/>
              <a:gd name="connsiteX3" fmla="*/ 1872762 w 4165975"/>
              <a:gd name="connsiteY3" fmla="*/ 508795 h 1857887"/>
              <a:gd name="connsiteX4" fmla="*/ 2538728 w 4165975"/>
              <a:gd name="connsiteY4" fmla="*/ 96480 h 1857887"/>
              <a:gd name="connsiteX5" fmla="*/ 3400212 w 4165975"/>
              <a:gd name="connsiteY5" fmla="*/ 232 h 1857887"/>
              <a:gd name="connsiteX6" fmla="*/ 4165975 w 4165975"/>
              <a:gd name="connsiteY6" fmla="*/ 232 h 1857887"/>
              <a:gd name="connsiteX0" fmla="*/ 0 w 4165975"/>
              <a:gd name="connsiteY0" fmla="*/ 1810057 h 1857887"/>
              <a:gd name="connsiteX1" fmla="*/ 1007200 w 4165975"/>
              <a:gd name="connsiteY1" fmla="*/ 1732705 h 1857887"/>
              <a:gd name="connsiteX2" fmla="*/ 1581523 w 4165975"/>
              <a:gd name="connsiteY2" fmla="*/ 1058966 h 1857887"/>
              <a:gd name="connsiteX3" fmla="*/ 1872762 w 4165975"/>
              <a:gd name="connsiteY3" fmla="*/ 508795 h 1857887"/>
              <a:gd name="connsiteX4" fmla="*/ 2538728 w 4165975"/>
              <a:gd name="connsiteY4" fmla="*/ 96480 h 1857887"/>
              <a:gd name="connsiteX5" fmla="*/ 3400212 w 4165975"/>
              <a:gd name="connsiteY5" fmla="*/ 232 h 1857887"/>
              <a:gd name="connsiteX6" fmla="*/ 4165975 w 4165975"/>
              <a:gd name="connsiteY6" fmla="*/ 232 h 1857887"/>
              <a:gd name="connsiteX0" fmla="*/ 0 w 3400211"/>
              <a:gd name="connsiteY0" fmla="*/ 1809825 h 1857655"/>
              <a:gd name="connsiteX1" fmla="*/ 1007200 w 3400211"/>
              <a:gd name="connsiteY1" fmla="*/ 1732473 h 1857655"/>
              <a:gd name="connsiteX2" fmla="*/ 1581523 w 3400211"/>
              <a:gd name="connsiteY2" fmla="*/ 1058734 h 1857655"/>
              <a:gd name="connsiteX3" fmla="*/ 1872762 w 3400211"/>
              <a:gd name="connsiteY3" fmla="*/ 508563 h 1857655"/>
              <a:gd name="connsiteX4" fmla="*/ 2538728 w 3400211"/>
              <a:gd name="connsiteY4" fmla="*/ 96248 h 1857655"/>
              <a:gd name="connsiteX5" fmla="*/ 3400212 w 3400211"/>
              <a:gd name="connsiteY5" fmla="*/ 0 h 1857655"/>
              <a:gd name="connsiteX0" fmla="*/ 0 w 3549386"/>
              <a:gd name="connsiteY0" fmla="*/ 1823343 h 1871173"/>
              <a:gd name="connsiteX1" fmla="*/ 1007200 w 3549386"/>
              <a:gd name="connsiteY1" fmla="*/ 1745991 h 1871173"/>
              <a:gd name="connsiteX2" fmla="*/ 1581523 w 3549386"/>
              <a:gd name="connsiteY2" fmla="*/ 1072252 h 1871173"/>
              <a:gd name="connsiteX3" fmla="*/ 1872762 w 3549386"/>
              <a:gd name="connsiteY3" fmla="*/ 522081 h 1871173"/>
              <a:gd name="connsiteX4" fmla="*/ 2538728 w 3549386"/>
              <a:gd name="connsiteY4" fmla="*/ 109766 h 1871173"/>
              <a:gd name="connsiteX5" fmla="*/ 3400212 w 3549386"/>
              <a:gd name="connsiteY5" fmla="*/ 13518 h 1871173"/>
              <a:gd name="connsiteX6" fmla="*/ 3433770 w 3549386"/>
              <a:gd name="connsiteY6" fmla="*/ 28659 h 1871173"/>
              <a:gd name="connsiteX0" fmla="*/ 0 w 4857676"/>
              <a:gd name="connsiteY0" fmla="*/ 1823343 h 1871173"/>
              <a:gd name="connsiteX1" fmla="*/ 1007200 w 4857676"/>
              <a:gd name="connsiteY1" fmla="*/ 1745991 h 1871173"/>
              <a:gd name="connsiteX2" fmla="*/ 1581523 w 4857676"/>
              <a:gd name="connsiteY2" fmla="*/ 1072252 h 1871173"/>
              <a:gd name="connsiteX3" fmla="*/ 1872762 w 4857676"/>
              <a:gd name="connsiteY3" fmla="*/ 522081 h 1871173"/>
              <a:gd name="connsiteX4" fmla="*/ 2538728 w 4857676"/>
              <a:gd name="connsiteY4" fmla="*/ 109766 h 1871173"/>
              <a:gd name="connsiteX5" fmla="*/ 3400212 w 4857676"/>
              <a:gd name="connsiteY5" fmla="*/ 13518 h 1871173"/>
              <a:gd name="connsiteX6" fmla="*/ 4857676 w 4857676"/>
              <a:gd name="connsiteY6" fmla="*/ 13518 h 1871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57676" h="1871173">
                <a:moveTo>
                  <a:pt x="0" y="1823343"/>
                </a:moveTo>
                <a:cubicBezTo>
                  <a:pt x="287948" y="1857779"/>
                  <a:pt x="743613" y="1871173"/>
                  <a:pt x="1007200" y="1745991"/>
                </a:cubicBezTo>
                <a:cubicBezTo>
                  <a:pt x="1270787" y="1620809"/>
                  <a:pt x="1402551" y="1342871"/>
                  <a:pt x="1581523" y="1072252"/>
                </a:cubicBezTo>
                <a:cubicBezTo>
                  <a:pt x="1720525" y="732885"/>
                  <a:pt x="1748554" y="670914"/>
                  <a:pt x="1872762" y="522081"/>
                </a:cubicBezTo>
                <a:cubicBezTo>
                  <a:pt x="2181050" y="160654"/>
                  <a:pt x="2313059" y="185966"/>
                  <a:pt x="2538728" y="109766"/>
                </a:cubicBezTo>
                <a:cubicBezTo>
                  <a:pt x="2795170" y="29170"/>
                  <a:pt x="3185891" y="29791"/>
                  <a:pt x="3400212" y="13518"/>
                </a:cubicBezTo>
                <a:cubicBezTo>
                  <a:pt x="3549386" y="0"/>
                  <a:pt x="4850685" y="10364"/>
                  <a:pt x="4857676" y="13518"/>
                </a:cubicBezTo>
              </a:path>
            </a:pathLst>
          </a:custGeom>
          <a:ln w="41275">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dirty="0">
              <a:latin typeface="Helvetica" pitchFamily="34" charset="0"/>
              <a:cs typeface="Helvetica" pitchFamily="34" charset="0"/>
            </a:endParaRPr>
          </a:p>
        </p:txBody>
      </p:sp>
      <p:sp>
        <p:nvSpPr>
          <p:cNvPr id="85" name="Rectangle 84"/>
          <p:cNvSpPr/>
          <p:nvPr/>
        </p:nvSpPr>
        <p:spPr>
          <a:xfrm>
            <a:off x="6477000" y="1143000"/>
            <a:ext cx="16764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 name="Group 102"/>
          <p:cNvGrpSpPr/>
          <p:nvPr/>
        </p:nvGrpSpPr>
        <p:grpSpPr>
          <a:xfrm>
            <a:off x="6781800" y="2362200"/>
            <a:ext cx="1852047" cy="552293"/>
            <a:chOff x="6705600" y="1143000"/>
            <a:chExt cx="1852047" cy="552293"/>
          </a:xfrm>
        </p:grpSpPr>
        <p:sp>
          <p:nvSpPr>
            <p:cNvPr id="89" name="Freeform 88"/>
            <p:cNvSpPr>
              <a:spLocks noChangeAspect="1"/>
            </p:cNvSpPr>
            <p:nvPr/>
          </p:nvSpPr>
          <p:spPr>
            <a:xfrm>
              <a:off x="6705600" y="1143000"/>
              <a:ext cx="635809" cy="552293"/>
            </a:xfrm>
            <a:custGeom>
              <a:avLst/>
              <a:gdLst>
                <a:gd name="connsiteX0" fmla="*/ 1354873 w 1535152"/>
                <a:gd name="connsiteY0" fmla="*/ 351264 h 1507273"/>
                <a:gd name="connsiteX1" fmla="*/ 696951 w 1535152"/>
                <a:gd name="connsiteY1" fmla="*/ 27878 h 1507273"/>
                <a:gd name="connsiteX2" fmla="*/ 496229 w 1535152"/>
                <a:gd name="connsiteY2" fmla="*/ 183995 h 1507273"/>
                <a:gd name="connsiteX3" fmla="*/ 1388327 w 1535152"/>
                <a:gd name="connsiteY3" fmla="*/ 986883 h 1507273"/>
                <a:gd name="connsiteX4" fmla="*/ 1332571 w 1535152"/>
                <a:gd name="connsiteY4" fmla="*/ 1399478 h 1507273"/>
                <a:gd name="connsiteX5" fmla="*/ 172844 w 1535152"/>
                <a:gd name="connsiteY5" fmla="*/ 340113 h 1507273"/>
                <a:gd name="connsiteX6" fmla="*/ 295508 w 1535152"/>
                <a:gd name="connsiteY6" fmla="*/ 830766 h 1507273"/>
                <a:gd name="connsiteX7" fmla="*/ 1098395 w 1535152"/>
                <a:gd name="connsiteY7" fmla="*/ 407020 h 1507273"/>
                <a:gd name="connsiteX8" fmla="*/ 1232210 w 1535152"/>
                <a:gd name="connsiteY8" fmla="*/ 853069 h 1507273"/>
                <a:gd name="connsiteX9" fmla="*/ 473927 w 1535152"/>
                <a:gd name="connsiteY9" fmla="*/ 1254513 h 1507273"/>
                <a:gd name="connsiteX10" fmla="*/ 418171 w 1535152"/>
                <a:gd name="connsiteY10" fmla="*/ 1299117 h 1507273"/>
                <a:gd name="connsiteX0" fmla="*/ 1354873 w 1535152"/>
                <a:gd name="connsiteY0" fmla="*/ 351264 h 1507273"/>
                <a:gd name="connsiteX1" fmla="*/ 696951 w 1535152"/>
                <a:gd name="connsiteY1" fmla="*/ 27878 h 1507273"/>
                <a:gd name="connsiteX2" fmla="*/ 496229 w 1535152"/>
                <a:gd name="connsiteY2" fmla="*/ 183995 h 1507273"/>
                <a:gd name="connsiteX3" fmla="*/ 1388327 w 1535152"/>
                <a:gd name="connsiteY3" fmla="*/ 986883 h 1507273"/>
                <a:gd name="connsiteX4" fmla="*/ 1332571 w 1535152"/>
                <a:gd name="connsiteY4" fmla="*/ 1399478 h 1507273"/>
                <a:gd name="connsiteX5" fmla="*/ 172844 w 1535152"/>
                <a:gd name="connsiteY5" fmla="*/ 340113 h 1507273"/>
                <a:gd name="connsiteX6" fmla="*/ 295508 w 1535152"/>
                <a:gd name="connsiteY6" fmla="*/ 830766 h 1507273"/>
                <a:gd name="connsiteX7" fmla="*/ 1098395 w 1535152"/>
                <a:gd name="connsiteY7" fmla="*/ 407020 h 1507273"/>
                <a:gd name="connsiteX8" fmla="*/ 1310268 w 1535152"/>
                <a:gd name="connsiteY8" fmla="*/ 763859 h 1507273"/>
                <a:gd name="connsiteX9" fmla="*/ 473927 w 1535152"/>
                <a:gd name="connsiteY9" fmla="*/ 1254513 h 1507273"/>
                <a:gd name="connsiteX10" fmla="*/ 418171 w 1535152"/>
                <a:gd name="connsiteY10" fmla="*/ 1299117 h 1507273"/>
                <a:gd name="connsiteX0" fmla="*/ 1354873 w 1535152"/>
                <a:gd name="connsiteY0" fmla="*/ 351264 h 1507273"/>
                <a:gd name="connsiteX1" fmla="*/ 696951 w 1535152"/>
                <a:gd name="connsiteY1" fmla="*/ 27878 h 1507273"/>
                <a:gd name="connsiteX2" fmla="*/ 496229 w 1535152"/>
                <a:gd name="connsiteY2" fmla="*/ 183995 h 1507273"/>
                <a:gd name="connsiteX3" fmla="*/ 1388327 w 1535152"/>
                <a:gd name="connsiteY3" fmla="*/ 986883 h 1507273"/>
                <a:gd name="connsiteX4" fmla="*/ 1332571 w 1535152"/>
                <a:gd name="connsiteY4" fmla="*/ 1399478 h 1507273"/>
                <a:gd name="connsiteX5" fmla="*/ 172844 w 1535152"/>
                <a:gd name="connsiteY5" fmla="*/ 340113 h 1507273"/>
                <a:gd name="connsiteX6" fmla="*/ 295508 w 1535152"/>
                <a:gd name="connsiteY6" fmla="*/ 830766 h 1507273"/>
                <a:gd name="connsiteX7" fmla="*/ 1098395 w 1535152"/>
                <a:gd name="connsiteY7" fmla="*/ 407020 h 1507273"/>
                <a:gd name="connsiteX8" fmla="*/ 1310268 w 1535152"/>
                <a:gd name="connsiteY8" fmla="*/ 763859 h 1507273"/>
                <a:gd name="connsiteX9" fmla="*/ 473927 w 1535152"/>
                <a:gd name="connsiteY9" fmla="*/ 1254513 h 1507273"/>
                <a:gd name="connsiteX10" fmla="*/ 696952 w 1535152"/>
                <a:gd name="connsiteY10" fmla="*/ 1154151 h 1507273"/>
                <a:gd name="connsiteX0" fmla="*/ 1578826 w 1759105"/>
                <a:gd name="connsiteY0" fmla="*/ 351264 h 1826941"/>
                <a:gd name="connsiteX1" fmla="*/ 920904 w 1759105"/>
                <a:gd name="connsiteY1" fmla="*/ 27878 h 1826941"/>
                <a:gd name="connsiteX2" fmla="*/ 720182 w 1759105"/>
                <a:gd name="connsiteY2" fmla="*/ 183995 h 1826941"/>
                <a:gd name="connsiteX3" fmla="*/ 1612280 w 1759105"/>
                <a:gd name="connsiteY3" fmla="*/ 986883 h 1826941"/>
                <a:gd name="connsiteX4" fmla="*/ 1556524 w 1759105"/>
                <a:gd name="connsiteY4" fmla="*/ 1399478 h 1826941"/>
                <a:gd name="connsiteX5" fmla="*/ 396797 w 1759105"/>
                <a:gd name="connsiteY5" fmla="*/ 340113 h 1826941"/>
                <a:gd name="connsiteX6" fmla="*/ 519461 w 1759105"/>
                <a:gd name="connsiteY6" fmla="*/ 830766 h 1826941"/>
                <a:gd name="connsiteX7" fmla="*/ 1322348 w 1759105"/>
                <a:gd name="connsiteY7" fmla="*/ 407020 h 1826941"/>
                <a:gd name="connsiteX8" fmla="*/ 1534221 w 1759105"/>
                <a:gd name="connsiteY8" fmla="*/ 763859 h 1826941"/>
                <a:gd name="connsiteX9" fmla="*/ 697880 w 1759105"/>
                <a:gd name="connsiteY9" fmla="*/ 1254513 h 1826941"/>
                <a:gd name="connsiteX10" fmla="*/ 39959 w 1759105"/>
                <a:gd name="connsiteY10" fmla="*/ 1812073 h 1826941"/>
                <a:gd name="connsiteX0" fmla="*/ 1578826 w 1759105"/>
                <a:gd name="connsiteY0" fmla="*/ 351264 h 1826941"/>
                <a:gd name="connsiteX1" fmla="*/ 920904 w 1759105"/>
                <a:gd name="connsiteY1" fmla="*/ 27878 h 1826941"/>
                <a:gd name="connsiteX2" fmla="*/ 720182 w 1759105"/>
                <a:gd name="connsiteY2" fmla="*/ 183995 h 1826941"/>
                <a:gd name="connsiteX3" fmla="*/ 1612280 w 1759105"/>
                <a:gd name="connsiteY3" fmla="*/ 986883 h 1826941"/>
                <a:gd name="connsiteX4" fmla="*/ 1556524 w 1759105"/>
                <a:gd name="connsiteY4" fmla="*/ 1399478 h 1826941"/>
                <a:gd name="connsiteX5" fmla="*/ 396797 w 1759105"/>
                <a:gd name="connsiteY5" fmla="*/ 340113 h 1826941"/>
                <a:gd name="connsiteX6" fmla="*/ 519461 w 1759105"/>
                <a:gd name="connsiteY6" fmla="*/ 830766 h 1826941"/>
                <a:gd name="connsiteX7" fmla="*/ 1322348 w 1759105"/>
                <a:gd name="connsiteY7" fmla="*/ 407020 h 1826941"/>
                <a:gd name="connsiteX8" fmla="*/ 1534221 w 1759105"/>
                <a:gd name="connsiteY8" fmla="*/ 763859 h 1826941"/>
                <a:gd name="connsiteX9" fmla="*/ 909753 w 1759105"/>
                <a:gd name="connsiteY9" fmla="*/ 1120698 h 1826941"/>
                <a:gd name="connsiteX10" fmla="*/ 39959 w 1759105"/>
                <a:gd name="connsiteY10" fmla="*/ 1812073 h 1826941"/>
                <a:gd name="connsiteX0" fmla="*/ 1354873 w 1535152"/>
                <a:gd name="connsiteY0" fmla="*/ 351264 h 1507273"/>
                <a:gd name="connsiteX1" fmla="*/ 696951 w 1535152"/>
                <a:gd name="connsiteY1" fmla="*/ 27878 h 1507273"/>
                <a:gd name="connsiteX2" fmla="*/ 496229 w 1535152"/>
                <a:gd name="connsiteY2" fmla="*/ 183995 h 1507273"/>
                <a:gd name="connsiteX3" fmla="*/ 1388327 w 1535152"/>
                <a:gd name="connsiteY3" fmla="*/ 986883 h 1507273"/>
                <a:gd name="connsiteX4" fmla="*/ 1332571 w 1535152"/>
                <a:gd name="connsiteY4" fmla="*/ 1399478 h 1507273"/>
                <a:gd name="connsiteX5" fmla="*/ 172844 w 1535152"/>
                <a:gd name="connsiteY5" fmla="*/ 340113 h 1507273"/>
                <a:gd name="connsiteX6" fmla="*/ 295508 w 1535152"/>
                <a:gd name="connsiteY6" fmla="*/ 830766 h 1507273"/>
                <a:gd name="connsiteX7" fmla="*/ 1098395 w 1535152"/>
                <a:gd name="connsiteY7" fmla="*/ 407020 h 1507273"/>
                <a:gd name="connsiteX8" fmla="*/ 1310268 w 1535152"/>
                <a:gd name="connsiteY8" fmla="*/ 763859 h 1507273"/>
                <a:gd name="connsiteX9" fmla="*/ 685800 w 1535152"/>
                <a:gd name="connsiteY9" fmla="*/ 1120698 h 1507273"/>
                <a:gd name="connsiteX10" fmla="*/ 525038 w 1535152"/>
                <a:gd name="connsiteY10" fmla="*/ 1250796 h 1507273"/>
                <a:gd name="connsiteX0" fmla="*/ 1354873 w 1674542"/>
                <a:gd name="connsiteY0" fmla="*/ 351264 h 1527717"/>
                <a:gd name="connsiteX1" fmla="*/ 696951 w 1674542"/>
                <a:gd name="connsiteY1" fmla="*/ 27878 h 1527717"/>
                <a:gd name="connsiteX2" fmla="*/ 496229 w 1674542"/>
                <a:gd name="connsiteY2" fmla="*/ 183995 h 1527717"/>
                <a:gd name="connsiteX3" fmla="*/ 1535152 w 1674542"/>
                <a:gd name="connsiteY3" fmla="*/ 1109547 h 1527717"/>
                <a:gd name="connsiteX4" fmla="*/ 1332571 w 1674542"/>
                <a:gd name="connsiteY4" fmla="*/ 1399478 h 1527717"/>
                <a:gd name="connsiteX5" fmla="*/ 172844 w 1674542"/>
                <a:gd name="connsiteY5" fmla="*/ 340113 h 1527717"/>
                <a:gd name="connsiteX6" fmla="*/ 295508 w 1674542"/>
                <a:gd name="connsiteY6" fmla="*/ 830766 h 1527717"/>
                <a:gd name="connsiteX7" fmla="*/ 1098395 w 1674542"/>
                <a:gd name="connsiteY7" fmla="*/ 407020 h 1527717"/>
                <a:gd name="connsiteX8" fmla="*/ 1310268 w 1674542"/>
                <a:gd name="connsiteY8" fmla="*/ 763859 h 1527717"/>
                <a:gd name="connsiteX9" fmla="*/ 685800 w 1674542"/>
                <a:gd name="connsiteY9" fmla="*/ 1120698 h 1527717"/>
                <a:gd name="connsiteX10" fmla="*/ 525038 w 1674542"/>
                <a:gd name="connsiteY10" fmla="*/ 1250796 h 1527717"/>
                <a:gd name="connsiteX0" fmla="*/ 1354873 w 1674542"/>
                <a:gd name="connsiteY0" fmla="*/ 379142 h 1555595"/>
                <a:gd name="connsiteX1" fmla="*/ 730405 w 1674542"/>
                <a:gd name="connsiteY1" fmla="*/ 27878 h 1555595"/>
                <a:gd name="connsiteX2" fmla="*/ 496229 w 1674542"/>
                <a:gd name="connsiteY2" fmla="*/ 211873 h 1555595"/>
                <a:gd name="connsiteX3" fmla="*/ 1535152 w 1674542"/>
                <a:gd name="connsiteY3" fmla="*/ 1137425 h 1555595"/>
                <a:gd name="connsiteX4" fmla="*/ 1332571 w 1674542"/>
                <a:gd name="connsiteY4" fmla="*/ 1427356 h 1555595"/>
                <a:gd name="connsiteX5" fmla="*/ 172844 w 1674542"/>
                <a:gd name="connsiteY5" fmla="*/ 367991 h 1555595"/>
                <a:gd name="connsiteX6" fmla="*/ 295508 w 1674542"/>
                <a:gd name="connsiteY6" fmla="*/ 858644 h 1555595"/>
                <a:gd name="connsiteX7" fmla="*/ 1098395 w 1674542"/>
                <a:gd name="connsiteY7" fmla="*/ 434898 h 1555595"/>
                <a:gd name="connsiteX8" fmla="*/ 1310268 w 1674542"/>
                <a:gd name="connsiteY8" fmla="*/ 791737 h 1555595"/>
                <a:gd name="connsiteX9" fmla="*/ 685800 w 1674542"/>
                <a:gd name="connsiteY9" fmla="*/ 1148576 h 1555595"/>
                <a:gd name="connsiteX10" fmla="*/ 525038 w 1674542"/>
                <a:gd name="connsiteY10" fmla="*/ 1278674 h 1555595"/>
                <a:gd name="connsiteX0" fmla="*/ 1354873 w 1674542"/>
                <a:gd name="connsiteY0" fmla="*/ 352193 h 1528646"/>
                <a:gd name="connsiteX1" fmla="*/ 730405 w 1674542"/>
                <a:gd name="connsiteY1" fmla="*/ 929 h 1528646"/>
                <a:gd name="connsiteX2" fmla="*/ 496229 w 1674542"/>
                <a:gd name="connsiteY2" fmla="*/ 184924 h 1528646"/>
                <a:gd name="connsiteX3" fmla="*/ 1535152 w 1674542"/>
                <a:gd name="connsiteY3" fmla="*/ 1110476 h 1528646"/>
                <a:gd name="connsiteX4" fmla="*/ 1332571 w 1674542"/>
                <a:gd name="connsiteY4" fmla="*/ 1400407 h 1528646"/>
                <a:gd name="connsiteX5" fmla="*/ 172844 w 1674542"/>
                <a:gd name="connsiteY5" fmla="*/ 341042 h 1528646"/>
                <a:gd name="connsiteX6" fmla="*/ 295508 w 1674542"/>
                <a:gd name="connsiteY6" fmla="*/ 831695 h 1528646"/>
                <a:gd name="connsiteX7" fmla="*/ 1098395 w 1674542"/>
                <a:gd name="connsiteY7" fmla="*/ 407949 h 1528646"/>
                <a:gd name="connsiteX8" fmla="*/ 1310268 w 1674542"/>
                <a:gd name="connsiteY8" fmla="*/ 764788 h 1528646"/>
                <a:gd name="connsiteX9" fmla="*/ 685800 w 1674542"/>
                <a:gd name="connsiteY9" fmla="*/ 1121627 h 1528646"/>
                <a:gd name="connsiteX10" fmla="*/ 525038 w 1674542"/>
                <a:gd name="connsiteY10" fmla="*/ 1251725 h 1528646"/>
                <a:gd name="connsiteX0" fmla="*/ 1354873 w 1674542"/>
                <a:gd name="connsiteY0" fmla="*/ 383789 h 1560242"/>
                <a:gd name="connsiteX1" fmla="*/ 730405 w 1674542"/>
                <a:gd name="connsiteY1" fmla="*/ 32525 h 1560242"/>
                <a:gd name="connsiteX2" fmla="*/ 496229 w 1674542"/>
                <a:gd name="connsiteY2" fmla="*/ 216520 h 1560242"/>
                <a:gd name="connsiteX3" fmla="*/ 1535152 w 1674542"/>
                <a:gd name="connsiteY3" fmla="*/ 1142072 h 1560242"/>
                <a:gd name="connsiteX4" fmla="*/ 1332571 w 1674542"/>
                <a:gd name="connsiteY4" fmla="*/ 1432003 h 1560242"/>
                <a:gd name="connsiteX5" fmla="*/ 172844 w 1674542"/>
                <a:gd name="connsiteY5" fmla="*/ 372638 h 1560242"/>
                <a:gd name="connsiteX6" fmla="*/ 295508 w 1674542"/>
                <a:gd name="connsiteY6" fmla="*/ 863291 h 1560242"/>
                <a:gd name="connsiteX7" fmla="*/ 1098395 w 1674542"/>
                <a:gd name="connsiteY7" fmla="*/ 439545 h 1560242"/>
                <a:gd name="connsiteX8" fmla="*/ 1310268 w 1674542"/>
                <a:gd name="connsiteY8" fmla="*/ 796384 h 1560242"/>
                <a:gd name="connsiteX9" fmla="*/ 685800 w 1674542"/>
                <a:gd name="connsiteY9" fmla="*/ 1153223 h 1560242"/>
                <a:gd name="connsiteX10" fmla="*/ 525038 w 1674542"/>
                <a:gd name="connsiteY10" fmla="*/ 1283321 h 1560242"/>
                <a:gd name="connsiteX0" fmla="*/ 1354873 w 1674542"/>
                <a:gd name="connsiteY0" fmla="*/ 383789 h 1560242"/>
                <a:gd name="connsiteX1" fmla="*/ 730405 w 1674542"/>
                <a:gd name="connsiteY1" fmla="*/ 32525 h 1560242"/>
                <a:gd name="connsiteX2" fmla="*/ 496229 w 1674542"/>
                <a:gd name="connsiteY2" fmla="*/ 216520 h 1560242"/>
                <a:gd name="connsiteX3" fmla="*/ 1535152 w 1674542"/>
                <a:gd name="connsiteY3" fmla="*/ 1142072 h 1560242"/>
                <a:gd name="connsiteX4" fmla="*/ 1332571 w 1674542"/>
                <a:gd name="connsiteY4" fmla="*/ 1432003 h 1560242"/>
                <a:gd name="connsiteX5" fmla="*/ 172844 w 1674542"/>
                <a:gd name="connsiteY5" fmla="*/ 372638 h 1560242"/>
                <a:gd name="connsiteX6" fmla="*/ 295508 w 1674542"/>
                <a:gd name="connsiteY6" fmla="*/ 863291 h 1560242"/>
                <a:gd name="connsiteX7" fmla="*/ 1098395 w 1674542"/>
                <a:gd name="connsiteY7" fmla="*/ 439545 h 1560242"/>
                <a:gd name="connsiteX8" fmla="*/ 1310268 w 1674542"/>
                <a:gd name="connsiteY8" fmla="*/ 796384 h 1560242"/>
                <a:gd name="connsiteX9" fmla="*/ 685800 w 1674542"/>
                <a:gd name="connsiteY9" fmla="*/ 1153223 h 1560242"/>
                <a:gd name="connsiteX10" fmla="*/ 525038 w 1674542"/>
                <a:gd name="connsiteY10" fmla="*/ 1283321 h 1560242"/>
                <a:gd name="connsiteX0" fmla="*/ 1354873 w 1674542"/>
                <a:gd name="connsiteY0" fmla="*/ 383789 h 1560242"/>
                <a:gd name="connsiteX1" fmla="*/ 998034 w 1674542"/>
                <a:gd name="connsiteY1" fmla="*/ 97574 h 1560242"/>
                <a:gd name="connsiteX2" fmla="*/ 730405 w 1674542"/>
                <a:gd name="connsiteY2" fmla="*/ 32525 h 1560242"/>
                <a:gd name="connsiteX3" fmla="*/ 496229 w 1674542"/>
                <a:gd name="connsiteY3" fmla="*/ 216520 h 1560242"/>
                <a:gd name="connsiteX4" fmla="*/ 1535152 w 1674542"/>
                <a:gd name="connsiteY4" fmla="*/ 1142072 h 1560242"/>
                <a:gd name="connsiteX5" fmla="*/ 1332571 w 1674542"/>
                <a:gd name="connsiteY5" fmla="*/ 1432003 h 1560242"/>
                <a:gd name="connsiteX6" fmla="*/ 172844 w 1674542"/>
                <a:gd name="connsiteY6" fmla="*/ 372638 h 1560242"/>
                <a:gd name="connsiteX7" fmla="*/ 295508 w 1674542"/>
                <a:gd name="connsiteY7" fmla="*/ 863291 h 1560242"/>
                <a:gd name="connsiteX8" fmla="*/ 1098395 w 1674542"/>
                <a:gd name="connsiteY8" fmla="*/ 439545 h 1560242"/>
                <a:gd name="connsiteX9" fmla="*/ 1310268 w 1674542"/>
                <a:gd name="connsiteY9" fmla="*/ 796384 h 1560242"/>
                <a:gd name="connsiteX10" fmla="*/ 685800 w 1674542"/>
                <a:gd name="connsiteY10" fmla="*/ 1153223 h 1560242"/>
                <a:gd name="connsiteX11" fmla="*/ 525038 w 1674542"/>
                <a:gd name="connsiteY11" fmla="*/ 1283321 h 1560242"/>
                <a:gd name="connsiteX0" fmla="*/ 1354873 w 1674542"/>
                <a:gd name="connsiteY0" fmla="*/ 379142 h 1555595"/>
                <a:gd name="connsiteX1" fmla="*/ 730405 w 1674542"/>
                <a:gd name="connsiteY1" fmla="*/ 27878 h 1555595"/>
                <a:gd name="connsiteX2" fmla="*/ 496229 w 1674542"/>
                <a:gd name="connsiteY2" fmla="*/ 211873 h 1555595"/>
                <a:gd name="connsiteX3" fmla="*/ 1535152 w 1674542"/>
                <a:gd name="connsiteY3" fmla="*/ 1137425 h 1555595"/>
                <a:gd name="connsiteX4" fmla="*/ 1332571 w 1674542"/>
                <a:gd name="connsiteY4" fmla="*/ 1427356 h 1555595"/>
                <a:gd name="connsiteX5" fmla="*/ 172844 w 1674542"/>
                <a:gd name="connsiteY5" fmla="*/ 367991 h 1555595"/>
                <a:gd name="connsiteX6" fmla="*/ 295508 w 1674542"/>
                <a:gd name="connsiteY6" fmla="*/ 858644 h 1555595"/>
                <a:gd name="connsiteX7" fmla="*/ 1098395 w 1674542"/>
                <a:gd name="connsiteY7" fmla="*/ 434898 h 1555595"/>
                <a:gd name="connsiteX8" fmla="*/ 1310268 w 1674542"/>
                <a:gd name="connsiteY8" fmla="*/ 791737 h 1555595"/>
                <a:gd name="connsiteX9" fmla="*/ 685800 w 1674542"/>
                <a:gd name="connsiteY9" fmla="*/ 1148576 h 1555595"/>
                <a:gd name="connsiteX10" fmla="*/ 525038 w 1674542"/>
                <a:gd name="connsiteY10" fmla="*/ 1278674 h 1555595"/>
                <a:gd name="connsiteX0" fmla="*/ 1354873 w 1674542"/>
                <a:gd name="connsiteY0" fmla="*/ 379142 h 1555595"/>
                <a:gd name="connsiteX1" fmla="*/ 730405 w 1674542"/>
                <a:gd name="connsiteY1" fmla="*/ 27878 h 1555595"/>
                <a:gd name="connsiteX2" fmla="*/ 496229 w 1674542"/>
                <a:gd name="connsiteY2" fmla="*/ 211873 h 1555595"/>
                <a:gd name="connsiteX3" fmla="*/ 1535152 w 1674542"/>
                <a:gd name="connsiteY3" fmla="*/ 1137425 h 1555595"/>
                <a:gd name="connsiteX4" fmla="*/ 1332571 w 1674542"/>
                <a:gd name="connsiteY4" fmla="*/ 1427356 h 1555595"/>
                <a:gd name="connsiteX5" fmla="*/ 172844 w 1674542"/>
                <a:gd name="connsiteY5" fmla="*/ 367991 h 1555595"/>
                <a:gd name="connsiteX6" fmla="*/ 295508 w 1674542"/>
                <a:gd name="connsiteY6" fmla="*/ 858644 h 1555595"/>
                <a:gd name="connsiteX7" fmla="*/ 1098395 w 1674542"/>
                <a:gd name="connsiteY7" fmla="*/ 434898 h 1555595"/>
                <a:gd name="connsiteX8" fmla="*/ 1310268 w 1674542"/>
                <a:gd name="connsiteY8" fmla="*/ 791737 h 1555595"/>
                <a:gd name="connsiteX9" fmla="*/ 685800 w 1674542"/>
                <a:gd name="connsiteY9" fmla="*/ 1148576 h 1555595"/>
                <a:gd name="connsiteX10" fmla="*/ 368921 w 1674542"/>
                <a:gd name="connsiteY10" fmla="*/ 1334430 h 1555595"/>
                <a:gd name="connsiteX0" fmla="*/ 1354873 w 1674542"/>
                <a:gd name="connsiteY0" fmla="*/ 379142 h 1555595"/>
                <a:gd name="connsiteX1" fmla="*/ 730405 w 1674542"/>
                <a:gd name="connsiteY1" fmla="*/ 27878 h 1555595"/>
                <a:gd name="connsiteX2" fmla="*/ 496229 w 1674542"/>
                <a:gd name="connsiteY2" fmla="*/ 211873 h 1555595"/>
                <a:gd name="connsiteX3" fmla="*/ 1535152 w 1674542"/>
                <a:gd name="connsiteY3" fmla="*/ 1137425 h 1555595"/>
                <a:gd name="connsiteX4" fmla="*/ 1332571 w 1674542"/>
                <a:gd name="connsiteY4" fmla="*/ 1427356 h 1555595"/>
                <a:gd name="connsiteX5" fmla="*/ 172844 w 1674542"/>
                <a:gd name="connsiteY5" fmla="*/ 367991 h 1555595"/>
                <a:gd name="connsiteX6" fmla="*/ 295508 w 1674542"/>
                <a:gd name="connsiteY6" fmla="*/ 858644 h 1555595"/>
                <a:gd name="connsiteX7" fmla="*/ 1098395 w 1674542"/>
                <a:gd name="connsiteY7" fmla="*/ 434898 h 1555595"/>
                <a:gd name="connsiteX8" fmla="*/ 1310268 w 1674542"/>
                <a:gd name="connsiteY8" fmla="*/ 791737 h 1555595"/>
                <a:gd name="connsiteX9" fmla="*/ 685800 w 1674542"/>
                <a:gd name="connsiteY9" fmla="*/ 1148576 h 1555595"/>
                <a:gd name="connsiteX0" fmla="*/ 1354873 w 1674542"/>
                <a:gd name="connsiteY0" fmla="*/ 379142 h 1555595"/>
                <a:gd name="connsiteX1" fmla="*/ 730405 w 1674542"/>
                <a:gd name="connsiteY1" fmla="*/ 27878 h 1555595"/>
                <a:gd name="connsiteX2" fmla="*/ 496229 w 1674542"/>
                <a:gd name="connsiteY2" fmla="*/ 211873 h 1555595"/>
                <a:gd name="connsiteX3" fmla="*/ 1535152 w 1674542"/>
                <a:gd name="connsiteY3" fmla="*/ 1137425 h 1555595"/>
                <a:gd name="connsiteX4" fmla="*/ 1332571 w 1674542"/>
                <a:gd name="connsiteY4" fmla="*/ 1427356 h 1555595"/>
                <a:gd name="connsiteX5" fmla="*/ 172844 w 1674542"/>
                <a:gd name="connsiteY5" fmla="*/ 367991 h 1555595"/>
                <a:gd name="connsiteX6" fmla="*/ 295508 w 1674542"/>
                <a:gd name="connsiteY6" fmla="*/ 858644 h 1555595"/>
                <a:gd name="connsiteX7" fmla="*/ 1098395 w 1674542"/>
                <a:gd name="connsiteY7" fmla="*/ 434898 h 1555595"/>
                <a:gd name="connsiteX8" fmla="*/ 1310268 w 1674542"/>
                <a:gd name="connsiteY8" fmla="*/ 791737 h 1555595"/>
                <a:gd name="connsiteX9" fmla="*/ 496229 w 1674542"/>
                <a:gd name="connsiteY9" fmla="*/ 1248937 h 1555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4542" h="1555595">
                  <a:moveTo>
                    <a:pt x="1354873" y="379142"/>
                  </a:moveTo>
                  <a:cubicBezTo>
                    <a:pt x="1224776" y="305962"/>
                    <a:pt x="873512" y="55756"/>
                    <a:pt x="730405" y="27878"/>
                  </a:cubicBezTo>
                  <a:cubicBezTo>
                    <a:pt x="587298" y="0"/>
                    <a:pt x="362105" y="26949"/>
                    <a:pt x="496229" y="211873"/>
                  </a:cubicBezTo>
                  <a:cubicBezTo>
                    <a:pt x="630353" y="396797"/>
                    <a:pt x="1395762" y="934845"/>
                    <a:pt x="1535152" y="1137425"/>
                  </a:cubicBezTo>
                  <a:cubicBezTo>
                    <a:pt x="1674542" y="1340005"/>
                    <a:pt x="1559622" y="1555595"/>
                    <a:pt x="1332571" y="1427356"/>
                  </a:cubicBezTo>
                  <a:cubicBezTo>
                    <a:pt x="1105520" y="1299117"/>
                    <a:pt x="345688" y="462776"/>
                    <a:pt x="172844" y="367991"/>
                  </a:cubicBezTo>
                  <a:cubicBezTo>
                    <a:pt x="0" y="273206"/>
                    <a:pt x="141250" y="847493"/>
                    <a:pt x="295508" y="858644"/>
                  </a:cubicBezTo>
                  <a:cubicBezTo>
                    <a:pt x="449767" y="869795"/>
                    <a:pt x="929268" y="446049"/>
                    <a:pt x="1098395" y="434898"/>
                  </a:cubicBezTo>
                  <a:cubicBezTo>
                    <a:pt x="1267522" y="423747"/>
                    <a:pt x="1410629" y="656064"/>
                    <a:pt x="1310268" y="791737"/>
                  </a:cubicBezTo>
                  <a:cubicBezTo>
                    <a:pt x="1209907" y="927410"/>
                    <a:pt x="653120" y="1158488"/>
                    <a:pt x="496229" y="1248937"/>
                  </a:cubicBezTo>
                </a:path>
              </a:pathLst>
            </a:custGeom>
            <a:noFill/>
            <a:ln w="44450">
              <a:solidFill>
                <a:schemeClr val="accent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400" dirty="0">
                <a:solidFill>
                  <a:prstClr val="black"/>
                </a:solidFill>
                <a:latin typeface="+mj-lt"/>
                <a:cs typeface="Helvetica"/>
              </a:endParaRPr>
            </a:p>
          </p:txBody>
        </p:sp>
        <p:sp>
          <p:nvSpPr>
            <p:cNvPr id="90" name="TextBox 89"/>
            <p:cNvSpPr txBox="1"/>
            <p:nvPr/>
          </p:nvSpPr>
          <p:spPr>
            <a:xfrm>
              <a:off x="7391400" y="1219200"/>
              <a:ext cx="1166247" cy="369332"/>
            </a:xfrm>
            <a:prstGeom prst="rect">
              <a:avLst/>
            </a:prstGeom>
            <a:noFill/>
          </p:spPr>
          <p:txBody>
            <a:bodyPr wrap="square" rtlCol="0">
              <a:spAutoFit/>
            </a:bodyPr>
            <a:lstStyle/>
            <a:p>
              <a:r>
                <a:rPr lang="en-US" dirty="0" smtClean="0"/>
                <a:t>Protein N</a:t>
              </a:r>
              <a:endParaRPr lang="en-US" dirty="0"/>
            </a:p>
          </p:txBody>
        </p:sp>
      </p:grpSp>
      <p:grpSp>
        <p:nvGrpSpPr>
          <p:cNvPr id="102" name="Group 101"/>
          <p:cNvGrpSpPr/>
          <p:nvPr/>
        </p:nvGrpSpPr>
        <p:grpSpPr>
          <a:xfrm>
            <a:off x="6705600" y="990600"/>
            <a:ext cx="1852047" cy="552293"/>
            <a:chOff x="6781800" y="3505200"/>
            <a:chExt cx="1852047" cy="552293"/>
          </a:xfrm>
        </p:grpSpPr>
        <p:sp>
          <p:nvSpPr>
            <p:cNvPr id="94" name="Freeform 93"/>
            <p:cNvSpPr>
              <a:spLocks noChangeAspect="1"/>
            </p:cNvSpPr>
            <p:nvPr/>
          </p:nvSpPr>
          <p:spPr>
            <a:xfrm>
              <a:off x="6781800" y="3505200"/>
              <a:ext cx="635809" cy="552293"/>
            </a:xfrm>
            <a:custGeom>
              <a:avLst/>
              <a:gdLst>
                <a:gd name="connsiteX0" fmla="*/ 1354873 w 1535152"/>
                <a:gd name="connsiteY0" fmla="*/ 351264 h 1507273"/>
                <a:gd name="connsiteX1" fmla="*/ 696951 w 1535152"/>
                <a:gd name="connsiteY1" fmla="*/ 27878 h 1507273"/>
                <a:gd name="connsiteX2" fmla="*/ 496229 w 1535152"/>
                <a:gd name="connsiteY2" fmla="*/ 183995 h 1507273"/>
                <a:gd name="connsiteX3" fmla="*/ 1388327 w 1535152"/>
                <a:gd name="connsiteY3" fmla="*/ 986883 h 1507273"/>
                <a:gd name="connsiteX4" fmla="*/ 1332571 w 1535152"/>
                <a:gd name="connsiteY4" fmla="*/ 1399478 h 1507273"/>
                <a:gd name="connsiteX5" fmla="*/ 172844 w 1535152"/>
                <a:gd name="connsiteY5" fmla="*/ 340113 h 1507273"/>
                <a:gd name="connsiteX6" fmla="*/ 295508 w 1535152"/>
                <a:gd name="connsiteY6" fmla="*/ 830766 h 1507273"/>
                <a:gd name="connsiteX7" fmla="*/ 1098395 w 1535152"/>
                <a:gd name="connsiteY7" fmla="*/ 407020 h 1507273"/>
                <a:gd name="connsiteX8" fmla="*/ 1232210 w 1535152"/>
                <a:gd name="connsiteY8" fmla="*/ 853069 h 1507273"/>
                <a:gd name="connsiteX9" fmla="*/ 473927 w 1535152"/>
                <a:gd name="connsiteY9" fmla="*/ 1254513 h 1507273"/>
                <a:gd name="connsiteX10" fmla="*/ 418171 w 1535152"/>
                <a:gd name="connsiteY10" fmla="*/ 1299117 h 1507273"/>
                <a:gd name="connsiteX0" fmla="*/ 1354873 w 1535152"/>
                <a:gd name="connsiteY0" fmla="*/ 351264 h 1507273"/>
                <a:gd name="connsiteX1" fmla="*/ 696951 w 1535152"/>
                <a:gd name="connsiteY1" fmla="*/ 27878 h 1507273"/>
                <a:gd name="connsiteX2" fmla="*/ 496229 w 1535152"/>
                <a:gd name="connsiteY2" fmla="*/ 183995 h 1507273"/>
                <a:gd name="connsiteX3" fmla="*/ 1388327 w 1535152"/>
                <a:gd name="connsiteY3" fmla="*/ 986883 h 1507273"/>
                <a:gd name="connsiteX4" fmla="*/ 1332571 w 1535152"/>
                <a:gd name="connsiteY4" fmla="*/ 1399478 h 1507273"/>
                <a:gd name="connsiteX5" fmla="*/ 172844 w 1535152"/>
                <a:gd name="connsiteY5" fmla="*/ 340113 h 1507273"/>
                <a:gd name="connsiteX6" fmla="*/ 295508 w 1535152"/>
                <a:gd name="connsiteY6" fmla="*/ 830766 h 1507273"/>
                <a:gd name="connsiteX7" fmla="*/ 1098395 w 1535152"/>
                <a:gd name="connsiteY7" fmla="*/ 407020 h 1507273"/>
                <a:gd name="connsiteX8" fmla="*/ 1310268 w 1535152"/>
                <a:gd name="connsiteY8" fmla="*/ 763859 h 1507273"/>
                <a:gd name="connsiteX9" fmla="*/ 473927 w 1535152"/>
                <a:gd name="connsiteY9" fmla="*/ 1254513 h 1507273"/>
                <a:gd name="connsiteX10" fmla="*/ 418171 w 1535152"/>
                <a:gd name="connsiteY10" fmla="*/ 1299117 h 1507273"/>
                <a:gd name="connsiteX0" fmla="*/ 1354873 w 1535152"/>
                <a:gd name="connsiteY0" fmla="*/ 351264 h 1507273"/>
                <a:gd name="connsiteX1" fmla="*/ 696951 w 1535152"/>
                <a:gd name="connsiteY1" fmla="*/ 27878 h 1507273"/>
                <a:gd name="connsiteX2" fmla="*/ 496229 w 1535152"/>
                <a:gd name="connsiteY2" fmla="*/ 183995 h 1507273"/>
                <a:gd name="connsiteX3" fmla="*/ 1388327 w 1535152"/>
                <a:gd name="connsiteY3" fmla="*/ 986883 h 1507273"/>
                <a:gd name="connsiteX4" fmla="*/ 1332571 w 1535152"/>
                <a:gd name="connsiteY4" fmla="*/ 1399478 h 1507273"/>
                <a:gd name="connsiteX5" fmla="*/ 172844 w 1535152"/>
                <a:gd name="connsiteY5" fmla="*/ 340113 h 1507273"/>
                <a:gd name="connsiteX6" fmla="*/ 295508 w 1535152"/>
                <a:gd name="connsiteY6" fmla="*/ 830766 h 1507273"/>
                <a:gd name="connsiteX7" fmla="*/ 1098395 w 1535152"/>
                <a:gd name="connsiteY7" fmla="*/ 407020 h 1507273"/>
                <a:gd name="connsiteX8" fmla="*/ 1310268 w 1535152"/>
                <a:gd name="connsiteY8" fmla="*/ 763859 h 1507273"/>
                <a:gd name="connsiteX9" fmla="*/ 473927 w 1535152"/>
                <a:gd name="connsiteY9" fmla="*/ 1254513 h 1507273"/>
                <a:gd name="connsiteX10" fmla="*/ 696952 w 1535152"/>
                <a:gd name="connsiteY10" fmla="*/ 1154151 h 1507273"/>
                <a:gd name="connsiteX0" fmla="*/ 1578826 w 1759105"/>
                <a:gd name="connsiteY0" fmla="*/ 351264 h 1826941"/>
                <a:gd name="connsiteX1" fmla="*/ 920904 w 1759105"/>
                <a:gd name="connsiteY1" fmla="*/ 27878 h 1826941"/>
                <a:gd name="connsiteX2" fmla="*/ 720182 w 1759105"/>
                <a:gd name="connsiteY2" fmla="*/ 183995 h 1826941"/>
                <a:gd name="connsiteX3" fmla="*/ 1612280 w 1759105"/>
                <a:gd name="connsiteY3" fmla="*/ 986883 h 1826941"/>
                <a:gd name="connsiteX4" fmla="*/ 1556524 w 1759105"/>
                <a:gd name="connsiteY4" fmla="*/ 1399478 h 1826941"/>
                <a:gd name="connsiteX5" fmla="*/ 396797 w 1759105"/>
                <a:gd name="connsiteY5" fmla="*/ 340113 h 1826941"/>
                <a:gd name="connsiteX6" fmla="*/ 519461 w 1759105"/>
                <a:gd name="connsiteY6" fmla="*/ 830766 h 1826941"/>
                <a:gd name="connsiteX7" fmla="*/ 1322348 w 1759105"/>
                <a:gd name="connsiteY7" fmla="*/ 407020 h 1826941"/>
                <a:gd name="connsiteX8" fmla="*/ 1534221 w 1759105"/>
                <a:gd name="connsiteY8" fmla="*/ 763859 h 1826941"/>
                <a:gd name="connsiteX9" fmla="*/ 697880 w 1759105"/>
                <a:gd name="connsiteY9" fmla="*/ 1254513 h 1826941"/>
                <a:gd name="connsiteX10" fmla="*/ 39959 w 1759105"/>
                <a:gd name="connsiteY10" fmla="*/ 1812073 h 1826941"/>
                <a:gd name="connsiteX0" fmla="*/ 1578826 w 1759105"/>
                <a:gd name="connsiteY0" fmla="*/ 351264 h 1826941"/>
                <a:gd name="connsiteX1" fmla="*/ 920904 w 1759105"/>
                <a:gd name="connsiteY1" fmla="*/ 27878 h 1826941"/>
                <a:gd name="connsiteX2" fmla="*/ 720182 w 1759105"/>
                <a:gd name="connsiteY2" fmla="*/ 183995 h 1826941"/>
                <a:gd name="connsiteX3" fmla="*/ 1612280 w 1759105"/>
                <a:gd name="connsiteY3" fmla="*/ 986883 h 1826941"/>
                <a:gd name="connsiteX4" fmla="*/ 1556524 w 1759105"/>
                <a:gd name="connsiteY4" fmla="*/ 1399478 h 1826941"/>
                <a:gd name="connsiteX5" fmla="*/ 396797 w 1759105"/>
                <a:gd name="connsiteY5" fmla="*/ 340113 h 1826941"/>
                <a:gd name="connsiteX6" fmla="*/ 519461 w 1759105"/>
                <a:gd name="connsiteY6" fmla="*/ 830766 h 1826941"/>
                <a:gd name="connsiteX7" fmla="*/ 1322348 w 1759105"/>
                <a:gd name="connsiteY7" fmla="*/ 407020 h 1826941"/>
                <a:gd name="connsiteX8" fmla="*/ 1534221 w 1759105"/>
                <a:gd name="connsiteY8" fmla="*/ 763859 h 1826941"/>
                <a:gd name="connsiteX9" fmla="*/ 909753 w 1759105"/>
                <a:gd name="connsiteY9" fmla="*/ 1120698 h 1826941"/>
                <a:gd name="connsiteX10" fmla="*/ 39959 w 1759105"/>
                <a:gd name="connsiteY10" fmla="*/ 1812073 h 1826941"/>
                <a:gd name="connsiteX0" fmla="*/ 1354873 w 1535152"/>
                <a:gd name="connsiteY0" fmla="*/ 351264 h 1507273"/>
                <a:gd name="connsiteX1" fmla="*/ 696951 w 1535152"/>
                <a:gd name="connsiteY1" fmla="*/ 27878 h 1507273"/>
                <a:gd name="connsiteX2" fmla="*/ 496229 w 1535152"/>
                <a:gd name="connsiteY2" fmla="*/ 183995 h 1507273"/>
                <a:gd name="connsiteX3" fmla="*/ 1388327 w 1535152"/>
                <a:gd name="connsiteY3" fmla="*/ 986883 h 1507273"/>
                <a:gd name="connsiteX4" fmla="*/ 1332571 w 1535152"/>
                <a:gd name="connsiteY4" fmla="*/ 1399478 h 1507273"/>
                <a:gd name="connsiteX5" fmla="*/ 172844 w 1535152"/>
                <a:gd name="connsiteY5" fmla="*/ 340113 h 1507273"/>
                <a:gd name="connsiteX6" fmla="*/ 295508 w 1535152"/>
                <a:gd name="connsiteY6" fmla="*/ 830766 h 1507273"/>
                <a:gd name="connsiteX7" fmla="*/ 1098395 w 1535152"/>
                <a:gd name="connsiteY7" fmla="*/ 407020 h 1507273"/>
                <a:gd name="connsiteX8" fmla="*/ 1310268 w 1535152"/>
                <a:gd name="connsiteY8" fmla="*/ 763859 h 1507273"/>
                <a:gd name="connsiteX9" fmla="*/ 685800 w 1535152"/>
                <a:gd name="connsiteY9" fmla="*/ 1120698 h 1507273"/>
                <a:gd name="connsiteX10" fmla="*/ 525038 w 1535152"/>
                <a:gd name="connsiteY10" fmla="*/ 1250796 h 1507273"/>
                <a:gd name="connsiteX0" fmla="*/ 1354873 w 1674542"/>
                <a:gd name="connsiteY0" fmla="*/ 351264 h 1527717"/>
                <a:gd name="connsiteX1" fmla="*/ 696951 w 1674542"/>
                <a:gd name="connsiteY1" fmla="*/ 27878 h 1527717"/>
                <a:gd name="connsiteX2" fmla="*/ 496229 w 1674542"/>
                <a:gd name="connsiteY2" fmla="*/ 183995 h 1527717"/>
                <a:gd name="connsiteX3" fmla="*/ 1535152 w 1674542"/>
                <a:gd name="connsiteY3" fmla="*/ 1109547 h 1527717"/>
                <a:gd name="connsiteX4" fmla="*/ 1332571 w 1674542"/>
                <a:gd name="connsiteY4" fmla="*/ 1399478 h 1527717"/>
                <a:gd name="connsiteX5" fmla="*/ 172844 w 1674542"/>
                <a:gd name="connsiteY5" fmla="*/ 340113 h 1527717"/>
                <a:gd name="connsiteX6" fmla="*/ 295508 w 1674542"/>
                <a:gd name="connsiteY6" fmla="*/ 830766 h 1527717"/>
                <a:gd name="connsiteX7" fmla="*/ 1098395 w 1674542"/>
                <a:gd name="connsiteY7" fmla="*/ 407020 h 1527717"/>
                <a:gd name="connsiteX8" fmla="*/ 1310268 w 1674542"/>
                <a:gd name="connsiteY8" fmla="*/ 763859 h 1527717"/>
                <a:gd name="connsiteX9" fmla="*/ 685800 w 1674542"/>
                <a:gd name="connsiteY9" fmla="*/ 1120698 h 1527717"/>
                <a:gd name="connsiteX10" fmla="*/ 525038 w 1674542"/>
                <a:gd name="connsiteY10" fmla="*/ 1250796 h 1527717"/>
                <a:gd name="connsiteX0" fmla="*/ 1354873 w 1674542"/>
                <a:gd name="connsiteY0" fmla="*/ 379142 h 1555595"/>
                <a:gd name="connsiteX1" fmla="*/ 730405 w 1674542"/>
                <a:gd name="connsiteY1" fmla="*/ 27878 h 1555595"/>
                <a:gd name="connsiteX2" fmla="*/ 496229 w 1674542"/>
                <a:gd name="connsiteY2" fmla="*/ 211873 h 1555595"/>
                <a:gd name="connsiteX3" fmla="*/ 1535152 w 1674542"/>
                <a:gd name="connsiteY3" fmla="*/ 1137425 h 1555595"/>
                <a:gd name="connsiteX4" fmla="*/ 1332571 w 1674542"/>
                <a:gd name="connsiteY4" fmla="*/ 1427356 h 1555595"/>
                <a:gd name="connsiteX5" fmla="*/ 172844 w 1674542"/>
                <a:gd name="connsiteY5" fmla="*/ 367991 h 1555595"/>
                <a:gd name="connsiteX6" fmla="*/ 295508 w 1674542"/>
                <a:gd name="connsiteY6" fmla="*/ 858644 h 1555595"/>
                <a:gd name="connsiteX7" fmla="*/ 1098395 w 1674542"/>
                <a:gd name="connsiteY7" fmla="*/ 434898 h 1555595"/>
                <a:gd name="connsiteX8" fmla="*/ 1310268 w 1674542"/>
                <a:gd name="connsiteY8" fmla="*/ 791737 h 1555595"/>
                <a:gd name="connsiteX9" fmla="*/ 685800 w 1674542"/>
                <a:gd name="connsiteY9" fmla="*/ 1148576 h 1555595"/>
                <a:gd name="connsiteX10" fmla="*/ 525038 w 1674542"/>
                <a:gd name="connsiteY10" fmla="*/ 1278674 h 1555595"/>
                <a:gd name="connsiteX0" fmla="*/ 1354873 w 1674542"/>
                <a:gd name="connsiteY0" fmla="*/ 352193 h 1528646"/>
                <a:gd name="connsiteX1" fmla="*/ 730405 w 1674542"/>
                <a:gd name="connsiteY1" fmla="*/ 929 h 1528646"/>
                <a:gd name="connsiteX2" fmla="*/ 496229 w 1674542"/>
                <a:gd name="connsiteY2" fmla="*/ 184924 h 1528646"/>
                <a:gd name="connsiteX3" fmla="*/ 1535152 w 1674542"/>
                <a:gd name="connsiteY3" fmla="*/ 1110476 h 1528646"/>
                <a:gd name="connsiteX4" fmla="*/ 1332571 w 1674542"/>
                <a:gd name="connsiteY4" fmla="*/ 1400407 h 1528646"/>
                <a:gd name="connsiteX5" fmla="*/ 172844 w 1674542"/>
                <a:gd name="connsiteY5" fmla="*/ 341042 h 1528646"/>
                <a:gd name="connsiteX6" fmla="*/ 295508 w 1674542"/>
                <a:gd name="connsiteY6" fmla="*/ 831695 h 1528646"/>
                <a:gd name="connsiteX7" fmla="*/ 1098395 w 1674542"/>
                <a:gd name="connsiteY7" fmla="*/ 407949 h 1528646"/>
                <a:gd name="connsiteX8" fmla="*/ 1310268 w 1674542"/>
                <a:gd name="connsiteY8" fmla="*/ 764788 h 1528646"/>
                <a:gd name="connsiteX9" fmla="*/ 685800 w 1674542"/>
                <a:gd name="connsiteY9" fmla="*/ 1121627 h 1528646"/>
                <a:gd name="connsiteX10" fmla="*/ 525038 w 1674542"/>
                <a:gd name="connsiteY10" fmla="*/ 1251725 h 1528646"/>
                <a:gd name="connsiteX0" fmla="*/ 1354873 w 1674542"/>
                <a:gd name="connsiteY0" fmla="*/ 383789 h 1560242"/>
                <a:gd name="connsiteX1" fmla="*/ 730405 w 1674542"/>
                <a:gd name="connsiteY1" fmla="*/ 32525 h 1560242"/>
                <a:gd name="connsiteX2" fmla="*/ 496229 w 1674542"/>
                <a:gd name="connsiteY2" fmla="*/ 216520 h 1560242"/>
                <a:gd name="connsiteX3" fmla="*/ 1535152 w 1674542"/>
                <a:gd name="connsiteY3" fmla="*/ 1142072 h 1560242"/>
                <a:gd name="connsiteX4" fmla="*/ 1332571 w 1674542"/>
                <a:gd name="connsiteY4" fmla="*/ 1432003 h 1560242"/>
                <a:gd name="connsiteX5" fmla="*/ 172844 w 1674542"/>
                <a:gd name="connsiteY5" fmla="*/ 372638 h 1560242"/>
                <a:gd name="connsiteX6" fmla="*/ 295508 w 1674542"/>
                <a:gd name="connsiteY6" fmla="*/ 863291 h 1560242"/>
                <a:gd name="connsiteX7" fmla="*/ 1098395 w 1674542"/>
                <a:gd name="connsiteY7" fmla="*/ 439545 h 1560242"/>
                <a:gd name="connsiteX8" fmla="*/ 1310268 w 1674542"/>
                <a:gd name="connsiteY8" fmla="*/ 796384 h 1560242"/>
                <a:gd name="connsiteX9" fmla="*/ 685800 w 1674542"/>
                <a:gd name="connsiteY9" fmla="*/ 1153223 h 1560242"/>
                <a:gd name="connsiteX10" fmla="*/ 525038 w 1674542"/>
                <a:gd name="connsiteY10" fmla="*/ 1283321 h 1560242"/>
                <a:gd name="connsiteX0" fmla="*/ 1354873 w 1674542"/>
                <a:gd name="connsiteY0" fmla="*/ 383789 h 1560242"/>
                <a:gd name="connsiteX1" fmla="*/ 730405 w 1674542"/>
                <a:gd name="connsiteY1" fmla="*/ 32525 h 1560242"/>
                <a:gd name="connsiteX2" fmla="*/ 496229 w 1674542"/>
                <a:gd name="connsiteY2" fmla="*/ 216520 h 1560242"/>
                <a:gd name="connsiteX3" fmla="*/ 1535152 w 1674542"/>
                <a:gd name="connsiteY3" fmla="*/ 1142072 h 1560242"/>
                <a:gd name="connsiteX4" fmla="*/ 1332571 w 1674542"/>
                <a:gd name="connsiteY4" fmla="*/ 1432003 h 1560242"/>
                <a:gd name="connsiteX5" fmla="*/ 172844 w 1674542"/>
                <a:gd name="connsiteY5" fmla="*/ 372638 h 1560242"/>
                <a:gd name="connsiteX6" fmla="*/ 295508 w 1674542"/>
                <a:gd name="connsiteY6" fmla="*/ 863291 h 1560242"/>
                <a:gd name="connsiteX7" fmla="*/ 1098395 w 1674542"/>
                <a:gd name="connsiteY7" fmla="*/ 439545 h 1560242"/>
                <a:gd name="connsiteX8" fmla="*/ 1310268 w 1674542"/>
                <a:gd name="connsiteY8" fmla="*/ 796384 h 1560242"/>
                <a:gd name="connsiteX9" fmla="*/ 685800 w 1674542"/>
                <a:gd name="connsiteY9" fmla="*/ 1153223 h 1560242"/>
                <a:gd name="connsiteX10" fmla="*/ 525038 w 1674542"/>
                <a:gd name="connsiteY10" fmla="*/ 1283321 h 1560242"/>
                <a:gd name="connsiteX0" fmla="*/ 1354873 w 1674542"/>
                <a:gd name="connsiteY0" fmla="*/ 383789 h 1560242"/>
                <a:gd name="connsiteX1" fmla="*/ 998034 w 1674542"/>
                <a:gd name="connsiteY1" fmla="*/ 97574 h 1560242"/>
                <a:gd name="connsiteX2" fmla="*/ 730405 w 1674542"/>
                <a:gd name="connsiteY2" fmla="*/ 32525 h 1560242"/>
                <a:gd name="connsiteX3" fmla="*/ 496229 w 1674542"/>
                <a:gd name="connsiteY3" fmla="*/ 216520 h 1560242"/>
                <a:gd name="connsiteX4" fmla="*/ 1535152 w 1674542"/>
                <a:gd name="connsiteY4" fmla="*/ 1142072 h 1560242"/>
                <a:gd name="connsiteX5" fmla="*/ 1332571 w 1674542"/>
                <a:gd name="connsiteY5" fmla="*/ 1432003 h 1560242"/>
                <a:gd name="connsiteX6" fmla="*/ 172844 w 1674542"/>
                <a:gd name="connsiteY6" fmla="*/ 372638 h 1560242"/>
                <a:gd name="connsiteX7" fmla="*/ 295508 w 1674542"/>
                <a:gd name="connsiteY7" fmla="*/ 863291 h 1560242"/>
                <a:gd name="connsiteX8" fmla="*/ 1098395 w 1674542"/>
                <a:gd name="connsiteY8" fmla="*/ 439545 h 1560242"/>
                <a:gd name="connsiteX9" fmla="*/ 1310268 w 1674542"/>
                <a:gd name="connsiteY9" fmla="*/ 796384 h 1560242"/>
                <a:gd name="connsiteX10" fmla="*/ 685800 w 1674542"/>
                <a:gd name="connsiteY10" fmla="*/ 1153223 h 1560242"/>
                <a:gd name="connsiteX11" fmla="*/ 525038 w 1674542"/>
                <a:gd name="connsiteY11" fmla="*/ 1283321 h 1560242"/>
                <a:gd name="connsiteX0" fmla="*/ 1354873 w 1674542"/>
                <a:gd name="connsiteY0" fmla="*/ 379142 h 1555595"/>
                <a:gd name="connsiteX1" fmla="*/ 730405 w 1674542"/>
                <a:gd name="connsiteY1" fmla="*/ 27878 h 1555595"/>
                <a:gd name="connsiteX2" fmla="*/ 496229 w 1674542"/>
                <a:gd name="connsiteY2" fmla="*/ 211873 h 1555595"/>
                <a:gd name="connsiteX3" fmla="*/ 1535152 w 1674542"/>
                <a:gd name="connsiteY3" fmla="*/ 1137425 h 1555595"/>
                <a:gd name="connsiteX4" fmla="*/ 1332571 w 1674542"/>
                <a:gd name="connsiteY4" fmla="*/ 1427356 h 1555595"/>
                <a:gd name="connsiteX5" fmla="*/ 172844 w 1674542"/>
                <a:gd name="connsiteY5" fmla="*/ 367991 h 1555595"/>
                <a:gd name="connsiteX6" fmla="*/ 295508 w 1674542"/>
                <a:gd name="connsiteY6" fmla="*/ 858644 h 1555595"/>
                <a:gd name="connsiteX7" fmla="*/ 1098395 w 1674542"/>
                <a:gd name="connsiteY7" fmla="*/ 434898 h 1555595"/>
                <a:gd name="connsiteX8" fmla="*/ 1310268 w 1674542"/>
                <a:gd name="connsiteY8" fmla="*/ 791737 h 1555595"/>
                <a:gd name="connsiteX9" fmla="*/ 685800 w 1674542"/>
                <a:gd name="connsiteY9" fmla="*/ 1148576 h 1555595"/>
                <a:gd name="connsiteX10" fmla="*/ 525038 w 1674542"/>
                <a:gd name="connsiteY10" fmla="*/ 1278674 h 1555595"/>
                <a:gd name="connsiteX0" fmla="*/ 1354873 w 1674542"/>
                <a:gd name="connsiteY0" fmla="*/ 379142 h 1555595"/>
                <a:gd name="connsiteX1" fmla="*/ 730405 w 1674542"/>
                <a:gd name="connsiteY1" fmla="*/ 27878 h 1555595"/>
                <a:gd name="connsiteX2" fmla="*/ 496229 w 1674542"/>
                <a:gd name="connsiteY2" fmla="*/ 211873 h 1555595"/>
                <a:gd name="connsiteX3" fmla="*/ 1535152 w 1674542"/>
                <a:gd name="connsiteY3" fmla="*/ 1137425 h 1555595"/>
                <a:gd name="connsiteX4" fmla="*/ 1332571 w 1674542"/>
                <a:gd name="connsiteY4" fmla="*/ 1427356 h 1555595"/>
                <a:gd name="connsiteX5" fmla="*/ 172844 w 1674542"/>
                <a:gd name="connsiteY5" fmla="*/ 367991 h 1555595"/>
                <a:gd name="connsiteX6" fmla="*/ 295508 w 1674542"/>
                <a:gd name="connsiteY6" fmla="*/ 858644 h 1555595"/>
                <a:gd name="connsiteX7" fmla="*/ 1098395 w 1674542"/>
                <a:gd name="connsiteY7" fmla="*/ 434898 h 1555595"/>
                <a:gd name="connsiteX8" fmla="*/ 1310268 w 1674542"/>
                <a:gd name="connsiteY8" fmla="*/ 791737 h 1555595"/>
                <a:gd name="connsiteX9" fmla="*/ 685800 w 1674542"/>
                <a:gd name="connsiteY9" fmla="*/ 1148576 h 1555595"/>
                <a:gd name="connsiteX10" fmla="*/ 368921 w 1674542"/>
                <a:gd name="connsiteY10" fmla="*/ 1334430 h 1555595"/>
                <a:gd name="connsiteX0" fmla="*/ 1354873 w 1674542"/>
                <a:gd name="connsiteY0" fmla="*/ 379142 h 1555595"/>
                <a:gd name="connsiteX1" fmla="*/ 730405 w 1674542"/>
                <a:gd name="connsiteY1" fmla="*/ 27878 h 1555595"/>
                <a:gd name="connsiteX2" fmla="*/ 496229 w 1674542"/>
                <a:gd name="connsiteY2" fmla="*/ 211873 h 1555595"/>
                <a:gd name="connsiteX3" fmla="*/ 1535152 w 1674542"/>
                <a:gd name="connsiteY3" fmla="*/ 1137425 h 1555595"/>
                <a:gd name="connsiteX4" fmla="*/ 1332571 w 1674542"/>
                <a:gd name="connsiteY4" fmla="*/ 1427356 h 1555595"/>
                <a:gd name="connsiteX5" fmla="*/ 172844 w 1674542"/>
                <a:gd name="connsiteY5" fmla="*/ 367991 h 1555595"/>
                <a:gd name="connsiteX6" fmla="*/ 295508 w 1674542"/>
                <a:gd name="connsiteY6" fmla="*/ 858644 h 1555595"/>
                <a:gd name="connsiteX7" fmla="*/ 1098395 w 1674542"/>
                <a:gd name="connsiteY7" fmla="*/ 434898 h 1555595"/>
                <a:gd name="connsiteX8" fmla="*/ 1310268 w 1674542"/>
                <a:gd name="connsiteY8" fmla="*/ 791737 h 1555595"/>
                <a:gd name="connsiteX9" fmla="*/ 685800 w 1674542"/>
                <a:gd name="connsiteY9" fmla="*/ 1148576 h 1555595"/>
                <a:gd name="connsiteX0" fmla="*/ 1354873 w 1674542"/>
                <a:gd name="connsiteY0" fmla="*/ 379142 h 1555595"/>
                <a:gd name="connsiteX1" fmla="*/ 730405 w 1674542"/>
                <a:gd name="connsiteY1" fmla="*/ 27878 h 1555595"/>
                <a:gd name="connsiteX2" fmla="*/ 496229 w 1674542"/>
                <a:gd name="connsiteY2" fmla="*/ 211873 h 1555595"/>
                <a:gd name="connsiteX3" fmla="*/ 1535152 w 1674542"/>
                <a:gd name="connsiteY3" fmla="*/ 1137425 h 1555595"/>
                <a:gd name="connsiteX4" fmla="*/ 1332571 w 1674542"/>
                <a:gd name="connsiteY4" fmla="*/ 1427356 h 1555595"/>
                <a:gd name="connsiteX5" fmla="*/ 172844 w 1674542"/>
                <a:gd name="connsiteY5" fmla="*/ 367991 h 1555595"/>
                <a:gd name="connsiteX6" fmla="*/ 295508 w 1674542"/>
                <a:gd name="connsiteY6" fmla="*/ 858644 h 1555595"/>
                <a:gd name="connsiteX7" fmla="*/ 1098395 w 1674542"/>
                <a:gd name="connsiteY7" fmla="*/ 434898 h 1555595"/>
                <a:gd name="connsiteX8" fmla="*/ 1310268 w 1674542"/>
                <a:gd name="connsiteY8" fmla="*/ 791737 h 1555595"/>
                <a:gd name="connsiteX9" fmla="*/ 496229 w 1674542"/>
                <a:gd name="connsiteY9" fmla="*/ 1248937 h 1555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4542" h="1555595">
                  <a:moveTo>
                    <a:pt x="1354873" y="379142"/>
                  </a:moveTo>
                  <a:cubicBezTo>
                    <a:pt x="1224776" y="305962"/>
                    <a:pt x="873512" y="55756"/>
                    <a:pt x="730405" y="27878"/>
                  </a:cubicBezTo>
                  <a:cubicBezTo>
                    <a:pt x="587298" y="0"/>
                    <a:pt x="362105" y="26949"/>
                    <a:pt x="496229" y="211873"/>
                  </a:cubicBezTo>
                  <a:cubicBezTo>
                    <a:pt x="630353" y="396797"/>
                    <a:pt x="1395762" y="934845"/>
                    <a:pt x="1535152" y="1137425"/>
                  </a:cubicBezTo>
                  <a:cubicBezTo>
                    <a:pt x="1674542" y="1340005"/>
                    <a:pt x="1559622" y="1555595"/>
                    <a:pt x="1332571" y="1427356"/>
                  </a:cubicBezTo>
                  <a:cubicBezTo>
                    <a:pt x="1105520" y="1299117"/>
                    <a:pt x="345688" y="462776"/>
                    <a:pt x="172844" y="367991"/>
                  </a:cubicBezTo>
                  <a:cubicBezTo>
                    <a:pt x="0" y="273206"/>
                    <a:pt x="141250" y="847493"/>
                    <a:pt x="295508" y="858644"/>
                  </a:cubicBezTo>
                  <a:cubicBezTo>
                    <a:pt x="449767" y="869795"/>
                    <a:pt x="929268" y="446049"/>
                    <a:pt x="1098395" y="434898"/>
                  </a:cubicBezTo>
                  <a:cubicBezTo>
                    <a:pt x="1267522" y="423747"/>
                    <a:pt x="1410629" y="656064"/>
                    <a:pt x="1310268" y="791737"/>
                  </a:cubicBezTo>
                  <a:cubicBezTo>
                    <a:pt x="1209907" y="927410"/>
                    <a:pt x="653120" y="1158488"/>
                    <a:pt x="496229" y="1248937"/>
                  </a:cubicBezTo>
                </a:path>
              </a:pathLst>
            </a:custGeom>
            <a:noFill/>
            <a:ln w="44450">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400" dirty="0">
                <a:solidFill>
                  <a:prstClr val="black"/>
                </a:solidFill>
                <a:latin typeface="+mj-lt"/>
                <a:cs typeface="Helvetica"/>
              </a:endParaRPr>
            </a:p>
          </p:txBody>
        </p:sp>
        <p:sp>
          <p:nvSpPr>
            <p:cNvPr id="97" name="TextBox 96"/>
            <p:cNvSpPr txBox="1"/>
            <p:nvPr/>
          </p:nvSpPr>
          <p:spPr>
            <a:xfrm>
              <a:off x="7467600" y="3581400"/>
              <a:ext cx="1166247" cy="369332"/>
            </a:xfrm>
            <a:prstGeom prst="rect">
              <a:avLst/>
            </a:prstGeom>
            <a:noFill/>
          </p:spPr>
          <p:txBody>
            <a:bodyPr wrap="square" rtlCol="0">
              <a:spAutoFit/>
            </a:bodyPr>
            <a:lstStyle/>
            <a:p>
              <a:r>
                <a:rPr lang="en-US" dirty="0" smtClean="0"/>
                <a:t>Protein 1</a:t>
              </a:r>
              <a:endParaRPr lang="en-US" dirty="0"/>
            </a:p>
          </p:txBody>
        </p:sp>
      </p:grpSp>
      <p:cxnSp>
        <p:nvCxnSpPr>
          <p:cNvPr id="34" name="Straight Connector 33"/>
          <p:cNvCxnSpPr/>
          <p:nvPr/>
        </p:nvCxnSpPr>
        <p:spPr>
          <a:xfrm>
            <a:off x="2743200" y="2438400"/>
            <a:ext cx="3962400" cy="0"/>
          </a:xfrm>
          <a:prstGeom prst="line">
            <a:avLst/>
          </a:prstGeom>
          <a:ln w="349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457200" y="3886200"/>
            <a:ext cx="2286000" cy="533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2743200" y="3886200"/>
            <a:ext cx="228600" cy="533400"/>
          </a:xfrm>
          <a:prstGeom prst="line">
            <a:avLst/>
          </a:prstGeom>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457200" y="4419600"/>
            <a:ext cx="2514600" cy="2286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3276600" y="4419600"/>
            <a:ext cx="2514600" cy="2286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flipH="1">
            <a:off x="3276600" y="3886200"/>
            <a:ext cx="1066800" cy="533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4343400" y="3886200"/>
            <a:ext cx="1447800" cy="533400"/>
          </a:xfrm>
          <a:prstGeom prst="line">
            <a:avLst/>
          </a:prstGeom>
        </p:spPr>
        <p:style>
          <a:lnRef idx="1">
            <a:schemeClr val="accent1"/>
          </a:lnRef>
          <a:fillRef idx="0">
            <a:schemeClr val="accent1"/>
          </a:fillRef>
          <a:effectRef idx="0">
            <a:schemeClr val="accent1"/>
          </a:effectRef>
          <a:fontRef idx="minor">
            <a:schemeClr val="tx1"/>
          </a:fontRef>
        </p:style>
      </p:cxnSp>
      <p:sp>
        <p:nvSpPr>
          <p:cNvPr id="60" name="Rectangle 59"/>
          <p:cNvSpPr/>
          <p:nvPr/>
        </p:nvSpPr>
        <p:spPr>
          <a:xfrm>
            <a:off x="6019800" y="4419600"/>
            <a:ext cx="2514600" cy="2286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Connector 60"/>
          <p:cNvCxnSpPr/>
          <p:nvPr/>
        </p:nvCxnSpPr>
        <p:spPr>
          <a:xfrm>
            <a:off x="6400800" y="3886200"/>
            <a:ext cx="2133600" cy="533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H="1">
            <a:off x="6019800" y="3886200"/>
            <a:ext cx="3810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95214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0"/>
            <a:ext cx="8229600" cy="1143000"/>
          </a:xfrm>
        </p:spPr>
        <p:txBody>
          <a:bodyPr>
            <a:normAutofit/>
          </a:bodyPr>
          <a:lstStyle/>
          <a:p>
            <a:r>
              <a:rPr lang="en-US" sz="2800" dirty="0" smtClean="0"/>
              <a:t>Synthetic control systems control gene expression to reprogram cell fate</a:t>
            </a:r>
            <a:endParaRPr lang="en-US" sz="2800" dirty="0"/>
          </a:p>
        </p:txBody>
      </p:sp>
      <p:grpSp>
        <p:nvGrpSpPr>
          <p:cNvPr id="2" name="Group 11"/>
          <p:cNvGrpSpPr/>
          <p:nvPr/>
        </p:nvGrpSpPr>
        <p:grpSpPr>
          <a:xfrm>
            <a:off x="0" y="1371600"/>
            <a:ext cx="8229600" cy="5431897"/>
            <a:chOff x="-752074" y="1143000"/>
            <a:chExt cx="6247999" cy="3891508"/>
          </a:xfrm>
        </p:grpSpPr>
        <p:pic>
          <p:nvPicPr>
            <p:cNvPr id="1027" name="Picture 3"/>
            <p:cNvPicPr>
              <a:picLocks noChangeAspect="1" noChangeArrowheads="1"/>
            </p:cNvPicPr>
            <p:nvPr/>
          </p:nvPicPr>
          <p:blipFill>
            <a:blip r:embed="rId3" cstate="print"/>
            <a:srcRect/>
            <a:stretch>
              <a:fillRect/>
            </a:stretch>
          </p:blipFill>
          <p:spPr bwMode="auto">
            <a:xfrm>
              <a:off x="0" y="1143000"/>
              <a:ext cx="5495925" cy="3543300"/>
            </a:xfrm>
            <a:prstGeom prst="rect">
              <a:avLst/>
            </a:prstGeom>
            <a:noFill/>
            <a:ln w="9525">
              <a:noFill/>
              <a:miter lim="800000"/>
              <a:headEnd/>
              <a:tailEnd/>
            </a:ln>
          </p:spPr>
        </p:pic>
        <p:sp>
          <p:nvSpPr>
            <p:cNvPr id="14" name="TextBox 13"/>
            <p:cNvSpPr txBox="1"/>
            <p:nvPr/>
          </p:nvSpPr>
          <p:spPr>
            <a:xfrm>
              <a:off x="-752074" y="4858111"/>
              <a:ext cx="4191000" cy="176397"/>
            </a:xfrm>
            <a:prstGeom prst="rect">
              <a:avLst/>
            </a:prstGeom>
            <a:noFill/>
          </p:spPr>
          <p:txBody>
            <a:bodyPr wrap="square" rtlCol="0">
              <a:spAutoFit/>
            </a:bodyPr>
            <a:lstStyle/>
            <a:p>
              <a:r>
                <a:rPr lang="en-US" sz="1000" dirty="0" smtClean="0"/>
                <a:t>Figure adapted from </a:t>
              </a:r>
              <a:r>
                <a:rPr lang="en-US" sz="1000" dirty="0" err="1" smtClean="0"/>
                <a:t>Amabile</a:t>
              </a:r>
              <a:r>
                <a:rPr lang="en-US" sz="1000" dirty="0" smtClean="0"/>
                <a:t>, G. &amp; A. </a:t>
              </a:r>
              <a:r>
                <a:rPr lang="en-US" sz="1000" dirty="0" err="1" smtClean="0"/>
                <a:t>Meissner</a:t>
              </a:r>
              <a:r>
                <a:rPr lang="en-US" sz="1000" dirty="0" smtClean="0"/>
                <a:t> (2009) Trends Mol. Med. </a:t>
              </a:r>
              <a:r>
                <a:rPr lang="en-US" sz="1000" b="1" dirty="0" smtClean="0"/>
                <a:t>15</a:t>
              </a:r>
              <a:r>
                <a:rPr lang="en-US" sz="1000" dirty="0" smtClean="0"/>
                <a:t>:59.</a:t>
              </a:r>
              <a:endParaRPr lang="en-US" sz="1000" dirty="0"/>
            </a:p>
          </p:txBody>
        </p:sp>
      </p:grpSp>
    </p:spTree>
    <p:extLst>
      <p:ext uri="{BB962C8B-B14F-4D97-AF65-F5344CB8AC3E}">
        <p14:creationId xmlns:p14="http://schemas.microsoft.com/office/powerpoint/2010/main" val="21083439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www.chemistry.emory.edu/faculty/dyer/images/proteinlandscape.pn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6400" y="1371600"/>
            <a:ext cx="6254750" cy="4925343"/>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27"/>
          <p:cNvSpPr txBox="1">
            <a:spLocks noChangeArrowheads="1"/>
          </p:cNvSpPr>
          <p:nvPr/>
        </p:nvSpPr>
        <p:spPr bwMode="auto">
          <a:xfrm>
            <a:off x="381000" y="152400"/>
            <a:ext cx="8293100" cy="584775"/>
          </a:xfrm>
          <a:prstGeom prst="rect">
            <a:avLst/>
          </a:prstGeom>
          <a:noFill/>
          <a:ln w="9525" algn="ctr">
            <a:noFill/>
            <a:miter lim="800000"/>
            <a:headEnd/>
            <a:tailEnd/>
          </a:ln>
        </p:spPr>
        <p:txBody>
          <a:bodyPr wrap="square">
            <a:spAutoFit/>
          </a:bodyPr>
          <a:lstStyle/>
          <a:p>
            <a:pPr algn="ctr">
              <a:spcBef>
                <a:spcPct val="50000"/>
              </a:spcBef>
            </a:pPr>
            <a:r>
              <a:rPr lang="en-US" sz="3200" dirty="0" smtClean="0"/>
              <a:t>Simple model for proper protein folding</a:t>
            </a:r>
            <a:endParaRPr lang="en-US" sz="3200" dirty="0"/>
          </a:p>
        </p:txBody>
      </p:sp>
      <p:sp>
        <p:nvSpPr>
          <p:cNvPr id="2" name="TextBox 1"/>
          <p:cNvSpPr txBox="1"/>
          <p:nvPr/>
        </p:nvSpPr>
        <p:spPr>
          <a:xfrm>
            <a:off x="1143000" y="6400800"/>
            <a:ext cx="7467600" cy="369332"/>
          </a:xfrm>
          <a:prstGeom prst="rect">
            <a:avLst/>
          </a:prstGeom>
          <a:noFill/>
        </p:spPr>
        <p:txBody>
          <a:bodyPr wrap="square" rtlCol="0">
            <a:spAutoFit/>
          </a:bodyPr>
          <a:lstStyle/>
          <a:p>
            <a:r>
              <a:rPr lang="en-US" dirty="0" smtClean="0"/>
              <a:t>Native protein structure goes to lowest energy state, process runs downhill</a:t>
            </a:r>
            <a:endParaRPr lang="en-US" dirty="0"/>
          </a:p>
        </p:txBody>
      </p:sp>
    </p:spTree>
    <p:extLst>
      <p:ext uri="{BB962C8B-B14F-4D97-AF65-F5344CB8AC3E}">
        <p14:creationId xmlns:p14="http://schemas.microsoft.com/office/powerpoint/2010/main" val="21140308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nature.com/nature/journal/v475/n7356/images_article/nature10317-f1.2.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7800" y="685800"/>
            <a:ext cx="5715000" cy="5857876"/>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27"/>
          <p:cNvSpPr txBox="1">
            <a:spLocks noChangeArrowheads="1"/>
          </p:cNvSpPr>
          <p:nvPr/>
        </p:nvSpPr>
        <p:spPr bwMode="auto">
          <a:xfrm>
            <a:off x="381000" y="152400"/>
            <a:ext cx="8293100" cy="584775"/>
          </a:xfrm>
          <a:prstGeom prst="rect">
            <a:avLst/>
          </a:prstGeom>
          <a:noFill/>
          <a:ln w="9525" algn="ctr">
            <a:noFill/>
            <a:miter lim="800000"/>
            <a:headEnd/>
            <a:tailEnd/>
          </a:ln>
        </p:spPr>
        <p:txBody>
          <a:bodyPr wrap="square">
            <a:spAutoFit/>
          </a:bodyPr>
          <a:lstStyle/>
          <a:p>
            <a:pPr algn="ctr">
              <a:spcBef>
                <a:spcPct val="50000"/>
              </a:spcBef>
            </a:pPr>
            <a:r>
              <a:rPr lang="en-US" sz="3200" dirty="0" smtClean="0"/>
              <a:t>Multi-level control for proper protein folding</a:t>
            </a:r>
            <a:endParaRPr lang="en-US" sz="3200" dirty="0"/>
          </a:p>
        </p:txBody>
      </p:sp>
      <p:sp>
        <p:nvSpPr>
          <p:cNvPr id="4" name="TextBox 3"/>
          <p:cNvSpPr txBox="1"/>
          <p:nvPr/>
        </p:nvSpPr>
        <p:spPr>
          <a:xfrm>
            <a:off x="609600" y="6488668"/>
            <a:ext cx="8229600" cy="369332"/>
          </a:xfrm>
          <a:prstGeom prst="rect">
            <a:avLst/>
          </a:prstGeom>
          <a:noFill/>
        </p:spPr>
        <p:txBody>
          <a:bodyPr wrap="square" rtlCol="0">
            <a:spAutoFit/>
          </a:bodyPr>
          <a:lstStyle/>
          <a:p>
            <a:r>
              <a:rPr lang="en-US" dirty="0" smtClean="0"/>
              <a:t>Native protein structure is metastable, kinetically entrapped, guided to native fold</a:t>
            </a:r>
            <a:endParaRPr lang="en-US" dirty="0"/>
          </a:p>
        </p:txBody>
      </p:sp>
    </p:spTree>
    <p:extLst>
      <p:ext uri="{BB962C8B-B14F-4D97-AF65-F5344CB8AC3E}">
        <p14:creationId xmlns:p14="http://schemas.microsoft.com/office/powerpoint/2010/main" val="33017450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Line 24"/>
          <p:cNvSpPr>
            <a:spLocks noChangeShapeType="1"/>
          </p:cNvSpPr>
          <p:nvPr/>
        </p:nvSpPr>
        <p:spPr bwMode="auto">
          <a:xfrm>
            <a:off x="0" y="457200"/>
            <a:ext cx="0" cy="0"/>
          </a:xfrm>
          <a:prstGeom prst="line">
            <a:avLst/>
          </a:prstGeom>
          <a:noFill/>
          <a:ln w="9525">
            <a:noFill/>
            <a:round/>
            <a:headEnd/>
            <a:tailEnd/>
          </a:ln>
        </p:spPr>
        <p:txBody>
          <a:bodyPr>
            <a:spAutoFit/>
          </a:bodyPr>
          <a:lstStyle/>
          <a:p>
            <a:endParaRPr lang="en-US"/>
          </a:p>
        </p:txBody>
      </p:sp>
      <p:sp>
        <p:nvSpPr>
          <p:cNvPr id="3079" name="Text Box 27"/>
          <p:cNvSpPr txBox="1">
            <a:spLocks noChangeArrowheads="1"/>
          </p:cNvSpPr>
          <p:nvPr/>
        </p:nvSpPr>
        <p:spPr bwMode="auto">
          <a:xfrm>
            <a:off x="546100" y="342900"/>
            <a:ext cx="7772400" cy="584775"/>
          </a:xfrm>
          <a:prstGeom prst="rect">
            <a:avLst/>
          </a:prstGeom>
          <a:noFill/>
          <a:ln w="9525" algn="ctr">
            <a:noFill/>
            <a:miter lim="800000"/>
            <a:headEnd/>
            <a:tailEnd/>
          </a:ln>
        </p:spPr>
        <p:txBody>
          <a:bodyPr>
            <a:spAutoFit/>
          </a:bodyPr>
          <a:lstStyle/>
          <a:p>
            <a:pPr algn="ctr">
              <a:spcBef>
                <a:spcPct val="50000"/>
              </a:spcBef>
            </a:pPr>
            <a:r>
              <a:rPr lang="en-US" sz="3200" dirty="0" smtClean="0"/>
              <a:t>Important molecular control at all three levels</a:t>
            </a:r>
            <a:endParaRPr lang="en-US" sz="3200" dirty="0"/>
          </a:p>
        </p:txBody>
      </p:sp>
      <p:sp>
        <p:nvSpPr>
          <p:cNvPr id="37" name="TextBox 36"/>
          <p:cNvSpPr txBox="1"/>
          <p:nvPr/>
        </p:nvSpPr>
        <p:spPr>
          <a:xfrm>
            <a:off x="6477000" y="1754188"/>
            <a:ext cx="1295400" cy="369332"/>
          </a:xfrm>
          <a:prstGeom prst="rect">
            <a:avLst/>
          </a:prstGeom>
          <a:noFill/>
        </p:spPr>
        <p:txBody>
          <a:bodyPr wrap="square" rtlCol="0">
            <a:spAutoFit/>
          </a:bodyPr>
          <a:lstStyle/>
          <a:p>
            <a:r>
              <a:rPr lang="en-US" dirty="0" smtClean="0"/>
              <a:t>DNA</a:t>
            </a:r>
            <a:endParaRPr lang="en-US" dirty="0"/>
          </a:p>
        </p:txBody>
      </p:sp>
      <p:sp>
        <p:nvSpPr>
          <p:cNvPr id="48" name="TextBox 47"/>
          <p:cNvSpPr txBox="1"/>
          <p:nvPr/>
        </p:nvSpPr>
        <p:spPr>
          <a:xfrm>
            <a:off x="6324600" y="3212068"/>
            <a:ext cx="1295400" cy="369332"/>
          </a:xfrm>
          <a:prstGeom prst="rect">
            <a:avLst/>
          </a:prstGeom>
          <a:noFill/>
        </p:spPr>
        <p:txBody>
          <a:bodyPr wrap="square" rtlCol="0">
            <a:spAutoFit/>
          </a:bodyPr>
          <a:lstStyle/>
          <a:p>
            <a:r>
              <a:rPr lang="en-US" dirty="0" smtClean="0"/>
              <a:t>mRNA</a:t>
            </a:r>
            <a:endParaRPr lang="en-US" dirty="0"/>
          </a:p>
        </p:txBody>
      </p:sp>
      <p:sp>
        <p:nvSpPr>
          <p:cNvPr id="56" name="TextBox 55"/>
          <p:cNvSpPr txBox="1"/>
          <p:nvPr/>
        </p:nvSpPr>
        <p:spPr>
          <a:xfrm>
            <a:off x="6400800" y="5193268"/>
            <a:ext cx="1295400" cy="369332"/>
          </a:xfrm>
          <a:prstGeom prst="rect">
            <a:avLst/>
          </a:prstGeom>
          <a:noFill/>
        </p:spPr>
        <p:txBody>
          <a:bodyPr wrap="square" rtlCol="0">
            <a:spAutoFit/>
          </a:bodyPr>
          <a:lstStyle/>
          <a:p>
            <a:r>
              <a:rPr lang="en-US" dirty="0" smtClean="0"/>
              <a:t>protein</a:t>
            </a:r>
            <a:endParaRPr lang="en-US" dirty="0"/>
          </a:p>
        </p:txBody>
      </p:sp>
      <p:sp>
        <p:nvSpPr>
          <p:cNvPr id="138" name="TextBox 137"/>
          <p:cNvSpPr txBox="1"/>
          <p:nvPr/>
        </p:nvSpPr>
        <p:spPr>
          <a:xfrm>
            <a:off x="76200" y="1524000"/>
            <a:ext cx="2667000" cy="923330"/>
          </a:xfrm>
          <a:prstGeom prst="rect">
            <a:avLst/>
          </a:prstGeom>
          <a:noFill/>
        </p:spPr>
        <p:txBody>
          <a:bodyPr wrap="square" rtlCol="0">
            <a:spAutoFit/>
          </a:bodyPr>
          <a:lstStyle/>
          <a:p>
            <a:r>
              <a:rPr lang="en-US" dirty="0" smtClean="0"/>
              <a:t>Promoter:</a:t>
            </a:r>
          </a:p>
          <a:p>
            <a:r>
              <a:rPr lang="en-US" dirty="0" smtClean="0"/>
              <a:t>Controls transcription of DNA to RNA</a:t>
            </a:r>
            <a:endParaRPr lang="en-US" dirty="0"/>
          </a:p>
        </p:txBody>
      </p:sp>
      <p:grpSp>
        <p:nvGrpSpPr>
          <p:cNvPr id="36" name="Group 35"/>
          <p:cNvGrpSpPr/>
          <p:nvPr/>
        </p:nvGrpSpPr>
        <p:grpSpPr>
          <a:xfrm>
            <a:off x="3124200" y="1676400"/>
            <a:ext cx="2767263" cy="4272274"/>
            <a:chOff x="3124200" y="1676400"/>
            <a:chExt cx="2767263" cy="4272274"/>
          </a:xfrm>
        </p:grpSpPr>
        <p:sp>
          <p:nvSpPr>
            <p:cNvPr id="51" name="Down Arrow 50"/>
            <p:cNvSpPr/>
            <p:nvPr/>
          </p:nvSpPr>
          <p:spPr>
            <a:xfrm>
              <a:off x="4191000" y="2438400"/>
              <a:ext cx="533400" cy="457200"/>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13"/>
            <p:cNvSpPr>
              <a:spLocks noChangeAspect="1"/>
            </p:cNvSpPr>
            <p:nvPr/>
          </p:nvSpPr>
          <p:spPr>
            <a:xfrm>
              <a:off x="4190999" y="5181599"/>
              <a:ext cx="825726" cy="767074"/>
            </a:xfrm>
            <a:custGeom>
              <a:avLst/>
              <a:gdLst>
                <a:gd name="connsiteX0" fmla="*/ 1354873 w 1535152"/>
                <a:gd name="connsiteY0" fmla="*/ 351264 h 1507273"/>
                <a:gd name="connsiteX1" fmla="*/ 696951 w 1535152"/>
                <a:gd name="connsiteY1" fmla="*/ 27878 h 1507273"/>
                <a:gd name="connsiteX2" fmla="*/ 496229 w 1535152"/>
                <a:gd name="connsiteY2" fmla="*/ 183995 h 1507273"/>
                <a:gd name="connsiteX3" fmla="*/ 1388327 w 1535152"/>
                <a:gd name="connsiteY3" fmla="*/ 986883 h 1507273"/>
                <a:gd name="connsiteX4" fmla="*/ 1332571 w 1535152"/>
                <a:gd name="connsiteY4" fmla="*/ 1399478 h 1507273"/>
                <a:gd name="connsiteX5" fmla="*/ 172844 w 1535152"/>
                <a:gd name="connsiteY5" fmla="*/ 340113 h 1507273"/>
                <a:gd name="connsiteX6" fmla="*/ 295508 w 1535152"/>
                <a:gd name="connsiteY6" fmla="*/ 830766 h 1507273"/>
                <a:gd name="connsiteX7" fmla="*/ 1098395 w 1535152"/>
                <a:gd name="connsiteY7" fmla="*/ 407020 h 1507273"/>
                <a:gd name="connsiteX8" fmla="*/ 1232210 w 1535152"/>
                <a:gd name="connsiteY8" fmla="*/ 853069 h 1507273"/>
                <a:gd name="connsiteX9" fmla="*/ 473927 w 1535152"/>
                <a:gd name="connsiteY9" fmla="*/ 1254513 h 1507273"/>
                <a:gd name="connsiteX10" fmla="*/ 418171 w 1535152"/>
                <a:gd name="connsiteY10" fmla="*/ 1299117 h 1507273"/>
                <a:gd name="connsiteX0" fmla="*/ 1354873 w 1535152"/>
                <a:gd name="connsiteY0" fmla="*/ 351264 h 1507273"/>
                <a:gd name="connsiteX1" fmla="*/ 696951 w 1535152"/>
                <a:gd name="connsiteY1" fmla="*/ 27878 h 1507273"/>
                <a:gd name="connsiteX2" fmla="*/ 496229 w 1535152"/>
                <a:gd name="connsiteY2" fmla="*/ 183995 h 1507273"/>
                <a:gd name="connsiteX3" fmla="*/ 1388327 w 1535152"/>
                <a:gd name="connsiteY3" fmla="*/ 986883 h 1507273"/>
                <a:gd name="connsiteX4" fmla="*/ 1332571 w 1535152"/>
                <a:gd name="connsiteY4" fmla="*/ 1399478 h 1507273"/>
                <a:gd name="connsiteX5" fmla="*/ 172844 w 1535152"/>
                <a:gd name="connsiteY5" fmla="*/ 340113 h 1507273"/>
                <a:gd name="connsiteX6" fmla="*/ 295508 w 1535152"/>
                <a:gd name="connsiteY6" fmla="*/ 830766 h 1507273"/>
                <a:gd name="connsiteX7" fmla="*/ 1098395 w 1535152"/>
                <a:gd name="connsiteY7" fmla="*/ 407020 h 1507273"/>
                <a:gd name="connsiteX8" fmla="*/ 1310268 w 1535152"/>
                <a:gd name="connsiteY8" fmla="*/ 763859 h 1507273"/>
                <a:gd name="connsiteX9" fmla="*/ 473927 w 1535152"/>
                <a:gd name="connsiteY9" fmla="*/ 1254513 h 1507273"/>
                <a:gd name="connsiteX10" fmla="*/ 418171 w 1535152"/>
                <a:gd name="connsiteY10" fmla="*/ 1299117 h 1507273"/>
                <a:gd name="connsiteX0" fmla="*/ 1354873 w 1535152"/>
                <a:gd name="connsiteY0" fmla="*/ 351264 h 1507273"/>
                <a:gd name="connsiteX1" fmla="*/ 696951 w 1535152"/>
                <a:gd name="connsiteY1" fmla="*/ 27878 h 1507273"/>
                <a:gd name="connsiteX2" fmla="*/ 496229 w 1535152"/>
                <a:gd name="connsiteY2" fmla="*/ 183995 h 1507273"/>
                <a:gd name="connsiteX3" fmla="*/ 1388327 w 1535152"/>
                <a:gd name="connsiteY3" fmla="*/ 986883 h 1507273"/>
                <a:gd name="connsiteX4" fmla="*/ 1332571 w 1535152"/>
                <a:gd name="connsiteY4" fmla="*/ 1399478 h 1507273"/>
                <a:gd name="connsiteX5" fmla="*/ 172844 w 1535152"/>
                <a:gd name="connsiteY5" fmla="*/ 340113 h 1507273"/>
                <a:gd name="connsiteX6" fmla="*/ 295508 w 1535152"/>
                <a:gd name="connsiteY6" fmla="*/ 830766 h 1507273"/>
                <a:gd name="connsiteX7" fmla="*/ 1098395 w 1535152"/>
                <a:gd name="connsiteY7" fmla="*/ 407020 h 1507273"/>
                <a:gd name="connsiteX8" fmla="*/ 1310268 w 1535152"/>
                <a:gd name="connsiteY8" fmla="*/ 763859 h 1507273"/>
                <a:gd name="connsiteX9" fmla="*/ 473927 w 1535152"/>
                <a:gd name="connsiteY9" fmla="*/ 1254513 h 1507273"/>
                <a:gd name="connsiteX10" fmla="*/ 696952 w 1535152"/>
                <a:gd name="connsiteY10" fmla="*/ 1154151 h 1507273"/>
                <a:gd name="connsiteX0" fmla="*/ 1578826 w 1759105"/>
                <a:gd name="connsiteY0" fmla="*/ 351264 h 1826941"/>
                <a:gd name="connsiteX1" fmla="*/ 920904 w 1759105"/>
                <a:gd name="connsiteY1" fmla="*/ 27878 h 1826941"/>
                <a:gd name="connsiteX2" fmla="*/ 720182 w 1759105"/>
                <a:gd name="connsiteY2" fmla="*/ 183995 h 1826941"/>
                <a:gd name="connsiteX3" fmla="*/ 1612280 w 1759105"/>
                <a:gd name="connsiteY3" fmla="*/ 986883 h 1826941"/>
                <a:gd name="connsiteX4" fmla="*/ 1556524 w 1759105"/>
                <a:gd name="connsiteY4" fmla="*/ 1399478 h 1826941"/>
                <a:gd name="connsiteX5" fmla="*/ 396797 w 1759105"/>
                <a:gd name="connsiteY5" fmla="*/ 340113 h 1826941"/>
                <a:gd name="connsiteX6" fmla="*/ 519461 w 1759105"/>
                <a:gd name="connsiteY6" fmla="*/ 830766 h 1826941"/>
                <a:gd name="connsiteX7" fmla="*/ 1322348 w 1759105"/>
                <a:gd name="connsiteY7" fmla="*/ 407020 h 1826941"/>
                <a:gd name="connsiteX8" fmla="*/ 1534221 w 1759105"/>
                <a:gd name="connsiteY8" fmla="*/ 763859 h 1826941"/>
                <a:gd name="connsiteX9" fmla="*/ 697880 w 1759105"/>
                <a:gd name="connsiteY9" fmla="*/ 1254513 h 1826941"/>
                <a:gd name="connsiteX10" fmla="*/ 39959 w 1759105"/>
                <a:gd name="connsiteY10" fmla="*/ 1812073 h 1826941"/>
                <a:gd name="connsiteX0" fmla="*/ 1578826 w 1759105"/>
                <a:gd name="connsiteY0" fmla="*/ 351264 h 1826941"/>
                <a:gd name="connsiteX1" fmla="*/ 920904 w 1759105"/>
                <a:gd name="connsiteY1" fmla="*/ 27878 h 1826941"/>
                <a:gd name="connsiteX2" fmla="*/ 720182 w 1759105"/>
                <a:gd name="connsiteY2" fmla="*/ 183995 h 1826941"/>
                <a:gd name="connsiteX3" fmla="*/ 1612280 w 1759105"/>
                <a:gd name="connsiteY3" fmla="*/ 986883 h 1826941"/>
                <a:gd name="connsiteX4" fmla="*/ 1556524 w 1759105"/>
                <a:gd name="connsiteY4" fmla="*/ 1399478 h 1826941"/>
                <a:gd name="connsiteX5" fmla="*/ 396797 w 1759105"/>
                <a:gd name="connsiteY5" fmla="*/ 340113 h 1826941"/>
                <a:gd name="connsiteX6" fmla="*/ 519461 w 1759105"/>
                <a:gd name="connsiteY6" fmla="*/ 830766 h 1826941"/>
                <a:gd name="connsiteX7" fmla="*/ 1322348 w 1759105"/>
                <a:gd name="connsiteY7" fmla="*/ 407020 h 1826941"/>
                <a:gd name="connsiteX8" fmla="*/ 1534221 w 1759105"/>
                <a:gd name="connsiteY8" fmla="*/ 763859 h 1826941"/>
                <a:gd name="connsiteX9" fmla="*/ 909753 w 1759105"/>
                <a:gd name="connsiteY9" fmla="*/ 1120698 h 1826941"/>
                <a:gd name="connsiteX10" fmla="*/ 39959 w 1759105"/>
                <a:gd name="connsiteY10" fmla="*/ 1812073 h 1826941"/>
                <a:gd name="connsiteX0" fmla="*/ 1354873 w 1535152"/>
                <a:gd name="connsiteY0" fmla="*/ 351264 h 1507273"/>
                <a:gd name="connsiteX1" fmla="*/ 696951 w 1535152"/>
                <a:gd name="connsiteY1" fmla="*/ 27878 h 1507273"/>
                <a:gd name="connsiteX2" fmla="*/ 496229 w 1535152"/>
                <a:gd name="connsiteY2" fmla="*/ 183995 h 1507273"/>
                <a:gd name="connsiteX3" fmla="*/ 1388327 w 1535152"/>
                <a:gd name="connsiteY3" fmla="*/ 986883 h 1507273"/>
                <a:gd name="connsiteX4" fmla="*/ 1332571 w 1535152"/>
                <a:gd name="connsiteY4" fmla="*/ 1399478 h 1507273"/>
                <a:gd name="connsiteX5" fmla="*/ 172844 w 1535152"/>
                <a:gd name="connsiteY5" fmla="*/ 340113 h 1507273"/>
                <a:gd name="connsiteX6" fmla="*/ 295508 w 1535152"/>
                <a:gd name="connsiteY6" fmla="*/ 830766 h 1507273"/>
                <a:gd name="connsiteX7" fmla="*/ 1098395 w 1535152"/>
                <a:gd name="connsiteY7" fmla="*/ 407020 h 1507273"/>
                <a:gd name="connsiteX8" fmla="*/ 1310268 w 1535152"/>
                <a:gd name="connsiteY8" fmla="*/ 763859 h 1507273"/>
                <a:gd name="connsiteX9" fmla="*/ 685800 w 1535152"/>
                <a:gd name="connsiteY9" fmla="*/ 1120698 h 1507273"/>
                <a:gd name="connsiteX10" fmla="*/ 525038 w 1535152"/>
                <a:gd name="connsiteY10" fmla="*/ 1250796 h 1507273"/>
                <a:gd name="connsiteX0" fmla="*/ 1354873 w 1674542"/>
                <a:gd name="connsiteY0" fmla="*/ 351264 h 1527717"/>
                <a:gd name="connsiteX1" fmla="*/ 696951 w 1674542"/>
                <a:gd name="connsiteY1" fmla="*/ 27878 h 1527717"/>
                <a:gd name="connsiteX2" fmla="*/ 496229 w 1674542"/>
                <a:gd name="connsiteY2" fmla="*/ 183995 h 1527717"/>
                <a:gd name="connsiteX3" fmla="*/ 1535152 w 1674542"/>
                <a:gd name="connsiteY3" fmla="*/ 1109547 h 1527717"/>
                <a:gd name="connsiteX4" fmla="*/ 1332571 w 1674542"/>
                <a:gd name="connsiteY4" fmla="*/ 1399478 h 1527717"/>
                <a:gd name="connsiteX5" fmla="*/ 172844 w 1674542"/>
                <a:gd name="connsiteY5" fmla="*/ 340113 h 1527717"/>
                <a:gd name="connsiteX6" fmla="*/ 295508 w 1674542"/>
                <a:gd name="connsiteY6" fmla="*/ 830766 h 1527717"/>
                <a:gd name="connsiteX7" fmla="*/ 1098395 w 1674542"/>
                <a:gd name="connsiteY7" fmla="*/ 407020 h 1527717"/>
                <a:gd name="connsiteX8" fmla="*/ 1310268 w 1674542"/>
                <a:gd name="connsiteY8" fmla="*/ 763859 h 1527717"/>
                <a:gd name="connsiteX9" fmla="*/ 685800 w 1674542"/>
                <a:gd name="connsiteY9" fmla="*/ 1120698 h 1527717"/>
                <a:gd name="connsiteX10" fmla="*/ 525038 w 1674542"/>
                <a:gd name="connsiteY10" fmla="*/ 1250796 h 1527717"/>
                <a:gd name="connsiteX0" fmla="*/ 1354873 w 1674542"/>
                <a:gd name="connsiteY0" fmla="*/ 379142 h 1555595"/>
                <a:gd name="connsiteX1" fmla="*/ 730405 w 1674542"/>
                <a:gd name="connsiteY1" fmla="*/ 27878 h 1555595"/>
                <a:gd name="connsiteX2" fmla="*/ 496229 w 1674542"/>
                <a:gd name="connsiteY2" fmla="*/ 211873 h 1555595"/>
                <a:gd name="connsiteX3" fmla="*/ 1535152 w 1674542"/>
                <a:gd name="connsiteY3" fmla="*/ 1137425 h 1555595"/>
                <a:gd name="connsiteX4" fmla="*/ 1332571 w 1674542"/>
                <a:gd name="connsiteY4" fmla="*/ 1427356 h 1555595"/>
                <a:gd name="connsiteX5" fmla="*/ 172844 w 1674542"/>
                <a:gd name="connsiteY5" fmla="*/ 367991 h 1555595"/>
                <a:gd name="connsiteX6" fmla="*/ 295508 w 1674542"/>
                <a:gd name="connsiteY6" fmla="*/ 858644 h 1555595"/>
                <a:gd name="connsiteX7" fmla="*/ 1098395 w 1674542"/>
                <a:gd name="connsiteY7" fmla="*/ 434898 h 1555595"/>
                <a:gd name="connsiteX8" fmla="*/ 1310268 w 1674542"/>
                <a:gd name="connsiteY8" fmla="*/ 791737 h 1555595"/>
                <a:gd name="connsiteX9" fmla="*/ 685800 w 1674542"/>
                <a:gd name="connsiteY9" fmla="*/ 1148576 h 1555595"/>
                <a:gd name="connsiteX10" fmla="*/ 525038 w 1674542"/>
                <a:gd name="connsiteY10" fmla="*/ 1278674 h 1555595"/>
                <a:gd name="connsiteX0" fmla="*/ 1354873 w 1674542"/>
                <a:gd name="connsiteY0" fmla="*/ 352193 h 1528646"/>
                <a:gd name="connsiteX1" fmla="*/ 730405 w 1674542"/>
                <a:gd name="connsiteY1" fmla="*/ 929 h 1528646"/>
                <a:gd name="connsiteX2" fmla="*/ 496229 w 1674542"/>
                <a:gd name="connsiteY2" fmla="*/ 184924 h 1528646"/>
                <a:gd name="connsiteX3" fmla="*/ 1535152 w 1674542"/>
                <a:gd name="connsiteY3" fmla="*/ 1110476 h 1528646"/>
                <a:gd name="connsiteX4" fmla="*/ 1332571 w 1674542"/>
                <a:gd name="connsiteY4" fmla="*/ 1400407 h 1528646"/>
                <a:gd name="connsiteX5" fmla="*/ 172844 w 1674542"/>
                <a:gd name="connsiteY5" fmla="*/ 341042 h 1528646"/>
                <a:gd name="connsiteX6" fmla="*/ 295508 w 1674542"/>
                <a:gd name="connsiteY6" fmla="*/ 831695 h 1528646"/>
                <a:gd name="connsiteX7" fmla="*/ 1098395 w 1674542"/>
                <a:gd name="connsiteY7" fmla="*/ 407949 h 1528646"/>
                <a:gd name="connsiteX8" fmla="*/ 1310268 w 1674542"/>
                <a:gd name="connsiteY8" fmla="*/ 764788 h 1528646"/>
                <a:gd name="connsiteX9" fmla="*/ 685800 w 1674542"/>
                <a:gd name="connsiteY9" fmla="*/ 1121627 h 1528646"/>
                <a:gd name="connsiteX10" fmla="*/ 525038 w 1674542"/>
                <a:gd name="connsiteY10" fmla="*/ 1251725 h 1528646"/>
                <a:gd name="connsiteX0" fmla="*/ 1354873 w 1674542"/>
                <a:gd name="connsiteY0" fmla="*/ 383789 h 1560242"/>
                <a:gd name="connsiteX1" fmla="*/ 730405 w 1674542"/>
                <a:gd name="connsiteY1" fmla="*/ 32525 h 1560242"/>
                <a:gd name="connsiteX2" fmla="*/ 496229 w 1674542"/>
                <a:gd name="connsiteY2" fmla="*/ 216520 h 1560242"/>
                <a:gd name="connsiteX3" fmla="*/ 1535152 w 1674542"/>
                <a:gd name="connsiteY3" fmla="*/ 1142072 h 1560242"/>
                <a:gd name="connsiteX4" fmla="*/ 1332571 w 1674542"/>
                <a:gd name="connsiteY4" fmla="*/ 1432003 h 1560242"/>
                <a:gd name="connsiteX5" fmla="*/ 172844 w 1674542"/>
                <a:gd name="connsiteY5" fmla="*/ 372638 h 1560242"/>
                <a:gd name="connsiteX6" fmla="*/ 295508 w 1674542"/>
                <a:gd name="connsiteY6" fmla="*/ 863291 h 1560242"/>
                <a:gd name="connsiteX7" fmla="*/ 1098395 w 1674542"/>
                <a:gd name="connsiteY7" fmla="*/ 439545 h 1560242"/>
                <a:gd name="connsiteX8" fmla="*/ 1310268 w 1674542"/>
                <a:gd name="connsiteY8" fmla="*/ 796384 h 1560242"/>
                <a:gd name="connsiteX9" fmla="*/ 685800 w 1674542"/>
                <a:gd name="connsiteY9" fmla="*/ 1153223 h 1560242"/>
                <a:gd name="connsiteX10" fmla="*/ 525038 w 1674542"/>
                <a:gd name="connsiteY10" fmla="*/ 1283321 h 1560242"/>
                <a:gd name="connsiteX0" fmla="*/ 1354873 w 1674542"/>
                <a:gd name="connsiteY0" fmla="*/ 383789 h 1560242"/>
                <a:gd name="connsiteX1" fmla="*/ 730405 w 1674542"/>
                <a:gd name="connsiteY1" fmla="*/ 32525 h 1560242"/>
                <a:gd name="connsiteX2" fmla="*/ 496229 w 1674542"/>
                <a:gd name="connsiteY2" fmla="*/ 216520 h 1560242"/>
                <a:gd name="connsiteX3" fmla="*/ 1535152 w 1674542"/>
                <a:gd name="connsiteY3" fmla="*/ 1142072 h 1560242"/>
                <a:gd name="connsiteX4" fmla="*/ 1332571 w 1674542"/>
                <a:gd name="connsiteY4" fmla="*/ 1432003 h 1560242"/>
                <a:gd name="connsiteX5" fmla="*/ 172844 w 1674542"/>
                <a:gd name="connsiteY5" fmla="*/ 372638 h 1560242"/>
                <a:gd name="connsiteX6" fmla="*/ 295508 w 1674542"/>
                <a:gd name="connsiteY6" fmla="*/ 863291 h 1560242"/>
                <a:gd name="connsiteX7" fmla="*/ 1098395 w 1674542"/>
                <a:gd name="connsiteY7" fmla="*/ 439545 h 1560242"/>
                <a:gd name="connsiteX8" fmla="*/ 1310268 w 1674542"/>
                <a:gd name="connsiteY8" fmla="*/ 796384 h 1560242"/>
                <a:gd name="connsiteX9" fmla="*/ 685800 w 1674542"/>
                <a:gd name="connsiteY9" fmla="*/ 1153223 h 1560242"/>
                <a:gd name="connsiteX10" fmla="*/ 525038 w 1674542"/>
                <a:gd name="connsiteY10" fmla="*/ 1283321 h 1560242"/>
                <a:gd name="connsiteX0" fmla="*/ 1354873 w 1674542"/>
                <a:gd name="connsiteY0" fmla="*/ 383789 h 1560242"/>
                <a:gd name="connsiteX1" fmla="*/ 998034 w 1674542"/>
                <a:gd name="connsiteY1" fmla="*/ 97574 h 1560242"/>
                <a:gd name="connsiteX2" fmla="*/ 730405 w 1674542"/>
                <a:gd name="connsiteY2" fmla="*/ 32525 h 1560242"/>
                <a:gd name="connsiteX3" fmla="*/ 496229 w 1674542"/>
                <a:gd name="connsiteY3" fmla="*/ 216520 h 1560242"/>
                <a:gd name="connsiteX4" fmla="*/ 1535152 w 1674542"/>
                <a:gd name="connsiteY4" fmla="*/ 1142072 h 1560242"/>
                <a:gd name="connsiteX5" fmla="*/ 1332571 w 1674542"/>
                <a:gd name="connsiteY5" fmla="*/ 1432003 h 1560242"/>
                <a:gd name="connsiteX6" fmla="*/ 172844 w 1674542"/>
                <a:gd name="connsiteY6" fmla="*/ 372638 h 1560242"/>
                <a:gd name="connsiteX7" fmla="*/ 295508 w 1674542"/>
                <a:gd name="connsiteY7" fmla="*/ 863291 h 1560242"/>
                <a:gd name="connsiteX8" fmla="*/ 1098395 w 1674542"/>
                <a:gd name="connsiteY8" fmla="*/ 439545 h 1560242"/>
                <a:gd name="connsiteX9" fmla="*/ 1310268 w 1674542"/>
                <a:gd name="connsiteY9" fmla="*/ 796384 h 1560242"/>
                <a:gd name="connsiteX10" fmla="*/ 685800 w 1674542"/>
                <a:gd name="connsiteY10" fmla="*/ 1153223 h 1560242"/>
                <a:gd name="connsiteX11" fmla="*/ 525038 w 1674542"/>
                <a:gd name="connsiteY11" fmla="*/ 1283321 h 1560242"/>
                <a:gd name="connsiteX0" fmla="*/ 1354873 w 1674542"/>
                <a:gd name="connsiteY0" fmla="*/ 379142 h 1555595"/>
                <a:gd name="connsiteX1" fmla="*/ 730405 w 1674542"/>
                <a:gd name="connsiteY1" fmla="*/ 27878 h 1555595"/>
                <a:gd name="connsiteX2" fmla="*/ 496229 w 1674542"/>
                <a:gd name="connsiteY2" fmla="*/ 211873 h 1555595"/>
                <a:gd name="connsiteX3" fmla="*/ 1535152 w 1674542"/>
                <a:gd name="connsiteY3" fmla="*/ 1137425 h 1555595"/>
                <a:gd name="connsiteX4" fmla="*/ 1332571 w 1674542"/>
                <a:gd name="connsiteY4" fmla="*/ 1427356 h 1555595"/>
                <a:gd name="connsiteX5" fmla="*/ 172844 w 1674542"/>
                <a:gd name="connsiteY5" fmla="*/ 367991 h 1555595"/>
                <a:gd name="connsiteX6" fmla="*/ 295508 w 1674542"/>
                <a:gd name="connsiteY6" fmla="*/ 858644 h 1555595"/>
                <a:gd name="connsiteX7" fmla="*/ 1098395 w 1674542"/>
                <a:gd name="connsiteY7" fmla="*/ 434898 h 1555595"/>
                <a:gd name="connsiteX8" fmla="*/ 1310268 w 1674542"/>
                <a:gd name="connsiteY8" fmla="*/ 791737 h 1555595"/>
                <a:gd name="connsiteX9" fmla="*/ 685800 w 1674542"/>
                <a:gd name="connsiteY9" fmla="*/ 1148576 h 1555595"/>
                <a:gd name="connsiteX10" fmla="*/ 525038 w 1674542"/>
                <a:gd name="connsiteY10" fmla="*/ 1278674 h 1555595"/>
                <a:gd name="connsiteX0" fmla="*/ 1354873 w 1674542"/>
                <a:gd name="connsiteY0" fmla="*/ 379142 h 1555595"/>
                <a:gd name="connsiteX1" fmla="*/ 730405 w 1674542"/>
                <a:gd name="connsiteY1" fmla="*/ 27878 h 1555595"/>
                <a:gd name="connsiteX2" fmla="*/ 496229 w 1674542"/>
                <a:gd name="connsiteY2" fmla="*/ 211873 h 1555595"/>
                <a:gd name="connsiteX3" fmla="*/ 1535152 w 1674542"/>
                <a:gd name="connsiteY3" fmla="*/ 1137425 h 1555595"/>
                <a:gd name="connsiteX4" fmla="*/ 1332571 w 1674542"/>
                <a:gd name="connsiteY4" fmla="*/ 1427356 h 1555595"/>
                <a:gd name="connsiteX5" fmla="*/ 172844 w 1674542"/>
                <a:gd name="connsiteY5" fmla="*/ 367991 h 1555595"/>
                <a:gd name="connsiteX6" fmla="*/ 295508 w 1674542"/>
                <a:gd name="connsiteY6" fmla="*/ 858644 h 1555595"/>
                <a:gd name="connsiteX7" fmla="*/ 1098395 w 1674542"/>
                <a:gd name="connsiteY7" fmla="*/ 434898 h 1555595"/>
                <a:gd name="connsiteX8" fmla="*/ 1310268 w 1674542"/>
                <a:gd name="connsiteY8" fmla="*/ 791737 h 1555595"/>
                <a:gd name="connsiteX9" fmla="*/ 685800 w 1674542"/>
                <a:gd name="connsiteY9" fmla="*/ 1148576 h 1555595"/>
                <a:gd name="connsiteX10" fmla="*/ 368921 w 1674542"/>
                <a:gd name="connsiteY10" fmla="*/ 1334430 h 1555595"/>
                <a:gd name="connsiteX0" fmla="*/ 1354873 w 1674542"/>
                <a:gd name="connsiteY0" fmla="*/ 379142 h 1555595"/>
                <a:gd name="connsiteX1" fmla="*/ 730405 w 1674542"/>
                <a:gd name="connsiteY1" fmla="*/ 27878 h 1555595"/>
                <a:gd name="connsiteX2" fmla="*/ 496229 w 1674542"/>
                <a:gd name="connsiteY2" fmla="*/ 211873 h 1555595"/>
                <a:gd name="connsiteX3" fmla="*/ 1535152 w 1674542"/>
                <a:gd name="connsiteY3" fmla="*/ 1137425 h 1555595"/>
                <a:gd name="connsiteX4" fmla="*/ 1332571 w 1674542"/>
                <a:gd name="connsiteY4" fmla="*/ 1427356 h 1555595"/>
                <a:gd name="connsiteX5" fmla="*/ 172844 w 1674542"/>
                <a:gd name="connsiteY5" fmla="*/ 367991 h 1555595"/>
                <a:gd name="connsiteX6" fmla="*/ 295508 w 1674542"/>
                <a:gd name="connsiteY6" fmla="*/ 858644 h 1555595"/>
                <a:gd name="connsiteX7" fmla="*/ 1098395 w 1674542"/>
                <a:gd name="connsiteY7" fmla="*/ 434898 h 1555595"/>
                <a:gd name="connsiteX8" fmla="*/ 1310268 w 1674542"/>
                <a:gd name="connsiteY8" fmla="*/ 791737 h 1555595"/>
                <a:gd name="connsiteX9" fmla="*/ 685800 w 1674542"/>
                <a:gd name="connsiteY9" fmla="*/ 1148576 h 1555595"/>
                <a:gd name="connsiteX0" fmla="*/ 1354873 w 1674542"/>
                <a:gd name="connsiteY0" fmla="*/ 379142 h 1555595"/>
                <a:gd name="connsiteX1" fmla="*/ 730405 w 1674542"/>
                <a:gd name="connsiteY1" fmla="*/ 27878 h 1555595"/>
                <a:gd name="connsiteX2" fmla="*/ 496229 w 1674542"/>
                <a:gd name="connsiteY2" fmla="*/ 211873 h 1555595"/>
                <a:gd name="connsiteX3" fmla="*/ 1535152 w 1674542"/>
                <a:gd name="connsiteY3" fmla="*/ 1137425 h 1555595"/>
                <a:gd name="connsiteX4" fmla="*/ 1332571 w 1674542"/>
                <a:gd name="connsiteY4" fmla="*/ 1427356 h 1555595"/>
                <a:gd name="connsiteX5" fmla="*/ 172844 w 1674542"/>
                <a:gd name="connsiteY5" fmla="*/ 367991 h 1555595"/>
                <a:gd name="connsiteX6" fmla="*/ 295508 w 1674542"/>
                <a:gd name="connsiteY6" fmla="*/ 858644 h 1555595"/>
                <a:gd name="connsiteX7" fmla="*/ 1098395 w 1674542"/>
                <a:gd name="connsiteY7" fmla="*/ 434898 h 1555595"/>
                <a:gd name="connsiteX8" fmla="*/ 1310268 w 1674542"/>
                <a:gd name="connsiteY8" fmla="*/ 791737 h 1555595"/>
                <a:gd name="connsiteX9" fmla="*/ 496229 w 1674542"/>
                <a:gd name="connsiteY9" fmla="*/ 1248937 h 1555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4542" h="1555595">
                  <a:moveTo>
                    <a:pt x="1354873" y="379142"/>
                  </a:moveTo>
                  <a:cubicBezTo>
                    <a:pt x="1224776" y="305962"/>
                    <a:pt x="873512" y="55756"/>
                    <a:pt x="730405" y="27878"/>
                  </a:cubicBezTo>
                  <a:cubicBezTo>
                    <a:pt x="587298" y="0"/>
                    <a:pt x="362105" y="26949"/>
                    <a:pt x="496229" y="211873"/>
                  </a:cubicBezTo>
                  <a:cubicBezTo>
                    <a:pt x="630353" y="396797"/>
                    <a:pt x="1395762" y="934845"/>
                    <a:pt x="1535152" y="1137425"/>
                  </a:cubicBezTo>
                  <a:cubicBezTo>
                    <a:pt x="1674542" y="1340005"/>
                    <a:pt x="1559622" y="1555595"/>
                    <a:pt x="1332571" y="1427356"/>
                  </a:cubicBezTo>
                  <a:cubicBezTo>
                    <a:pt x="1105520" y="1299117"/>
                    <a:pt x="345688" y="462776"/>
                    <a:pt x="172844" y="367991"/>
                  </a:cubicBezTo>
                  <a:cubicBezTo>
                    <a:pt x="0" y="273206"/>
                    <a:pt x="141250" y="847493"/>
                    <a:pt x="295508" y="858644"/>
                  </a:cubicBezTo>
                  <a:cubicBezTo>
                    <a:pt x="449767" y="869795"/>
                    <a:pt x="929268" y="446049"/>
                    <a:pt x="1098395" y="434898"/>
                  </a:cubicBezTo>
                  <a:cubicBezTo>
                    <a:pt x="1267522" y="423747"/>
                    <a:pt x="1410629" y="656064"/>
                    <a:pt x="1310268" y="791737"/>
                  </a:cubicBezTo>
                  <a:cubicBezTo>
                    <a:pt x="1209907" y="927410"/>
                    <a:pt x="653120" y="1158488"/>
                    <a:pt x="496229" y="1248937"/>
                  </a:cubicBezTo>
                </a:path>
              </a:pathLst>
            </a:custGeom>
            <a:noFill/>
            <a:ln w="44450">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400" dirty="0">
                <a:solidFill>
                  <a:prstClr val="black"/>
                </a:solidFill>
                <a:latin typeface="+mj-lt"/>
                <a:cs typeface="Helvetica"/>
              </a:endParaRPr>
            </a:p>
          </p:txBody>
        </p:sp>
        <p:grpSp>
          <p:nvGrpSpPr>
            <p:cNvPr id="2" name="Group 119"/>
            <p:cNvGrpSpPr/>
            <p:nvPr/>
          </p:nvGrpSpPr>
          <p:grpSpPr>
            <a:xfrm>
              <a:off x="3124200" y="1676400"/>
              <a:ext cx="2549489" cy="551653"/>
              <a:chOff x="3507589" y="1676400"/>
              <a:chExt cx="2549489" cy="551653"/>
            </a:xfrm>
          </p:grpSpPr>
          <p:grpSp>
            <p:nvGrpSpPr>
              <p:cNvPr id="3" name="Group 114"/>
              <p:cNvGrpSpPr/>
              <p:nvPr/>
            </p:nvGrpSpPr>
            <p:grpSpPr>
              <a:xfrm>
                <a:off x="3507589" y="1676400"/>
                <a:ext cx="1750211" cy="551653"/>
                <a:chOff x="3431389" y="1703992"/>
                <a:chExt cx="1750211" cy="551653"/>
              </a:xfrm>
            </p:grpSpPr>
            <p:grpSp>
              <p:nvGrpSpPr>
                <p:cNvPr id="4" name="Group 63"/>
                <p:cNvGrpSpPr>
                  <a:grpSpLocks noChangeAspect="1"/>
                </p:cNvGrpSpPr>
                <p:nvPr/>
              </p:nvGrpSpPr>
              <p:grpSpPr>
                <a:xfrm>
                  <a:off x="3717795" y="1703992"/>
                  <a:ext cx="302028" cy="258935"/>
                  <a:chOff x="1519741" y="3617036"/>
                  <a:chExt cx="145758" cy="124961"/>
                </a:xfrm>
              </p:grpSpPr>
              <p:cxnSp>
                <p:nvCxnSpPr>
                  <p:cNvPr id="112" name="Straight Arrow Connector 2"/>
                  <p:cNvCxnSpPr/>
                  <p:nvPr/>
                </p:nvCxnSpPr>
                <p:spPr>
                  <a:xfrm>
                    <a:off x="1520658" y="3617036"/>
                    <a:ext cx="14484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1519741" y="3617048"/>
                    <a:ext cx="0" cy="124949"/>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58" name="Line 1335"/>
                <p:cNvSpPr>
                  <a:spLocks noChangeAspect="1" noChangeShapeType="1"/>
                </p:cNvSpPr>
                <p:nvPr/>
              </p:nvSpPr>
              <p:spPr bwMode="auto">
                <a:xfrm rot="16200000" flipV="1">
                  <a:off x="4353268" y="1138110"/>
                  <a:ext cx="0" cy="1647616"/>
                </a:xfrm>
                <a:prstGeom prst="line">
                  <a:avLst/>
                </a:prstGeom>
                <a:noFill/>
                <a:ln w="9525" cap="flat" cmpd="sng" algn="ctr">
                  <a:solidFill>
                    <a:schemeClr val="tx1"/>
                  </a:solidFill>
                  <a:prstDash val="solid"/>
                  <a:round/>
                  <a:headEnd type="none" w="med" len="med"/>
                  <a:tailEnd type="none" w="med" len="med"/>
                </a:ln>
                <a:effectLst/>
              </p:spPr>
              <p:txBody>
                <a:bodyPr/>
                <a:lstStyle/>
                <a:p>
                  <a:pPr>
                    <a:defRPr/>
                  </a:pPr>
                  <a:endParaRPr lang="en-US" dirty="0">
                    <a:solidFill>
                      <a:prstClr val="black"/>
                    </a:solidFill>
                    <a:latin typeface="Helvetica" pitchFamily="34" charset="0"/>
                    <a:cs typeface="Helvetica" pitchFamily="34" charset="0"/>
                  </a:endParaRPr>
                </a:p>
              </p:txBody>
            </p:sp>
            <p:sp>
              <p:nvSpPr>
                <p:cNvPr id="59" name="Line 1335"/>
                <p:cNvSpPr>
                  <a:spLocks noChangeAspect="1" noChangeShapeType="1"/>
                </p:cNvSpPr>
                <p:nvPr/>
              </p:nvSpPr>
              <p:spPr bwMode="auto">
                <a:xfrm rot="16200000" flipV="1">
                  <a:off x="4881371" y="1869324"/>
                  <a:ext cx="0" cy="185188"/>
                </a:xfrm>
                <a:prstGeom prst="line">
                  <a:avLst/>
                </a:prstGeom>
                <a:noFill/>
                <a:ln w="9525" cap="flat" cmpd="sng" algn="ctr">
                  <a:solidFill>
                    <a:schemeClr val="tx1"/>
                  </a:solidFill>
                  <a:prstDash val="solid"/>
                  <a:round/>
                  <a:headEnd type="none" w="med" len="med"/>
                  <a:tailEnd type="none" w="med" len="med"/>
                </a:ln>
                <a:effectLst/>
              </p:spPr>
              <p:txBody>
                <a:bodyPr/>
                <a:lstStyle/>
                <a:p>
                  <a:pPr>
                    <a:defRPr/>
                  </a:pPr>
                  <a:endParaRPr lang="en-US" dirty="0">
                    <a:solidFill>
                      <a:prstClr val="black"/>
                    </a:solidFill>
                    <a:latin typeface="Helvetica" pitchFamily="34" charset="0"/>
                    <a:cs typeface="Helvetica" pitchFamily="34" charset="0"/>
                  </a:endParaRPr>
                </a:p>
              </p:txBody>
            </p:sp>
            <p:sp>
              <p:nvSpPr>
                <p:cNvPr id="60" name="Line 1335"/>
                <p:cNvSpPr>
                  <a:spLocks noChangeAspect="1" noChangeShapeType="1"/>
                </p:cNvSpPr>
                <p:nvPr/>
              </p:nvSpPr>
              <p:spPr bwMode="auto">
                <a:xfrm rot="16200000" flipV="1">
                  <a:off x="5114973" y="1895291"/>
                  <a:ext cx="0" cy="133254"/>
                </a:xfrm>
                <a:prstGeom prst="line">
                  <a:avLst/>
                </a:prstGeom>
                <a:noFill/>
                <a:ln w="9525" cap="flat" cmpd="sng" algn="ctr">
                  <a:solidFill>
                    <a:schemeClr val="tx1"/>
                  </a:solidFill>
                  <a:prstDash val="solid"/>
                  <a:round/>
                  <a:headEnd type="none" w="med" len="med"/>
                  <a:tailEnd type="none" w="med" len="med"/>
                </a:ln>
                <a:effectLst/>
              </p:spPr>
              <p:txBody>
                <a:bodyPr/>
                <a:lstStyle/>
                <a:p>
                  <a:pPr>
                    <a:defRPr/>
                  </a:pPr>
                  <a:endParaRPr lang="en-US" dirty="0">
                    <a:solidFill>
                      <a:prstClr val="black"/>
                    </a:solidFill>
                    <a:latin typeface="Helvetica" pitchFamily="34" charset="0"/>
                    <a:cs typeface="Helvetica" pitchFamily="34" charset="0"/>
                  </a:endParaRPr>
                </a:p>
              </p:txBody>
            </p:sp>
            <p:sp>
              <p:nvSpPr>
                <p:cNvPr id="63" name="Rectangle 62"/>
                <p:cNvSpPr/>
                <p:nvPr/>
              </p:nvSpPr>
              <p:spPr>
                <a:xfrm>
                  <a:off x="4117896" y="1846902"/>
                  <a:ext cx="827883" cy="261610"/>
                </a:xfrm>
                <a:prstGeom prst="rect">
                  <a:avLst/>
                </a:prstGeom>
                <a:solidFill>
                  <a:schemeClr val="accent1">
                    <a:lumMod val="75000"/>
                  </a:schemeClr>
                </a:solidFill>
                <a:ln w="19050">
                  <a:noFill/>
                </a:ln>
              </p:spPr>
              <p:txBody>
                <a:bodyPr wrap="square">
                  <a:spAutoFit/>
                </a:bodyPr>
                <a:lstStyle/>
                <a:p>
                  <a:pPr algn="ctr"/>
                  <a:endParaRPr lang="en-US" sz="1100" dirty="0">
                    <a:solidFill>
                      <a:prstClr val="white"/>
                    </a:solidFill>
                    <a:latin typeface="Helvetica" pitchFamily="34" charset="0"/>
                    <a:cs typeface="Helvetica" pitchFamily="34" charset="0"/>
                  </a:endParaRPr>
                </a:p>
              </p:txBody>
            </p:sp>
            <p:sp>
              <p:nvSpPr>
                <p:cNvPr id="64" name="TextBox 63"/>
                <p:cNvSpPr txBox="1"/>
                <p:nvPr/>
              </p:nvSpPr>
              <p:spPr>
                <a:xfrm>
                  <a:off x="3431389" y="1947868"/>
                  <a:ext cx="1274941" cy="307777"/>
                </a:xfrm>
                <a:prstGeom prst="rect">
                  <a:avLst/>
                </a:prstGeom>
                <a:noFill/>
              </p:spPr>
              <p:txBody>
                <a:bodyPr wrap="square" rtlCol="0">
                  <a:spAutoFit/>
                </a:bodyPr>
                <a:lstStyle/>
                <a:p>
                  <a:r>
                    <a:rPr lang="en-US" sz="1400" b="1" i="1" dirty="0">
                      <a:solidFill>
                        <a:prstClr val="black"/>
                      </a:solidFill>
                      <a:latin typeface="Helvetica" pitchFamily="34" charset="0"/>
                      <a:cs typeface="Helvetica" pitchFamily="34" charset="0"/>
                    </a:rPr>
                    <a:t>pX</a:t>
                  </a:r>
                </a:p>
              </p:txBody>
            </p:sp>
          </p:grpSp>
          <p:grpSp>
            <p:nvGrpSpPr>
              <p:cNvPr id="5" name="Group 118"/>
              <p:cNvGrpSpPr/>
              <p:nvPr/>
            </p:nvGrpSpPr>
            <p:grpSpPr>
              <a:xfrm>
                <a:off x="5010912" y="1819656"/>
                <a:ext cx="1046166" cy="261610"/>
                <a:chOff x="5029200" y="1795790"/>
                <a:chExt cx="1046166" cy="261610"/>
              </a:xfrm>
            </p:grpSpPr>
            <p:sp>
              <p:nvSpPr>
                <p:cNvPr id="116" name="Rectangle 115"/>
                <p:cNvSpPr/>
                <p:nvPr/>
              </p:nvSpPr>
              <p:spPr>
                <a:xfrm>
                  <a:off x="5334000" y="1795790"/>
                  <a:ext cx="370683" cy="261610"/>
                </a:xfrm>
                <a:prstGeom prst="rect">
                  <a:avLst/>
                </a:prstGeom>
                <a:solidFill>
                  <a:schemeClr val="accent1">
                    <a:lumMod val="75000"/>
                  </a:schemeClr>
                </a:solidFill>
                <a:ln w="19050">
                  <a:noFill/>
                </a:ln>
              </p:spPr>
              <p:txBody>
                <a:bodyPr wrap="square">
                  <a:spAutoFit/>
                </a:bodyPr>
                <a:lstStyle/>
                <a:p>
                  <a:pPr algn="ctr"/>
                  <a:endParaRPr lang="en-US" sz="1100" dirty="0">
                    <a:solidFill>
                      <a:prstClr val="white"/>
                    </a:solidFill>
                    <a:latin typeface="Helvetica" pitchFamily="34" charset="0"/>
                    <a:cs typeface="Helvetica" pitchFamily="34" charset="0"/>
                  </a:endParaRPr>
                </a:p>
              </p:txBody>
            </p:sp>
            <p:sp>
              <p:nvSpPr>
                <p:cNvPr id="117" name="Rectangle 116"/>
                <p:cNvSpPr/>
                <p:nvPr/>
              </p:nvSpPr>
              <p:spPr>
                <a:xfrm>
                  <a:off x="5029200" y="1795790"/>
                  <a:ext cx="370683" cy="261610"/>
                </a:xfrm>
                <a:prstGeom prst="rect">
                  <a:avLst/>
                </a:prstGeom>
                <a:solidFill>
                  <a:srgbClr val="00B050"/>
                </a:solidFill>
                <a:ln w="19050">
                  <a:noFill/>
                </a:ln>
              </p:spPr>
              <p:txBody>
                <a:bodyPr wrap="square">
                  <a:spAutoFit/>
                </a:bodyPr>
                <a:lstStyle/>
                <a:p>
                  <a:pPr algn="ctr"/>
                  <a:endParaRPr lang="en-US" sz="1100" dirty="0">
                    <a:solidFill>
                      <a:prstClr val="white"/>
                    </a:solidFill>
                    <a:latin typeface="Helvetica" pitchFamily="34" charset="0"/>
                    <a:cs typeface="Helvetica" pitchFamily="34" charset="0"/>
                  </a:endParaRPr>
                </a:p>
              </p:txBody>
            </p:sp>
            <p:sp>
              <p:nvSpPr>
                <p:cNvPr id="118" name="Rectangle 117"/>
                <p:cNvSpPr/>
                <p:nvPr/>
              </p:nvSpPr>
              <p:spPr>
                <a:xfrm>
                  <a:off x="5704683" y="1795790"/>
                  <a:ext cx="370683" cy="261610"/>
                </a:xfrm>
                <a:prstGeom prst="rect">
                  <a:avLst/>
                </a:prstGeom>
                <a:solidFill>
                  <a:srgbClr val="7030A0"/>
                </a:solidFill>
                <a:ln w="19050">
                  <a:noFill/>
                </a:ln>
              </p:spPr>
              <p:txBody>
                <a:bodyPr wrap="square">
                  <a:spAutoFit/>
                </a:bodyPr>
                <a:lstStyle/>
                <a:p>
                  <a:pPr algn="ctr"/>
                  <a:endParaRPr lang="en-US" sz="1100" dirty="0">
                    <a:solidFill>
                      <a:prstClr val="white"/>
                    </a:solidFill>
                    <a:latin typeface="Helvetica" pitchFamily="34" charset="0"/>
                    <a:cs typeface="Helvetica" pitchFamily="34" charset="0"/>
                  </a:endParaRPr>
                </a:p>
              </p:txBody>
            </p:sp>
          </p:grpSp>
        </p:grpSp>
        <p:sp>
          <p:nvSpPr>
            <p:cNvPr id="135" name="Down Arrow 134"/>
            <p:cNvSpPr/>
            <p:nvPr/>
          </p:nvSpPr>
          <p:spPr>
            <a:xfrm>
              <a:off x="4191000" y="4114800"/>
              <a:ext cx="533400" cy="457200"/>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136"/>
            <p:cNvSpPr>
              <a:spLocks noChangeAspect="1"/>
            </p:cNvSpPr>
            <p:nvPr/>
          </p:nvSpPr>
          <p:spPr>
            <a:xfrm>
              <a:off x="4191000" y="5181600"/>
              <a:ext cx="825726" cy="767074"/>
            </a:xfrm>
            <a:custGeom>
              <a:avLst/>
              <a:gdLst>
                <a:gd name="connsiteX0" fmla="*/ 1354873 w 1535152"/>
                <a:gd name="connsiteY0" fmla="*/ 351264 h 1507273"/>
                <a:gd name="connsiteX1" fmla="*/ 696951 w 1535152"/>
                <a:gd name="connsiteY1" fmla="*/ 27878 h 1507273"/>
                <a:gd name="connsiteX2" fmla="*/ 496229 w 1535152"/>
                <a:gd name="connsiteY2" fmla="*/ 183995 h 1507273"/>
                <a:gd name="connsiteX3" fmla="*/ 1388327 w 1535152"/>
                <a:gd name="connsiteY3" fmla="*/ 986883 h 1507273"/>
                <a:gd name="connsiteX4" fmla="*/ 1332571 w 1535152"/>
                <a:gd name="connsiteY4" fmla="*/ 1399478 h 1507273"/>
                <a:gd name="connsiteX5" fmla="*/ 172844 w 1535152"/>
                <a:gd name="connsiteY5" fmla="*/ 340113 h 1507273"/>
                <a:gd name="connsiteX6" fmla="*/ 295508 w 1535152"/>
                <a:gd name="connsiteY6" fmla="*/ 830766 h 1507273"/>
                <a:gd name="connsiteX7" fmla="*/ 1098395 w 1535152"/>
                <a:gd name="connsiteY7" fmla="*/ 407020 h 1507273"/>
                <a:gd name="connsiteX8" fmla="*/ 1232210 w 1535152"/>
                <a:gd name="connsiteY8" fmla="*/ 853069 h 1507273"/>
                <a:gd name="connsiteX9" fmla="*/ 473927 w 1535152"/>
                <a:gd name="connsiteY9" fmla="*/ 1254513 h 1507273"/>
                <a:gd name="connsiteX10" fmla="*/ 418171 w 1535152"/>
                <a:gd name="connsiteY10" fmla="*/ 1299117 h 1507273"/>
                <a:gd name="connsiteX0" fmla="*/ 1354873 w 1535152"/>
                <a:gd name="connsiteY0" fmla="*/ 351264 h 1507273"/>
                <a:gd name="connsiteX1" fmla="*/ 696951 w 1535152"/>
                <a:gd name="connsiteY1" fmla="*/ 27878 h 1507273"/>
                <a:gd name="connsiteX2" fmla="*/ 496229 w 1535152"/>
                <a:gd name="connsiteY2" fmla="*/ 183995 h 1507273"/>
                <a:gd name="connsiteX3" fmla="*/ 1388327 w 1535152"/>
                <a:gd name="connsiteY3" fmla="*/ 986883 h 1507273"/>
                <a:gd name="connsiteX4" fmla="*/ 1332571 w 1535152"/>
                <a:gd name="connsiteY4" fmla="*/ 1399478 h 1507273"/>
                <a:gd name="connsiteX5" fmla="*/ 172844 w 1535152"/>
                <a:gd name="connsiteY5" fmla="*/ 340113 h 1507273"/>
                <a:gd name="connsiteX6" fmla="*/ 295508 w 1535152"/>
                <a:gd name="connsiteY6" fmla="*/ 830766 h 1507273"/>
                <a:gd name="connsiteX7" fmla="*/ 1098395 w 1535152"/>
                <a:gd name="connsiteY7" fmla="*/ 407020 h 1507273"/>
                <a:gd name="connsiteX8" fmla="*/ 1310268 w 1535152"/>
                <a:gd name="connsiteY8" fmla="*/ 763859 h 1507273"/>
                <a:gd name="connsiteX9" fmla="*/ 473927 w 1535152"/>
                <a:gd name="connsiteY9" fmla="*/ 1254513 h 1507273"/>
                <a:gd name="connsiteX10" fmla="*/ 418171 w 1535152"/>
                <a:gd name="connsiteY10" fmla="*/ 1299117 h 1507273"/>
                <a:gd name="connsiteX0" fmla="*/ 1354873 w 1535152"/>
                <a:gd name="connsiteY0" fmla="*/ 351264 h 1507273"/>
                <a:gd name="connsiteX1" fmla="*/ 696951 w 1535152"/>
                <a:gd name="connsiteY1" fmla="*/ 27878 h 1507273"/>
                <a:gd name="connsiteX2" fmla="*/ 496229 w 1535152"/>
                <a:gd name="connsiteY2" fmla="*/ 183995 h 1507273"/>
                <a:gd name="connsiteX3" fmla="*/ 1388327 w 1535152"/>
                <a:gd name="connsiteY3" fmla="*/ 986883 h 1507273"/>
                <a:gd name="connsiteX4" fmla="*/ 1332571 w 1535152"/>
                <a:gd name="connsiteY4" fmla="*/ 1399478 h 1507273"/>
                <a:gd name="connsiteX5" fmla="*/ 172844 w 1535152"/>
                <a:gd name="connsiteY5" fmla="*/ 340113 h 1507273"/>
                <a:gd name="connsiteX6" fmla="*/ 295508 w 1535152"/>
                <a:gd name="connsiteY6" fmla="*/ 830766 h 1507273"/>
                <a:gd name="connsiteX7" fmla="*/ 1098395 w 1535152"/>
                <a:gd name="connsiteY7" fmla="*/ 407020 h 1507273"/>
                <a:gd name="connsiteX8" fmla="*/ 1310268 w 1535152"/>
                <a:gd name="connsiteY8" fmla="*/ 763859 h 1507273"/>
                <a:gd name="connsiteX9" fmla="*/ 473927 w 1535152"/>
                <a:gd name="connsiteY9" fmla="*/ 1254513 h 1507273"/>
                <a:gd name="connsiteX10" fmla="*/ 696952 w 1535152"/>
                <a:gd name="connsiteY10" fmla="*/ 1154151 h 1507273"/>
                <a:gd name="connsiteX0" fmla="*/ 1578826 w 1759105"/>
                <a:gd name="connsiteY0" fmla="*/ 351264 h 1826941"/>
                <a:gd name="connsiteX1" fmla="*/ 920904 w 1759105"/>
                <a:gd name="connsiteY1" fmla="*/ 27878 h 1826941"/>
                <a:gd name="connsiteX2" fmla="*/ 720182 w 1759105"/>
                <a:gd name="connsiteY2" fmla="*/ 183995 h 1826941"/>
                <a:gd name="connsiteX3" fmla="*/ 1612280 w 1759105"/>
                <a:gd name="connsiteY3" fmla="*/ 986883 h 1826941"/>
                <a:gd name="connsiteX4" fmla="*/ 1556524 w 1759105"/>
                <a:gd name="connsiteY4" fmla="*/ 1399478 h 1826941"/>
                <a:gd name="connsiteX5" fmla="*/ 396797 w 1759105"/>
                <a:gd name="connsiteY5" fmla="*/ 340113 h 1826941"/>
                <a:gd name="connsiteX6" fmla="*/ 519461 w 1759105"/>
                <a:gd name="connsiteY6" fmla="*/ 830766 h 1826941"/>
                <a:gd name="connsiteX7" fmla="*/ 1322348 w 1759105"/>
                <a:gd name="connsiteY7" fmla="*/ 407020 h 1826941"/>
                <a:gd name="connsiteX8" fmla="*/ 1534221 w 1759105"/>
                <a:gd name="connsiteY8" fmla="*/ 763859 h 1826941"/>
                <a:gd name="connsiteX9" fmla="*/ 697880 w 1759105"/>
                <a:gd name="connsiteY9" fmla="*/ 1254513 h 1826941"/>
                <a:gd name="connsiteX10" fmla="*/ 39959 w 1759105"/>
                <a:gd name="connsiteY10" fmla="*/ 1812073 h 1826941"/>
                <a:gd name="connsiteX0" fmla="*/ 1578826 w 1759105"/>
                <a:gd name="connsiteY0" fmla="*/ 351264 h 1826941"/>
                <a:gd name="connsiteX1" fmla="*/ 920904 w 1759105"/>
                <a:gd name="connsiteY1" fmla="*/ 27878 h 1826941"/>
                <a:gd name="connsiteX2" fmla="*/ 720182 w 1759105"/>
                <a:gd name="connsiteY2" fmla="*/ 183995 h 1826941"/>
                <a:gd name="connsiteX3" fmla="*/ 1612280 w 1759105"/>
                <a:gd name="connsiteY3" fmla="*/ 986883 h 1826941"/>
                <a:gd name="connsiteX4" fmla="*/ 1556524 w 1759105"/>
                <a:gd name="connsiteY4" fmla="*/ 1399478 h 1826941"/>
                <a:gd name="connsiteX5" fmla="*/ 396797 w 1759105"/>
                <a:gd name="connsiteY5" fmla="*/ 340113 h 1826941"/>
                <a:gd name="connsiteX6" fmla="*/ 519461 w 1759105"/>
                <a:gd name="connsiteY6" fmla="*/ 830766 h 1826941"/>
                <a:gd name="connsiteX7" fmla="*/ 1322348 w 1759105"/>
                <a:gd name="connsiteY7" fmla="*/ 407020 h 1826941"/>
                <a:gd name="connsiteX8" fmla="*/ 1534221 w 1759105"/>
                <a:gd name="connsiteY8" fmla="*/ 763859 h 1826941"/>
                <a:gd name="connsiteX9" fmla="*/ 909753 w 1759105"/>
                <a:gd name="connsiteY9" fmla="*/ 1120698 h 1826941"/>
                <a:gd name="connsiteX10" fmla="*/ 39959 w 1759105"/>
                <a:gd name="connsiteY10" fmla="*/ 1812073 h 1826941"/>
                <a:gd name="connsiteX0" fmla="*/ 1354873 w 1535152"/>
                <a:gd name="connsiteY0" fmla="*/ 351264 h 1507273"/>
                <a:gd name="connsiteX1" fmla="*/ 696951 w 1535152"/>
                <a:gd name="connsiteY1" fmla="*/ 27878 h 1507273"/>
                <a:gd name="connsiteX2" fmla="*/ 496229 w 1535152"/>
                <a:gd name="connsiteY2" fmla="*/ 183995 h 1507273"/>
                <a:gd name="connsiteX3" fmla="*/ 1388327 w 1535152"/>
                <a:gd name="connsiteY3" fmla="*/ 986883 h 1507273"/>
                <a:gd name="connsiteX4" fmla="*/ 1332571 w 1535152"/>
                <a:gd name="connsiteY4" fmla="*/ 1399478 h 1507273"/>
                <a:gd name="connsiteX5" fmla="*/ 172844 w 1535152"/>
                <a:gd name="connsiteY5" fmla="*/ 340113 h 1507273"/>
                <a:gd name="connsiteX6" fmla="*/ 295508 w 1535152"/>
                <a:gd name="connsiteY6" fmla="*/ 830766 h 1507273"/>
                <a:gd name="connsiteX7" fmla="*/ 1098395 w 1535152"/>
                <a:gd name="connsiteY7" fmla="*/ 407020 h 1507273"/>
                <a:gd name="connsiteX8" fmla="*/ 1310268 w 1535152"/>
                <a:gd name="connsiteY8" fmla="*/ 763859 h 1507273"/>
                <a:gd name="connsiteX9" fmla="*/ 685800 w 1535152"/>
                <a:gd name="connsiteY9" fmla="*/ 1120698 h 1507273"/>
                <a:gd name="connsiteX10" fmla="*/ 525038 w 1535152"/>
                <a:gd name="connsiteY10" fmla="*/ 1250796 h 1507273"/>
                <a:gd name="connsiteX0" fmla="*/ 1354873 w 1674542"/>
                <a:gd name="connsiteY0" fmla="*/ 351264 h 1527717"/>
                <a:gd name="connsiteX1" fmla="*/ 696951 w 1674542"/>
                <a:gd name="connsiteY1" fmla="*/ 27878 h 1527717"/>
                <a:gd name="connsiteX2" fmla="*/ 496229 w 1674542"/>
                <a:gd name="connsiteY2" fmla="*/ 183995 h 1527717"/>
                <a:gd name="connsiteX3" fmla="*/ 1535152 w 1674542"/>
                <a:gd name="connsiteY3" fmla="*/ 1109547 h 1527717"/>
                <a:gd name="connsiteX4" fmla="*/ 1332571 w 1674542"/>
                <a:gd name="connsiteY4" fmla="*/ 1399478 h 1527717"/>
                <a:gd name="connsiteX5" fmla="*/ 172844 w 1674542"/>
                <a:gd name="connsiteY5" fmla="*/ 340113 h 1527717"/>
                <a:gd name="connsiteX6" fmla="*/ 295508 w 1674542"/>
                <a:gd name="connsiteY6" fmla="*/ 830766 h 1527717"/>
                <a:gd name="connsiteX7" fmla="*/ 1098395 w 1674542"/>
                <a:gd name="connsiteY7" fmla="*/ 407020 h 1527717"/>
                <a:gd name="connsiteX8" fmla="*/ 1310268 w 1674542"/>
                <a:gd name="connsiteY8" fmla="*/ 763859 h 1527717"/>
                <a:gd name="connsiteX9" fmla="*/ 685800 w 1674542"/>
                <a:gd name="connsiteY9" fmla="*/ 1120698 h 1527717"/>
                <a:gd name="connsiteX10" fmla="*/ 525038 w 1674542"/>
                <a:gd name="connsiteY10" fmla="*/ 1250796 h 1527717"/>
                <a:gd name="connsiteX0" fmla="*/ 1354873 w 1674542"/>
                <a:gd name="connsiteY0" fmla="*/ 379142 h 1555595"/>
                <a:gd name="connsiteX1" fmla="*/ 730405 w 1674542"/>
                <a:gd name="connsiteY1" fmla="*/ 27878 h 1555595"/>
                <a:gd name="connsiteX2" fmla="*/ 496229 w 1674542"/>
                <a:gd name="connsiteY2" fmla="*/ 211873 h 1555595"/>
                <a:gd name="connsiteX3" fmla="*/ 1535152 w 1674542"/>
                <a:gd name="connsiteY3" fmla="*/ 1137425 h 1555595"/>
                <a:gd name="connsiteX4" fmla="*/ 1332571 w 1674542"/>
                <a:gd name="connsiteY4" fmla="*/ 1427356 h 1555595"/>
                <a:gd name="connsiteX5" fmla="*/ 172844 w 1674542"/>
                <a:gd name="connsiteY5" fmla="*/ 367991 h 1555595"/>
                <a:gd name="connsiteX6" fmla="*/ 295508 w 1674542"/>
                <a:gd name="connsiteY6" fmla="*/ 858644 h 1555595"/>
                <a:gd name="connsiteX7" fmla="*/ 1098395 w 1674542"/>
                <a:gd name="connsiteY7" fmla="*/ 434898 h 1555595"/>
                <a:gd name="connsiteX8" fmla="*/ 1310268 w 1674542"/>
                <a:gd name="connsiteY8" fmla="*/ 791737 h 1555595"/>
                <a:gd name="connsiteX9" fmla="*/ 685800 w 1674542"/>
                <a:gd name="connsiteY9" fmla="*/ 1148576 h 1555595"/>
                <a:gd name="connsiteX10" fmla="*/ 525038 w 1674542"/>
                <a:gd name="connsiteY10" fmla="*/ 1278674 h 1555595"/>
                <a:gd name="connsiteX0" fmla="*/ 1354873 w 1674542"/>
                <a:gd name="connsiteY0" fmla="*/ 352193 h 1528646"/>
                <a:gd name="connsiteX1" fmla="*/ 730405 w 1674542"/>
                <a:gd name="connsiteY1" fmla="*/ 929 h 1528646"/>
                <a:gd name="connsiteX2" fmla="*/ 496229 w 1674542"/>
                <a:gd name="connsiteY2" fmla="*/ 184924 h 1528646"/>
                <a:gd name="connsiteX3" fmla="*/ 1535152 w 1674542"/>
                <a:gd name="connsiteY3" fmla="*/ 1110476 h 1528646"/>
                <a:gd name="connsiteX4" fmla="*/ 1332571 w 1674542"/>
                <a:gd name="connsiteY4" fmla="*/ 1400407 h 1528646"/>
                <a:gd name="connsiteX5" fmla="*/ 172844 w 1674542"/>
                <a:gd name="connsiteY5" fmla="*/ 341042 h 1528646"/>
                <a:gd name="connsiteX6" fmla="*/ 295508 w 1674542"/>
                <a:gd name="connsiteY6" fmla="*/ 831695 h 1528646"/>
                <a:gd name="connsiteX7" fmla="*/ 1098395 w 1674542"/>
                <a:gd name="connsiteY7" fmla="*/ 407949 h 1528646"/>
                <a:gd name="connsiteX8" fmla="*/ 1310268 w 1674542"/>
                <a:gd name="connsiteY8" fmla="*/ 764788 h 1528646"/>
                <a:gd name="connsiteX9" fmla="*/ 685800 w 1674542"/>
                <a:gd name="connsiteY9" fmla="*/ 1121627 h 1528646"/>
                <a:gd name="connsiteX10" fmla="*/ 525038 w 1674542"/>
                <a:gd name="connsiteY10" fmla="*/ 1251725 h 1528646"/>
                <a:gd name="connsiteX0" fmla="*/ 1354873 w 1674542"/>
                <a:gd name="connsiteY0" fmla="*/ 383789 h 1560242"/>
                <a:gd name="connsiteX1" fmla="*/ 730405 w 1674542"/>
                <a:gd name="connsiteY1" fmla="*/ 32525 h 1560242"/>
                <a:gd name="connsiteX2" fmla="*/ 496229 w 1674542"/>
                <a:gd name="connsiteY2" fmla="*/ 216520 h 1560242"/>
                <a:gd name="connsiteX3" fmla="*/ 1535152 w 1674542"/>
                <a:gd name="connsiteY3" fmla="*/ 1142072 h 1560242"/>
                <a:gd name="connsiteX4" fmla="*/ 1332571 w 1674542"/>
                <a:gd name="connsiteY4" fmla="*/ 1432003 h 1560242"/>
                <a:gd name="connsiteX5" fmla="*/ 172844 w 1674542"/>
                <a:gd name="connsiteY5" fmla="*/ 372638 h 1560242"/>
                <a:gd name="connsiteX6" fmla="*/ 295508 w 1674542"/>
                <a:gd name="connsiteY6" fmla="*/ 863291 h 1560242"/>
                <a:gd name="connsiteX7" fmla="*/ 1098395 w 1674542"/>
                <a:gd name="connsiteY7" fmla="*/ 439545 h 1560242"/>
                <a:gd name="connsiteX8" fmla="*/ 1310268 w 1674542"/>
                <a:gd name="connsiteY8" fmla="*/ 796384 h 1560242"/>
                <a:gd name="connsiteX9" fmla="*/ 685800 w 1674542"/>
                <a:gd name="connsiteY9" fmla="*/ 1153223 h 1560242"/>
                <a:gd name="connsiteX10" fmla="*/ 525038 w 1674542"/>
                <a:gd name="connsiteY10" fmla="*/ 1283321 h 1560242"/>
                <a:gd name="connsiteX0" fmla="*/ 1354873 w 1674542"/>
                <a:gd name="connsiteY0" fmla="*/ 383789 h 1560242"/>
                <a:gd name="connsiteX1" fmla="*/ 730405 w 1674542"/>
                <a:gd name="connsiteY1" fmla="*/ 32525 h 1560242"/>
                <a:gd name="connsiteX2" fmla="*/ 496229 w 1674542"/>
                <a:gd name="connsiteY2" fmla="*/ 216520 h 1560242"/>
                <a:gd name="connsiteX3" fmla="*/ 1535152 w 1674542"/>
                <a:gd name="connsiteY3" fmla="*/ 1142072 h 1560242"/>
                <a:gd name="connsiteX4" fmla="*/ 1332571 w 1674542"/>
                <a:gd name="connsiteY4" fmla="*/ 1432003 h 1560242"/>
                <a:gd name="connsiteX5" fmla="*/ 172844 w 1674542"/>
                <a:gd name="connsiteY5" fmla="*/ 372638 h 1560242"/>
                <a:gd name="connsiteX6" fmla="*/ 295508 w 1674542"/>
                <a:gd name="connsiteY6" fmla="*/ 863291 h 1560242"/>
                <a:gd name="connsiteX7" fmla="*/ 1098395 w 1674542"/>
                <a:gd name="connsiteY7" fmla="*/ 439545 h 1560242"/>
                <a:gd name="connsiteX8" fmla="*/ 1310268 w 1674542"/>
                <a:gd name="connsiteY8" fmla="*/ 796384 h 1560242"/>
                <a:gd name="connsiteX9" fmla="*/ 685800 w 1674542"/>
                <a:gd name="connsiteY9" fmla="*/ 1153223 h 1560242"/>
                <a:gd name="connsiteX10" fmla="*/ 525038 w 1674542"/>
                <a:gd name="connsiteY10" fmla="*/ 1283321 h 1560242"/>
                <a:gd name="connsiteX0" fmla="*/ 1354873 w 1674542"/>
                <a:gd name="connsiteY0" fmla="*/ 383789 h 1560242"/>
                <a:gd name="connsiteX1" fmla="*/ 998034 w 1674542"/>
                <a:gd name="connsiteY1" fmla="*/ 97574 h 1560242"/>
                <a:gd name="connsiteX2" fmla="*/ 730405 w 1674542"/>
                <a:gd name="connsiteY2" fmla="*/ 32525 h 1560242"/>
                <a:gd name="connsiteX3" fmla="*/ 496229 w 1674542"/>
                <a:gd name="connsiteY3" fmla="*/ 216520 h 1560242"/>
                <a:gd name="connsiteX4" fmla="*/ 1535152 w 1674542"/>
                <a:gd name="connsiteY4" fmla="*/ 1142072 h 1560242"/>
                <a:gd name="connsiteX5" fmla="*/ 1332571 w 1674542"/>
                <a:gd name="connsiteY5" fmla="*/ 1432003 h 1560242"/>
                <a:gd name="connsiteX6" fmla="*/ 172844 w 1674542"/>
                <a:gd name="connsiteY6" fmla="*/ 372638 h 1560242"/>
                <a:gd name="connsiteX7" fmla="*/ 295508 w 1674542"/>
                <a:gd name="connsiteY7" fmla="*/ 863291 h 1560242"/>
                <a:gd name="connsiteX8" fmla="*/ 1098395 w 1674542"/>
                <a:gd name="connsiteY8" fmla="*/ 439545 h 1560242"/>
                <a:gd name="connsiteX9" fmla="*/ 1310268 w 1674542"/>
                <a:gd name="connsiteY9" fmla="*/ 796384 h 1560242"/>
                <a:gd name="connsiteX10" fmla="*/ 685800 w 1674542"/>
                <a:gd name="connsiteY10" fmla="*/ 1153223 h 1560242"/>
                <a:gd name="connsiteX11" fmla="*/ 525038 w 1674542"/>
                <a:gd name="connsiteY11" fmla="*/ 1283321 h 1560242"/>
                <a:gd name="connsiteX0" fmla="*/ 1354873 w 1674542"/>
                <a:gd name="connsiteY0" fmla="*/ 379142 h 1555595"/>
                <a:gd name="connsiteX1" fmla="*/ 730405 w 1674542"/>
                <a:gd name="connsiteY1" fmla="*/ 27878 h 1555595"/>
                <a:gd name="connsiteX2" fmla="*/ 496229 w 1674542"/>
                <a:gd name="connsiteY2" fmla="*/ 211873 h 1555595"/>
                <a:gd name="connsiteX3" fmla="*/ 1535152 w 1674542"/>
                <a:gd name="connsiteY3" fmla="*/ 1137425 h 1555595"/>
                <a:gd name="connsiteX4" fmla="*/ 1332571 w 1674542"/>
                <a:gd name="connsiteY4" fmla="*/ 1427356 h 1555595"/>
                <a:gd name="connsiteX5" fmla="*/ 172844 w 1674542"/>
                <a:gd name="connsiteY5" fmla="*/ 367991 h 1555595"/>
                <a:gd name="connsiteX6" fmla="*/ 295508 w 1674542"/>
                <a:gd name="connsiteY6" fmla="*/ 858644 h 1555595"/>
                <a:gd name="connsiteX7" fmla="*/ 1098395 w 1674542"/>
                <a:gd name="connsiteY7" fmla="*/ 434898 h 1555595"/>
                <a:gd name="connsiteX8" fmla="*/ 1310268 w 1674542"/>
                <a:gd name="connsiteY8" fmla="*/ 791737 h 1555595"/>
                <a:gd name="connsiteX9" fmla="*/ 685800 w 1674542"/>
                <a:gd name="connsiteY9" fmla="*/ 1148576 h 1555595"/>
                <a:gd name="connsiteX10" fmla="*/ 525038 w 1674542"/>
                <a:gd name="connsiteY10" fmla="*/ 1278674 h 1555595"/>
                <a:gd name="connsiteX0" fmla="*/ 1354873 w 1674542"/>
                <a:gd name="connsiteY0" fmla="*/ 379142 h 1555595"/>
                <a:gd name="connsiteX1" fmla="*/ 730405 w 1674542"/>
                <a:gd name="connsiteY1" fmla="*/ 27878 h 1555595"/>
                <a:gd name="connsiteX2" fmla="*/ 496229 w 1674542"/>
                <a:gd name="connsiteY2" fmla="*/ 211873 h 1555595"/>
                <a:gd name="connsiteX3" fmla="*/ 1535152 w 1674542"/>
                <a:gd name="connsiteY3" fmla="*/ 1137425 h 1555595"/>
                <a:gd name="connsiteX4" fmla="*/ 1332571 w 1674542"/>
                <a:gd name="connsiteY4" fmla="*/ 1427356 h 1555595"/>
                <a:gd name="connsiteX5" fmla="*/ 172844 w 1674542"/>
                <a:gd name="connsiteY5" fmla="*/ 367991 h 1555595"/>
                <a:gd name="connsiteX6" fmla="*/ 295508 w 1674542"/>
                <a:gd name="connsiteY6" fmla="*/ 858644 h 1555595"/>
                <a:gd name="connsiteX7" fmla="*/ 1098395 w 1674542"/>
                <a:gd name="connsiteY7" fmla="*/ 434898 h 1555595"/>
                <a:gd name="connsiteX8" fmla="*/ 1310268 w 1674542"/>
                <a:gd name="connsiteY8" fmla="*/ 791737 h 1555595"/>
                <a:gd name="connsiteX9" fmla="*/ 685800 w 1674542"/>
                <a:gd name="connsiteY9" fmla="*/ 1148576 h 1555595"/>
                <a:gd name="connsiteX10" fmla="*/ 368921 w 1674542"/>
                <a:gd name="connsiteY10" fmla="*/ 1334430 h 1555595"/>
                <a:gd name="connsiteX0" fmla="*/ 1354873 w 1674542"/>
                <a:gd name="connsiteY0" fmla="*/ 379142 h 1555595"/>
                <a:gd name="connsiteX1" fmla="*/ 730405 w 1674542"/>
                <a:gd name="connsiteY1" fmla="*/ 27878 h 1555595"/>
                <a:gd name="connsiteX2" fmla="*/ 496229 w 1674542"/>
                <a:gd name="connsiteY2" fmla="*/ 211873 h 1555595"/>
                <a:gd name="connsiteX3" fmla="*/ 1535152 w 1674542"/>
                <a:gd name="connsiteY3" fmla="*/ 1137425 h 1555595"/>
                <a:gd name="connsiteX4" fmla="*/ 1332571 w 1674542"/>
                <a:gd name="connsiteY4" fmla="*/ 1427356 h 1555595"/>
                <a:gd name="connsiteX5" fmla="*/ 172844 w 1674542"/>
                <a:gd name="connsiteY5" fmla="*/ 367991 h 1555595"/>
                <a:gd name="connsiteX6" fmla="*/ 295508 w 1674542"/>
                <a:gd name="connsiteY6" fmla="*/ 858644 h 1555595"/>
                <a:gd name="connsiteX7" fmla="*/ 1098395 w 1674542"/>
                <a:gd name="connsiteY7" fmla="*/ 434898 h 1555595"/>
                <a:gd name="connsiteX8" fmla="*/ 1310268 w 1674542"/>
                <a:gd name="connsiteY8" fmla="*/ 791737 h 1555595"/>
                <a:gd name="connsiteX9" fmla="*/ 685800 w 1674542"/>
                <a:gd name="connsiteY9" fmla="*/ 1148576 h 1555595"/>
                <a:gd name="connsiteX0" fmla="*/ 1354873 w 1674542"/>
                <a:gd name="connsiteY0" fmla="*/ 379142 h 1555595"/>
                <a:gd name="connsiteX1" fmla="*/ 730405 w 1674542"/>
                <a:gd name="connsiteY1" fmla="*/ 27878 h 1555595"/>
                <a:gd name="connsiteX2" fmla="*/ 496229 w 1674542"/>
                <a:gd name="connsiteY2" fmla="*/ 211873 h 1555595"/>
                <a:gd name="connsiteX3" fmla="*/ 1535152 w 1674542"/>
                <a:gd name="connsiteY3" fmla="*/ 1137425 h 1555595"/>
                <a:gd name="connsiteX4" fmla="*/ 1332571 w 1674542"/>
                <a:gd name="connsiteY4" fmla="*/ 1427356 h 1555595"/>
                <a:gd name="connsiteX5" fmla="*/ 172844 w 1674542"/>
                <a:gd name="connsiteY5" fmla="*/ 367991 h 1555595"/>
                <a:gd name="connsiteX6" fmla="*/ 295508 w 1674542"/>
                <a:gd name="connsiteY6" fmla="*/ 858644 h 1555595"/>
                <a:gd name="connsiteX7" fmla="*/ 1098395 w 1674542"/>
                <a:gd name="connsiteY7" fmla="*/ 434898 h 1555595"/>
                <a:gd name="connsiteX8" fmla="*/ 1310268 w 1674542"/>
                <a:gd name="connsiteY8" fmla="*/ 791737 h 1555595"/>
                <a:gd name="connsiteX9" fmla="*/ 496229 w 1674542"/>
                <a:gd name="connsiteY9" fmla="*/ 1248937 h 1555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4542" h="1555595">
                  <a:moveTo>
                    <a:pt x="1354873" y="379142"/>
                  </a:moveTo>
                  <a:cubicBezTo>
                    <a:pt x="1224776" y="305962"/>
                    <a:pt x="873512" y="55756"/>
                    <a:pt x="730405" y="27878"/>
                  </a:cubicBezTo>
                  <a:cubicBezTo>
                    <a:pt x="587298" y="0"/>
                    <a:pt x="362105" y="26949"/>
                    <a:pt x="496229" y="211873"/>
                  </a:cubicBezTo>
                  <a:cubicBezTo>
                    <a:pt x="630353" y="396797"/>
                    <a:pt x="1395762" y="934845"/>
                    <a:pt x="1535152" y="1137425"/>
                  </a:cubicBezTo>
                  <a:cubicBezTo>
                    <a:pt x="1674542" y="1340005"/>
                    <a:pt x="1559622" y="1555595"/>
                    <a:pt x="1332571" y="1427356"/>
                  </a:cubicBezTo>
                  <a:cubicBezTo>
                    <a:pt x="1105520" y="1299117"/>
                    <a:pt x="345688" y="462776"/>
                    <a:pt x="172844" y="367991"/>
                  </a:cubicBezTo>
                  <a:cubicBezTo>
                    <a:pt x="0" y="273206"/>
                    <a:pt x="141250" y="847493"/>
                    <a:pt x="295508" y="858644"/>
                  </a:cubicBezTo>
                  <a:cubicBezTo>
                    <a:pt x="449767" y="869795"/>
                    <a:pt x="929268" y="446049"/>
                    <a:pt x="1098395" y="434898"/>
                  </a:cubicBezTo>
                  <a:cubicBezTo>
                    <a:pt x="1267522" y="423747"/>
                    <a:pt x="1410629" y="656064"/>
                    <a:pt x="1310268" y="791737"/>
                  </a:cubicBezTo>
                  <a:cubicBezTo>
                    <a:pt x="1209907" y="927410"/>
                    <a:pt x="653120" y="1158488"/>
                    <a:pt x="496229" y="1248937"/>
                  </a:cubicBezTo>
                </a:path>
              </a:pathLst>
            </a:custGeom>
            <a:noFill/>
            <a:ln w="44450">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400" dirty="0">
                <a:solidFill>
                  <a:prstClr val="black"/>
                </a:solidFill>
                <a:latin typeface="+mj-lt"/>
                <a:cs typeface="Helvetica"/>
              </a:endParaRPr>
            </a:p>
          </p:txBody>
        </p:sp>
        <p:grpSp>
          <p:nvGrpSpPr>
            <p:cNvPr id="6" name="Group 144"/>
            <p:cNvGrpSpPr/>
            <p:nvPr/>
          </p:nvGrpSpPr>
          <p:grpSpPr>
            <a:xfrm>
              <a:off x="3429000" y="3276600"/>
              <a:ext cx="2462463" cy="425115"/>
              <a:chOff x="854242" y="3581400"/>
              <a:chExt cx="2462463" cy="425115"/>
            </a:xfrm>
          </p:grpSpPr>
          <p:sp>
            <p:nvSpPr>
              <p:cNvPr id="141" name="Freeform 140"/>
              <p:cNvSpPr/>
              <p:nvPr/>
            </p:nvSpPr>
            <p:spPr>
              <a:xfrm>
                <a:off x="854242" y="3635543"/>
                <a:ext cx="1203158" cy="310815"/>
              </a:xfrm>
              <a:custGeom>
                <a:avLst/>
                <a:gdLst>
                  <a:gd name="connsiteX0" fmla="*/ 0 w 1185111"/>
                  <a:gd name="connsiteY0" fmla="*/ 286752 h 310815"/>
                  <a:gd name="connsiteX1" fmla="*/ 300790 w 1185111"/>
                  <a:gd name="connsiteY1" fmla="*/ 70183 h 310815"/>
                  <a:gd name="connsiteX2" fmla="*/ 541421 w 1185111"/>
                  <a:gd name="connsiteY2" fmla="*/ 34089 h 310815"/>
                  <a:gd name="connsiteX3" fmla="*/ 830179 w 1185111"/>
                  <a:gd name="connsiteY3" fmla="*/ 274720 h 310815"/>
                  <a:gd name="connsiteX4" fmla="*/ 1130969 w 1185111"/>
                  <a:gd name="connsiteY4" fmla="*/ 250657 h 310815"/>
                  <a:gd name="connsiteX5" fmla="*/ 1155032 w 1185111"/>
                  <a:gd name="connsiteY5" fmla="*/ 202531 h 310815"/>
                  <a:gd name="connsiteX0" fmla="*/ 0 w 1130969"/>
                  <a:gd name="connsiteY0" fmla="*/ 286752 h 310815"/>
                  <a:gd name="connsiteX1" fmla="*/ 300790 w 1130969"/>
                  <a:gd name="connsiteY1" fmla="*/ 70183 h 310815"/>
                  <a:gd name="connsiteX2" fmla="*/ 541421 w 1130969"/>
                  <a:gd name="connsiteY2" fmla="*/ 34089 h 310815"/>
                  <a:gd name="connsiteX3" fmla="*/ 830179 w 1130969"/>
                  <a:gd name="connsiteY3" fmla="*/ 274720 h 310815"/>
                  <a:gd name="connsiteX4" fmla="*/ 1130969 w 1130969"/>
                  <a:gd name="connsiteY4" fmla="*/ 250657 h 310815"/>
                  <a:gd name="connsiteX0" fmla="*/ 0 w 1126958"/>
                  <a:gd name="connsiteY0" fmla="*/ 286752 h 310815"/>
                  <a:gd name="connsiteX1" fmla="*/ 300790 w 1126958"/>
                  <a:gd name="connsiteY1" fmla="*/ 70183 h 310815"/>
                  <a:gd name="connsiteX2" fmla="*/ 541421 w 1126958"/>
                  <a:gd name="connsiteY2" fmla="*/ 34089 h 310815"/>
                  <a:gd name="connsiteX3" fmla="*/ 830179 w 1126958"/>
                  <a:gd name="connsiteY3" fmla="*/ 274720 h 310815"/>
                  <a:gd name="connsiteX4" fmla="*/ 1126958 w 1126958"/>
                  <a:gd name="connsiteY4" fmla="*/ 250657 h 310815"/>
                  <a:gd name="connsiteX0" fmla="*/ 0 w 1203158"/>
                  <a:gd name="connsiteY0" fmla="*/ 286752 h 310815"/>
                  <a:gd name="connsiteX1" fmla="*/ 300790 w 1203158"/>
                  <a:gd name="connsiteY1" fmla="*/ 70183 h 310815"/>
                  <a:gd name="connsiteX2" fmla="*/ 541421 w 1203158"/>
                  <a:gd name="connsiteY2" fmla="*/ 34089 h 310815"/>
                  <a:gd name="connsiteX3" fmla="*/ 830179 w 1203158"/>
                  <a:gd name="connsiteY3" fmla="*/ 274720 h 310815"/>
                  <a:gd name="connsiteX4" fmla="*/ 1203158 w 1203158"/>
                  <a:gd name="connsiteY4" fmla="*/ 250657 h 310815"/>
                  <a:gd name="connsiteX0" fmla="*/ 0 w 1203158"/>
                  <a:gd name="connsiteY0" fmla="*/ 286752 h 310815"/>
                  <a:gd name="connsiteX1" fmla="*/ 300790 w 1203158"/>
                  <a:gd name="connsiteY1" fmla="*/ 70183 h 310815"/>
                  <a:gd name="connsiteX2" fmla="*/ 541421 w 1203158"/>
                  <a:gd name="connsiteY2" fmla="*/ 34089 h 310815"/>
                  <a:gd name="connsiteX3" fmla="*/ 830179 w 1203158"/>
                  <a:gd name="connsiteY3" fmla="*/ 274720 h 310815"/>
                  <a:gd name="connsiteX4" fmla="*/ 1203158 w 1203158"/>
                  <a:gd name="connsiteY4" fmla="*/ 250657 h 310815"/>
                  <a:gd name="connsiteX0" fmla="*/ 0 w 1203158"/>
                  <a:gd name="connsiteY0" fmla="*/ 286752 h 310815"/>
                  <a:gd name="connsiteX1" fmla="*/ 300790 w 1203158"/>
                  <a:gd name="connsiteY1" fmla="*/ 70183 h 310815"/>
                  <a:gd name="connsiteX2" fmla="*/ 541421 w 1203158"/>
                  <a:gd name="connsiteY2" fmla="*/ 34089 h 310815"/>
                  <a:gd name="connsiteX3" fmla="*/ 830179 w 1203158"/>
                  <a:gd name="connsiteY3" fmla="*/ 274720 h 310815"/>
                  <a:gd name="connsiteX4" fmla="*/ 1203158 w 1203158"/>
                  <a:gd name="connsiteY4" fmla="*/ 250657 h 3108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3158" h="310815">
                    <a:moveTo>
                      <a:pt x="0" y="286752"/>
                    </a:moveTo>
                    <a:cubicBezTo>
                      <a:pt x="105276" y="199522"/>
                      <a:pt x="210553" y="112293"/>
                      <a:pt x="300790" y="70183"/>
                    </a:cubicBezTo>
                    <a:cubicBezTo>
                      <a:pt x="391027" y="28073"/>
                      <a:pt x="453190" y="0"/>
                      <a:pt x="541421" y="34089"/>
                    </a:cubicBezTo>
                    <a:cubicBezTo>
                      <a:pt x="629652" y="68178"/>
                      <a:pt x="719890" y="238625"/>
                      <a:pt x="830179" y="274720"/>
                    </a:cubicBezTo>
                    <a:cubicBezTo>
                      <a:pt x="940468" y="310815"/>
                      <a:pt x="1172829" y="298407"/>
                      <a:pt x="1203158" y="250657"/>
                    </a:cubicBezTo>
                  </a:path>
                </a:pathLst>
              </a:custGeom>
              <a:ln w="698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2" name="Freeform 141"/>
              <p:cNvSpPr/>
              <p:nvPr/>
            </p:nvSpPr>
            <p:spPr>
              <a:xfrm>
                <a:off x="2034340" y="3622278"/>
                <a:ext cx="540418" cy="285353"/>
              </a:xfrm>
              <a:custGeom>
                <a:avLst/>
                <a:gdLst>
                  <a:gd name="connsiteX0" fmla="*/ 0 w 565484"/>
                  <a:gd name="connsiteY0" fmla="*/ 252663 h 252663"/>
                  <a:gd name="connsiteX1" fmla="*/ 300789 w 565484"/>
                  <a:gd name="connsiteY1" fmla="*/ 36095 h 252663"/>
                  <a:gd name="connsiteX2" fmla="*/ 493294 w 565484"/>
                  <a:gd name="connsiteY2" fmla="*/ 36095 h 252663"/>
                  <a:gd name="connsiteX3" fmla="*/ 565484 w 565484"/>
                  <a:gd name="connsiteY3" fmla="*/ 216569 h 252663"/>
                  <a:gd name="connsiteX0" fmla="*/ 2006 w 567490"/>
                  <a:gd name="connsiteY0" fmla="*/ 254668 h 302795"/>
                  <a:gd name="connsiteX1" fmla="*/ 50132 w 567490"/>
                  <a:gd name="connsiteY1" fmla="*/ 266700 h 302795"/>
                  <a:gd name="connsiteX2" fmla="*/ 302795 w 567490"/>
                  <a:gd name="connsiteY2" fmla="*/ 38100 h 302795"/>
                  <a:gd name="connsiteX3" fmla="*/ 495300 w 567490"/>
                  <a:gd name="connsiteY3" fmla="*/ 38100 h 302795"/>
                  <a:gd name="connsiteX4" fmla="*/ 567490 w 567490"/>
                  <a:gd name="connsiteY4" fmla="*/ 218574 h 302795"/>
                  <a:gd name="connsiteX0" fmla="*/ 2006 w 567490"/>
                  <a:gd name="connsiteY0" fmla="*/ 251890 h 300017"/>
                  <a:gd name="connsiteX1" fmla="*/ 50132 w 567490"/>
                  <a:gd name="connsiteY1" fmla="*/ 263922 h 300017"/>
                  <a:gd name="connsiteX2" fmla="*/ 69182 w 567490"/>
                  <a:gd name="connsiteY2" fmla="*/ 247253 h 300017"/>
                  <a:gd name="connsiteX3" fmla="*/ 302795 w 567490"/>
                  <a:gd name="connsiteY3" fmla="*/ 35322 h 300017"/>
                  <a:gd name="connsiteX4" fmla="*/ 495300 w 567490"/>
                  <a:gd name="connsiteY4" fmla="*/ 35322 h 300017"/>
                  <a:gd name="connsiteX5" fmla="*/ 567490 w 567490"/>
                  <a:gd name="connsiteY5" fmla="*/ 215796 h 300017"/>
                  <a:gd name="connsiteX0" fmla="*/ 0 w 565484"/>
                  <a:gd name="connsiteY0" fmla="*/ 251890 h 285353"/>
                  <a:gd name="connsiteX1" fmla="*/ 501 w 565484"/>
                  <a:gd name="connsiteY1" fmla="*/ 252016 h 285353"/>
                  <a:gd name="connsiteX2" fmla="*/ 48126 w 565484"/>
                  <a:gd name="connsiteY2" fmla="*/ 263922 h 285353"/>
                  <a:gd name="connsiteX3" fmla="*/ 67176 w 565484"/>
                  <a:gd name="connsiteY3" fmla="*/ 247253 h 285353"/>
                  <a:gd name="connsiteX4" fmla="*/ 300789 w 565484"/>
                  <a:gd name="connsiteY4" fmla="*/ 35322 h 285353"/>
                  <a:gd name="connsiteX5" fmla="*/ 493294 w 565484"/>
                  <a:gd name="connsiteY5" fmla="*/ 35322 h 285353"/>
                  <a:gd name="connsiteX6" fmla="*/ 565484 w 565484"/>
                  <a:gd name="connsiteY6" fmla="*/ 215796 h 285353"/>
                  <a:gd name="connsiteX0" fmla="*/ 0 w 565484"/>
                  <a:gd name="connsiteY0" fmla="*/ 251890 h 285353"/>
                  <a:gd name="connsiteX1" fmla="*/ 48126 w 565484"/>
                  <a:gd name="connsiteY1" fmla="*/ 263922 h 285353"/>
                  <a:gd name="connsiteX2" fmla="*/ 67176 w 565484"/>
                  <a:gd name="connsiteY2" fmla="*/ 247253 h 285353"/>
                  <a:gd name="connsiteX3" fmla="*/ 300789 w 565484"/>
                  <a:gd name="connsiteY3" fmla="*/ 35322 h 285353"/>
                  <a:gd name="connsiteX4" fmla="*/ 493294 w 565484"/>
                  <a:gd name="connsiteY4" fmla="*/ 35322 h 285353"/>
                  <a:gd name="connsiteX5" fmla="*/ 565484 w 565484"/>
                  <a:gd name="connsiteY5" fmla="*/ 215796 h 285353"/>
                  <a:gd name="connsiteX0" fmla="*/ 23060 w 540418"/>
                  <a:gd name="connsiteY0" fmla="*/ 263922 h 285353"/>
                  <a:gd name="connsiteX1" fmla="*/ 23060 w 540418"/>
                  <a:gd name="connsiteY1" fmla="*/ 263922 h 285353"/>
                  <a:gd name="connsiteX2" fmla="*/ 42110 w 540418"/>
                  <a:gd name="connsiteY2" fmla="*/ 247253 h 285353"/>
                  <a:gd name="connsiteX3" fmla="*/ 275723 w 540418"/>
                  <a:gd name="connsiteY3" fmla="*/ 35322 h 285353"/>
                  <a:gd name="connsiteX4" fmla="*/ 468228 w 540418"/>
                  <a:gd name="connsiteY4" fmla="*/ 35322 h 285353"/>
                  <a:gd name="connsiteX5" fmla="*/ 540418 w 540418"/>
                  <a:gd name="connsiteY5" fmla="*/ 215796 h 285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418" h="285353">
                    <a:moveTo>
                      <a:pt x="23060" y="263922"/>
                    </a:moveTo>
                    <a:lnTo>
                      <a:pt x="23060" y="263922"/>
                    </a:lnTo>
                    <a:cubicBezTo>
                      <a:pt x="34256" y="263149"/>
                      <a:pt x="0" y="285353"/>
                      <a:pt x="42110" y="247253"/>
                    </a:cubicBezTo>
                    <a:cubicBezTo>
                      <a:pt x="84221" y="209153"/>
                      <a:pt x="204703" y="70644"/>
                      <a:pt x="275723" y="35322"/>
                    </a:cubicBezTo>
                    <a:cubicBezTo>
                      <a:pt x="346743" y="0"/>
                      <a:pt x="424112" y="5243"/>
                      <a:pt x="468228" y="35322"/>
                    </a:cubicBezTo>
                    <a:cubicBezTo>
                      <a:pt x="512344" y="65401"/>
                      <a:pt x="526381" y="140598"/>
                      <a:pt x="540418" y="215796"/>
                    </a:cubicBezTo>
                  </a:path>
                </a:pathLst>
              </a:custGeom>
              <a:ln w="698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3" name="Freeform 142"/>
              <p:cNvSpPr/>
              <p:nvPr/>
            </p:nvSpPr>
            <p:spPr>
              <a:xfrm>
                <a:off x="2578608" y="3733800"/>
                <a:ext cx="356937" cy="272715"/>
              </a:xfrm>
              <a:custGeom>
                <a:avLst/>
                <a:gdLst>
                  <a:gd name="connsiteX0" fmla="*/ 0 w 360948"/>
                  <a:gd name="connsiteY0" fmla="*/ 24063 h 184484"/>
                  <a:gd name="connsiteX1" fmla="*/ 108285 w 360948"/>
                  <a:gd name="connsiteY1" fmla="*/ 180473 h 184484"/>
                  <a:gd name="connsiteX2" fmla="*/ 360948 w 360948"/>
                  <a:gd name="connsiteY2" fmla="*/ 0 h 184484"/>
                  <a:gd name="connsiteX0" fmla="*/ 0 w 356937"/>
                  <a:gd name="connsiteY0" fmla="*/ 72189 h 192504"/>
                  <a:gd name="connsiteX1" fmla="*/ 104274 w 356937"/>
                  <a:gd name="connsiteY1" fmla="*/ 180473 h 192504"/>
                  <a:gd name="connsiteX2" fmla="*/ 356937 w 356937"/>
                  <a:gd name="connsiteY2" fmla="*/ 0 h 192504"/>
                </a:gdLst>
                <a:ahLst/>
                <a:cxnLst>
                  <a:cxn ang="0">
                    <a:pos x="connsiteX0" y="connsiteY0"/>
                  </a:cxn>
                  <a:cxn ang="0">
                    <a:pos x="connsiteX1" y="connsiteY1"/>
                  </a:cxn>
                  <a:cxn ang="0">
                    <a:pos x="connsiteX2" y="connsiteY2"/>
                  </a:cxn>
                </a:cxnLst>
                <a:rect l="l" t="t" r="r" b="b"/>
                <a:pathLst>
                  <a:path w="356937" h="192504">
                    <a:moveTo>
                      <a:pt x="0" y="72189"/>
                    </a:moveTo>
                    <a:cubicBezTo>
                      <a:pt x="24063" y="152399"/>
                      <a:pt x="44785" y="192504"/>
                      <a:pt x="104274" y="180473"/>
                    </a:cubicBezTo>
                    <a:cubicBezTo>
                      <a:pt x="163763" y="168442"/>
                      <a:pt x="260684" y="88231"/>
                      <a:pt x="356937" y="0"/>
                    </a:cubicBezTo>
                  </a:path>
                </a:pathLst>
              </a:custGeom>
              <a:ln w="698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4" name="Freeform 143"/>
              <p:cNvSpPr/>
              <p:nvPr/>
            </p:nvSpPr>
            <p:spPr>
              <a:xfrm>
                <a:off x="2895600" y="3581400"/>
                <a:ext cx="421105" cy="262690"/>
              </a:xfrm>
              <a:custGeom>
                <a:avLst/>
                <a:gdLst>
                  <a:gd name="connsiteX0" fmla="*/ 0 w 421105"/>
                  <a:gd name="connsiteY0" fmla="*/ 202532 h 262690"/>
                  <a:gd name="connsiteX1" fmla="*/ 228600 w 421105"/>
                  <a:gd name="connsiteY1" fmla="*/ 10026 h 262690"/>
                  <a:gd name="connsiteX2" fmla="*/ 421105 w 421105"/>
                  <a:gd name="connsiteY2" fmla="*/ 262690 h 262690"/>
                </a:gdLst>
                <a:ahLst/>
                <a:cxnLst>
                  <a:cxn ang="0">
                    <a:pos x="connsiteX0" y="connsiteY0"/>
                  </a:cxn>
                  <a:cxn ang="0">
                    <a:pos x="connsiteX1" y="connsiteY1"/>
                  </a:cxn>
                  <a:cxn ang="0">
                    <a:pos x="connsiteX2" y="connsiteY2"/>
                  </a:cxn>
                </a:cxnLst>
                <a:rect l="l" t="t" r="r" b="b"/>
                <a:pathLst>
                  <a:path w="421105" h="262690">
                    <a:moveTo>
                      <a:pt x="0" y="202532"/>
                    </a:moveTo>
                    <a:cubicBezTo>
                      <a:pt x="79208" y="101266"/>
                      <a:pt x="158416" y="0"/>
                      <a:pt x="228600" y="10026"/>
                    </a:cubicBezTo>
                    <a:cubicBezTo>
                      <a:pt x="298784" y="20052"/>
                      <a:pt x="359944" y="141371"/>
                      <a:pt x="421105" y="262690"/>
                    </a:cubicBezTo>
                  </a:path>
                </a:pathLst>
              </a:custGeom>
              <a:ln w="6985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sp>
        <p:nvSpPr>
          <p:cNvPr id="32" name="TextBox 31"/>
          <p:cNvSpPr txBox="1"/>
          <p:nvPr/>
        </p:nvSpPr>
        <p:spPr>
          <a:xfrm>
            <a:off x="76200" y="3267670"/>
            <a:ext cx="2667000" cy="923330"/>
          </a:xfrm>
          <a:prstGeom prst="rect">
            <a:avLst/>
          </a:prstGeom>
          <a:noFill/>
        </p:spPr>
        <p:txBody>
          <a:bodyPr wrap="square" rtlCol="0">
            <a:spAutoFit/>
          </a:bodyPr>
          <a:lstStyle/>
          <a:p>
            <a:r>
              <a:rPr lang="en-US" dirty="0" smtClean="0"/>
              <a:t>Non-coding RNA:</a:t>
            </a:r>
          </a:p>
          <a:p>
            <a:r>
              <a:rPr lang="en-US" dirty="0" smtClean="0"/>
              <a:t>Controls processing of mRNA into proteins</a:t>
            </a:r>
            <a:endParaRPr lang="en-US" dirty="0"/>
          </a:p>
        </p:txBody>
      </p:sp>
      <p:sp>
        <p:nvSpPr>
          <p:cNvPr id="35" name="TextBox 34"/>
          <p:cNvSpPr txBox="1"/>
          <p:nvPr/>
        </p:nvSpPr>
        <p:spPr>
          <a:xfrm>
            <a:off x="152400" y="4971871"/>
            <a:ext cx="2895600" cy="1200329"/>
          </a:xfrm>
          <a:prstGeom prst="rect">
            <a:avLst/>
          </a:prstGeom>
          <a:noFill/>
        </p:spPr>
        <p:txBody>
          <a:bodyPr wrap="square" rtlCol="0">
            <a:spAutoFit/>
          </a:bodyPr>
          <a:lstStyle/>
          <a:p>
            <a:r>
              <a:rPr lang="en-US" dirty="0" smtClean="0"/>
              <a:t>Proteins:</a:t>
            </a:r>
          </a:p>
          <a:p>
            <a:r>
              <a:rPr lang="en-US" dirty="0" smtClean="0"/>
              <a:t>Provide structure, energy production, regulation, define various cell types</a:t>
            </a:r>
            <a:endParaRPr lang="en-US" dirty="0"/>
          </a:p>
        </p:txBody>
      </p:sp>
    </p:spTree>
    <p:extLst>
      <p:ext uri="{BB962C8B-B14F-4D97-AF65-F5344CB8AC3E}">
        <p14:creationId xmlns:p14="http://schemas.microsoft.com/office/powerpoint/2010/main" val="38778902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1219200"/>
            <a:ext cx="8965887" cy="495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914400" y="228600"/>
            <a:ext cx="6944591" cy="1015663"/>
          </a:xfrm>
          <a:prstGeom prst="rect">
            <a:avLst/>
          </a:prstGeom>
          <a:noFill/>
        </p:spPr>
        <p:txBody>
          <a:bodyPr wrap="square" rtlCol="0">
            <a:spAutoFit/>
          </a:bodyPr>
          <a:lstStyle/>
          <a:p>
            <a:pPr algn="ctr"/>
            <a:r>
              <a:rPr lang="en-US" sz="6000" dirty="0" smtClean="0">
                <a:latin typeface="Helvetica" pitchFamily="34" charset="0"/>
                <a:cs typeface="Helvetica" pitchFamily="34" charset="0"/>
              </a:rPr>
              <a:t>Infidelity gene?</a:t>
            </a:r>
            <a:endParaRPr lang="en-US" sz="6000" dirty="0">
              <a:latin typeface="Helvetica" pitchFamily="34" charset="0"/>
              <a:cs typeface="Helvetica" pitchFamily="34" charset="0"/>
            </a:endParaRPr>
          </a:p>
        </p:txBody>
      </p:sp>
    </p:spTree>
    <p:extLst>
      <p:ext uri="{BB962C8B-B14F-4D97-AF65-F5344CB8AC3E}">
        <p14:creationId xmlns:p14="http://schemas.microsoft.com/office/powerpoint/2010/main" val="30445773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2133599"/>
            <a:ext cx="1143000" cy="685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09600" y="2285999"/>
            <a:ext cx="1371600" cy="369332"/>
          </a:xfrm>
          <a:prstGeom prst="rect">
            <a:avLst/>
          </a:prstGeom>
          <a:noFill/>
        </p:spPr>
        <p:txBody>
          <a:bodyPr wrap="square" rtlCol="0">
            <a:spAutoFit/>
          </a:bodyPr>
          <a:lstStyle/>
          <a:p>
            <a:r>
              <a:rPr lang="en-US" dirty="0" smtClean="0">
                <a:solidFill>
                  <a:schemeClr val="bg1"/>
                </a:solidFill>
              </a:rPr>
              <a:t>Molecules</a:t>
            </a:r>
            <a:endParaRPr lang="en-US" dirty="0">
              <a:solidFill>
                <a:schemeClr val="bg1"/>
              </a:solidFill>
            </a:endParaRPr>
          </a:p>
        </p:txBody>
      </p:sp>
      <p:sp>
        <p:nvSpPr>
          <p:cNvPr id="4" name="Rectangle 3"/>
          <p:cNvSpPr/>
          <p:nvPr/>
        </p:nvSpPr>
        <p:spPr>
          <a:xfrm>
            <a:off x="2057400" y="2133599"/>
            <a:ext cx="1143000" cy="685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057400" y="2285999"/>
            <a:ext cx="1371600" cy="369332"/>
          </a:xfrm>
          <a:prstGeom prst="rect">
            <a:avLst/>
          </a:prstGeom>
          <a:noFill/>
        </p:spPr>
        <p:txBody>
          <a:bodyPr wrap="square" rtlCol="0">
            <a:spAutoFit/>
          </a:bodyPr>
          <a:lstStyle/>
          <a:p>
            <a:r>
              <a:rPr lang="en-US" dirty="0" smtClean="0">
                <a:solidFill>
                  <a:schemeClr val="bg1"/>
                </a:solidFill>
              </a:rPr>
              <a:t>Networks</a:t>
            </a:r>
            <a:endParaRPr lang="en-US" dirty="0">
              <a:solidFill>
                <a:schemeClr val="bg1"/>
              </a:solidFill>
            </a:endParaRPr>
          </a:p>
        </p:txBody>
      </p:sp>
      <p:sp>
        <p:nvSpPr>
          <p:cNvPr id="6" name="Rectangle 5"/>
          <p:cNvSpPr/>
          <p:nvPr/>
        </p:nvSpPr>
        <p:spPr>
          <a:xfrm>
            <a:off x="3505200" y="2133599"/>
            <a:ext cx="685800" cy="685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505200" y="2285999"/>
            <a:ext cx="685800" cy="369332"/>
          </a:xfrm>
          <a:prstGeom prst="rect">
            <a:avLst/>
          </a:prstGeom>
          <a:noFill/>
        </p:spPr>
        <p:txBody>
          <a:bodyPr wrap="square" rtlCol="0">
            <a:spAutoFit/>
          </a:bodyPr>
          <a:lstStyle/>
          <a:p>
            <a:r>
              <a:rPr lang="en-US" dirty="0" smtClean="0">
                <a:solidFill>
                  <a:schemeClr val="bg1"/>
                </a:solidFill>
              </a:rPr>
              <a:t>Cells</a:t>
            </a:r>
            <a:endParaRPr lang="en-US" dirty="0">
              <a:solidFill>
                <a:schemeClr val="bg1"/>
              </a:solidFill>
            </a:endParaRPr>
          </a:p>
        </p:txBody>
      </p:sp>
      <p:sp>
        <p:nvSpPr>
          <p:cNvPr id="10" name="Rectangle 9"/>
          <p:cNvSpPr/>
          <p:nvPr/>
        </p:nvSpPr>
        <p:spPr>
          <a:xfrm>
            <a:off x="4495800" y="2133599"/>
            <a:ext cx="990600" cy="685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572000" y="2285999"/>
            <a:ext cx="1371600" cy="369332"/>
          </a:xfrm>
          <a:prstGeom prst="rect">
            <a:avLst/>
          </a:prstGeom>
          <a:noFill/>
        </p:spPr>
        <p:txBody>
          <a:bodyPr wrap="square" rtlCol="0">
            <a:spAutoFit/>
          </a:bodyPr>
          <a:lstStyle/>
          <a:p>
            <a:r>
              <a:rPr lang="en-US" dirty="0" smtClean="0">
                <a:solidFill>
                  <a:schemeClr val="bg1"/>
                </a:solidFill>
              </a:rPr>
              <a:t>Tissues</a:t>
            </a:r>
            <a:endParaRPr lang="en-US" dirty="0">
              <a:solidFill>
                <a:schemeClr val="bg1"/>
              </a:solidFill>
            </a:endParaRPr>
          </a:p>
        </p:txBody>
      </p:sp>
      <p:sp>
        <p:nvSpPr>
          <p:cNvPr id="12" name="Rectangle 11"/>
          <p:cNvSpPr/>
          <p:nvPr/>
        </p:nvSpPr>
        <p:spPr>
          <a:xfrm>
            <a:off x="5753100" y="2133599"/>
            <a:ext cx="990600" cy="685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791200" y="2285999"/>
            <a:ext cx="1371600" cy="369332"/>
          </a:xfrm>
          <a:prstGeom prst="rect">
            <a:avLst/>
          </a:prstGeom>
          <a:noFill/>
        </p:spPr>
        <p:txBody>
          <a:bodyPr wrap="square" rtlCol="0">
            <a:spAutoFit/>
          </a:bodyPr>
          <a:lstStyle/>
          <a:p>
            <a:r>
              <a:rPr lang="en-US" dirty="0" smtClean="0">
                <a:solidFill>
                  <a:schemeClr val="bg1"/>
                </a:solidFill>
              </a:rPr>
              <a:t>Systems</a:t>
            </a:r>
            <a:endParaRPr lang="en-US" dirty="0">
              <a:solidFill>
                <a:schemeClr val="bg1"/>
              </a:solidFill>
            </a:endParaRPr>
          </a:p>
        </p:txBody>
      </p:sp>
      <p:sp>
        <p:nvSpPr>
          <p:cNvPr id="14" name="Rectangle 13"/>
          <p:cNvSpPr/>
          <p:nvPr/>
        </p:nvSpPr>
        <p:spPr>
          <a:xfrm>
            <a:off x="7086600" y="2133599"/>
            <a:ext cx="1066800" cy="685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086600" y="2285999"/>
            <a:ext cx="1371600" cy="369332"/>
          </a:xfrm>
          <a:prstGeom prst="rect">
            <a:avLst/>
          </a:prstGeom>
          <a:noFill/>
        </p:spPr>
        <p:txBody>
          <a:bodyPr wrap="square" rtlCol="0">
            <a:spAutoFit/>
          </a:bodyPr>
          <a:lstStyle/>
          <a:p>
            <a:r>
              <a:rPr lang="en-US" dirty="0" smtClean="0">
                <a:solidFill>
                  <a:schemeClr val="bg1"/>
                </a:solidFill>
              </a:rPr>
              <a:t>Organism</a:t>
            </a:r>
            <a:endParaRPr lang="en-US" dirty="0">
              <a:solidFill>
                <a:schemeClr val="bg1"/>
              </a:solidFill>
            </a:endParaRPr>
          </a:p>
        </p:txBody>
      </p:sp>
      <p:cxnSp>
        <p:nvCxnSpPr>
          <p:cNvPr id="17" name="Straight Arrow Connector 16"/>
          <p:cNvCxnSpPr/>
          <p:nvPr/>
        </p:nvCxnSpPr>
        <p:spPr>
          <a:xfrm>
            <a:off x="152400" y="2438399"/>
            <a:ext cx="4572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1676400" y="2438399"/>
            <a:ext cx="5455920" cy="0"/>
            <a:chOff x="1614407" y="2819400"/>
            <a:chExt cx="5548393" cy="0"/>
          </a:xfrm>
        </p:grpSpPr>
        <p:cxnSp>
          <p:nvCxnSpPr>
            <p:cNvPr id="19" name="Straight Arrow Connector 18"/>
            <p:cNvCxnSpPr/>
            <p:nvPr/>
          </p:nvCxnSpPr>
          <p:spPr>
            <a:xfrm>
              <a:off x="1614407" y="2819400"/>
              <a:ext cx="4572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3086746" y="2819400"/>
              <a:ext cx="4572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4094136" y="2819400"/>
              <a:ext cx="4572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5334000" y="2819400"/>
              <a:ext cx="4572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6705600" y="2819400"/>
              <a:ext cx="4572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24" name="Straight Arrow Connector 23"/>
          <p:cNvCxnSpPr/>
          <p:nvPr/>
        </p:nvCxnSpPr>
        <p:spPr>
          <a:xfrm>
            <a:off x="8153400" y="2438399"/>
            <a:ext cx="4572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42900" y="344738"/>
            <a:ext cx="9715500" cy="523220"/>
          </a:xfrm>
          <a:prstGeom prst="rect">
            <a:avLst/>
          </a:prstGeom>
          <a:noFill/>
        </p:spPr>
        <p:txBody>
          <a:bodyPr wrap="square" rtlCol="0">
            <a:spAutoFit/>
          </a:bodyPr>
          <a:lstStyle/>
          <a:p>
            <a:pPr algn="ctr"/>
            <a:r>
              <a:rPr lang="en-US" sz="2800" dirty="0" smtClean="0">
                <a:latin typeface="Helvetica" pitchFamily="34" charset="0"/>
                <a:cs typeface="Helvetica" pitchFamily="34" charset="0"/>
              </a:rPr>
              <a:t>Layers of design</a:t>
            </a:r>
            <a:endParaRPr lang="en-US" sz="2800" dirty="0">
              <a:latin typeface="Helvetica" pitchFamily="34" charset="0"/>
              <a:cs typeface="Helvetica" pitchFamily="34" charset="0"/>
            </a:endParaRPr>
          </a:p>
        </p:txBody>
      </p:sp>
      <p:cxnSp>
        <p:nvCxnSpPr>
          <p:cNvPr id="31" name="Straight Arrow Connector 30"/>
          <p:cNvCxnSpPr/>
          <p:nvPr/>
        </p:nvCxnSpPr>
        <p:spPr>
          <a:xfrm>
            <a:off x="7391400" y="1669472"/>
            <a:ext cx="0" cy="4572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6858000" y="1066800"/>
            <a:ext cx="1593274" cy="646331"/>
          </a:xfrm>
          <a:prstGeom prst="rect">
            <a:avLst/>
          </a:prstGeom>
          <a:solidFill>
            <a:schemeClr val="tx1"/>
          </a:solidFill>
        </p:spPr>
        <p:txBody>
          <a:bodyPr wrap="square" rtlCol="0">
            <a:spAutoFit/>
          </a:bodyPr>
          <a:lstStyle/>
          <a:p>
            <a:pPr algn="ctr"/>
            <a:r>
              <a:rPr lang="en-US" dirty="0" smtClean="0">
                <a:solidFill>
                  <a:schemeClr val="bg1"/>
                </a:solidFill>
              </a:rPr>
              <a:t>Environment </a:t>
            </a:r>
          </a:p>
          <a:p>
            <a:pPr algn="ctr"/>
            <a:r>
              <a:rPr lang="en-US" dirty="0" smtClean="0">
                <a:solidFill>
                  <a:schemeClr val="bg1"/>
                </a:solidFill>
              </a:rPr>
              <a:t>&amp; society</a:t>
            </a:r>
          </a:p>
        </p:txBody>
      </p:sp>
      <p:cxnSp>
        <p:nvCxnSpPr>
          <p:cNvPr id="35" name="Straight Arrow Connector 34"/>
          <p:cNvCxnSpPr/>
          <p:nvPr/>
        </p:nvCxnSpPr>
        <p:spPr>
          <a:xfrm flipV="1">
            <a:off x="7924800" y="1676399"/>
            <a:ext cx="0" cy="45027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0" y="1371599"/>
            <a:ext cx="1752600" cy="646331"/>
          </a:xfrm>
          <a:prstGeom prst="rect">
            <a:avLst/>
          </a:prstGeom>
          <a:solidFill>
            <a:schemeClr val="bg1"/>
          </a:solidFill>
          <a:ln>
            <a:noFill/>
          </a:ln>
        </p:spPr>
        <p:txBody>
          <a:bodyPr wrap="square" rtlCol="0">
            <a:spAutoFit/>
          </a:bodyPr>
          <a:lstStyle/>
          <a:p>
            <a:r>
              <a:rPr lang="en-US" b="1" dirty="0" smtClean="0"/>
              <a:t>Input:</a:t>
            </a:r>
          </a:p>
          <a:p>
            <a:r>
              <a:rPr lang="en-US" dirty="0" smtClean="0"/>
              <a:t>Initial conditions</a:t>
            </a:r>
            <a:endParaRPr lang="en-US" dirty="0"/>
          </a:p>
        </p:txBody>
      </p:sp>
      <p:sp>
        <p:nvSpPr>
          <p:cNvPr id="39" name="TextBox 38"/>
          <p:cNvSpPr txBox="1"/>
          <p:nvPr/>
        </p:nvSpPr>
        <p:spPr>
          <a:xfrm>
            <a:off x="8153400" y="2819400"/>
            <a:ext cx="1350202" cy="646331"/>
          </a:xfrm>
          <a:prstGeom prst="rect">
            <a:avLst/>
          </a:prstGeom>
          <a:solidFill>
            <a:schemeClr val="bg1"/>
          </a:solidFill>
          <a:ln>
            <a:noFill/>
          </a:ln>
        </p:spPr>
        <p:txBody>
          <a:bodyPr wrap="square" rtlCol="0">
            <a:spAutoFit/>
          </a:bodyPr>
          <a:lstStyle/>
          <a:p>
            <a:r>
              <a:rPr lang="en-US" b="1" dirty="0" smtClean="0"/>
              <a:t>Output:</a:t>
            </a:r>
          </a:p>
          <a:p>
            <a:r>
              <a:rPr lang="en-US" dirty="0"/>
              <a:t>F</a:t>
            </a:r>
            <a:r>
              <a:rPr lang="en-US" dirty="0" smtClean="0"/>
              <a:t>ate</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282" y="3860622"/>
            <a:ext cx="1478118" cy="2274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9"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4896" y="3493691"/>
            <a:ext cx="973903" cy="3302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Double Bracket 7"/>
          <p:cNvSpPr/>
          <p:nvPr/>
        </p:nvSpPr>
        <p:spPr>
          <a:xfrm>
            <a:off x="76200" y="3691469"/>
            <a:ext cx="1676400" cy="2630269"/>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 name="Double Bracket 58"/>
          <p:cNvSpPr/>
          <p:nvPr/>
        </p:nvSpPr>
        <p:spPr>
          <a:xfrm>
            <a:off x="1828800" y="3666069"/>
            <a:ext cx="1371600" cy="2630269"/>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9943388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228600"/>
            <a:ext cx="8763000" cy="646331"/>
          </a:xfrm>
          <a:prstGeom prst="rect">
            <a:avLst/>
          </a:prstGeom>
          <a:noFill/>
        </p:spPr>
        <p:txBody>
          <a:bodyPr wrap="square" rtlCol="0">
            <a:spAutoFit/>
          </a:bodyPr>
          <a:lstStyle/>
          <a:p>
            <a:pPr algn="ctr"/>
            <a:r>
              <a:rPr lang="en-US" sz="3600" dirty="0" smtClean="0">
                <a:latin typeface="Helvetica" pitchFamily="34" charset="0"/>
                <a:cs typeface="Helvetica" pitchFamily="34" charset="0"/>
              </a:rPr>
              <a:t>No gene is an island</a:t>
            </a:r>
            <a:endParaRPr lang="en-US" sz="3600" dirty="0">
              <a:latin typeface="Helvetica" pitchFamily="34" charset="0"/>
              <a:cs typeface="Helvetica" pitchFamily="34" charset="0"/>
            </a:endParaRPr>
          </a:p>
        </p:txBody>
      </p:sp>
      <p:pic>
        <p:nvPicPr>
          <p:cNvPr id="9218" name="Picture 2" descr="http://www.vzaccess.com/wp-content/uploads/2010/03/verizon_network.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2425" y="1447800"/>
            <a:ext cx="7242950" cy="417331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912425" y="1143000"/>
            <a:ext cx="724295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469859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1236"/>
          <p:cNvGrpSpPr>
            <a:grpSpLocks/>
          </p:cNvGrpSpPr>
          <p:nvPr/>
        </p:nvGrpSpPr>
        <p:grpSpPr bwMode="auto">
          <a:xfrm>
            <a:off x="762000" y="152400"/>
            <a:ext cx="7620000" cy="6423025"/>
            <a:chOff x="20544" y="5140"/>
            <a:chExt cx="4800" cy="4046"/>
          </a:xfrm>
        </p:grpSpPr>
        <p:grpSp>
          <p:nvGrpSpPr>
            <p:cNvPr id="9" name="Group 842"/>
            <p:cNvGrpSpPr>
              <a:grpSpLocks/>
            </p:cNvGrpSpPr>
            <p:nvPr/>
          </p:nvGrpSpPr>
          <p:grpSpPr bwMode="auto">
            <a:xfrm>
              <a:off x="20880" y="5758"/>
              <a:ext cx="4176" cy="3428"/>
              <a:chOff x="864" y="766"/>
              <a:chExt cx="4176" cy="3428"/>
            </a:xfrm>
          </p:grpSpPr>
          <p:grpSp>
            <p:nvGrpSpPr>
              <p:cNvPr id="11" name="Group 843"/>
              <p:cNvGrpSpPr>
                <a:grpSpLocks/>
              </p:cNvGrpSpPr>
              <p:nvPr/>
            </p:nvGrpSpPr>
            <p:grpSpPr bwMode="auto">
              <a:xfrm>
                <a:off x="1092" y="1078"/>
                <a:ext cx="3627" cy="3116"/>
                <a:chOff x="1092" y="1078"/>
                <a:chExt cx="3627" cy="3116"/>
              </a:xfrm>
            </p:grpSpPr>
            <p:sp>
              <p:nvSpPr>
                <p:cNvPr id="20" name="AutoShape 42"/>
                <p:cNvSpPr>
                  <a:spLocks noChangeAspect="1" noChangeArrowheads="1" noTextEdit="1"/>
                </p:cNvSpPr>
                <p:nvPr/>
              </p:nvSpPr>
              <p:spPr bwMode="auto">
                <a:xfrm>
                  <a:off x="1245" y="1082"/>
                  <a:ext cx="3267" cy="2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lstStyle/>
                <a:p>
                  <a:endParaRPr lang="en-US">
                    <a:latin typeface="+mj-lt"/>
                  </a:endParaRPr>
                </a:p>
              </p:txBody>
            </p:sp>
            <p:pic>
              <p:nvPicPr>
                <p:cNvPr id="21" name="Picture 4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2" y="1078"/>
                  <a:ext cx="3627" cy="3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 name="Group 44"/>
              <p:cNvGrpSpPr>
                <a:grpSpLocks/>
              </p:cNvGrpSpPr>
              <p:nvPr/>
            </p:nvGrpSpPr>
            <p:grpSpPr bwMode="auto">
              <a:xfrm>
                <a:off x="864" y="766"/>
                <a:ext cx="4176" cy="428"/>
                <a:chOff x="3312" y="1488"/>
                <a:chExt cx="2160" cy="315"/>
              </a:xfrm>
            </p:grpSpPr>
            <p:sp>
              <p:nvSpPr>
                <p:cNvPr id="14" name="Text Box 45"/>
                <p:cNvSpPr txBox="1">
                  <a:spLocks noChangeArrowheads="1"/>
                </p:cNvSpPr>
                <p:nvPr/>
              </p:nvSpPr>
              <p:spPr bwMode="auto">
                <a:xfrm>
                  <a:off x="3504" y="1497"/>
                  <a:ext cx="946"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pPr>
                  <a:r>
                    <a:rPr lang="en-US" sz="1800">
                      <a:latin typeface="+mj-lt"/>
                    </a:rPr>
                    <a:t>Fast negative regulation</a:t>
                  </a:r>
                </a:p>
              </p:txBody>
            </p:sp>
            <p:sp>
              <p:nvSpPr>
                <p:cNvPr id="15" name="Text Box 46"/>
                <p:cNvSpPr txBox="1">
                  <a:spLocks noChangeArrowheads="1"/>
                </p:cNvSpPr>
                <p:nvPr/>
              </p:nvSpPr>
              <p:spPr bwMode="auto">
                <a:xfrm>
                  <a:off x="4560" y="1488"/>
                  <a:ext cx="912"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pPr>
                  <a:r>
                    <a:rPr lang="en-US" sz="1800">
                      <a:latin typeface="+mj-lt"/>
                    </a:rPr>
                    <a:t>Fast positive regulation</a:t>
                  </a:r>
                </a:p>
              </p:txBody>
            </p:sp>
            <p:sp>
              <p:nvSpPr>
                <p:cNvPr id="16" name="Text Box 47"/>
                <p:cNvSpPr txBox="1">
                  <a:spLocks noChangeArrowheads="1"/>
                </p:cNvSpPr>
                <p:nvPr/>
              </p:nvSpPr>
              <p:spPr bwMode="auto">
                <a:xfrm>
                  <a:off x="4128" y="1632"/>
                  <a:ext cx="1056"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pPr>
                  <a:r>
                    <a:rPr lang="en-US" sz="1800">
                      <a:latin typeface="+mj-lt"/>
                    </a:rPr>
                    <a:t>Transcriptional regulation</a:t>
                  </a:r>
                </a:p>
              </p:txBody>
            </p:sp>
            <p:sp>
              <p:nvSpPr>
                <p:cNvPr id="17" name="Line 48"/>
                <p:cNvSpPr>
                  <a:spLocks noChangeShapeType="1"/>
                </p:cNvSpPr>
                <p:nvPr/>
              </p:nvSpPr>
              <p:spPr bwMode="auto">
                <a:xfrm>
                  <a:off x="3312" y="1536"/>
                  <a:ext cx="192"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latin typeface="+mj-lt"/>
                  </a:endParaRPr>
                </a:p>
              </p:txBody>
            </p:sp>
            <p:sp>
              <p:nvSpPr>
                <p:cNvPr id="18" name="Line 49"/>
                <p:cNvSpPr>
                  <a:spLocks noChangeShapeType="1"/>
                </p:cNvSpPr>
                <p:nvPr/>
              </p:nvSpPr>
              <p:spPr bwMode="auto">
                <a:xfrm>
                  <a:off x="4368" y="1536"/>
                  <a:ext cx="192" cy="0"/>
                </a:xfrm>
                <a:prstGeom prst="line">
                  <a:avLst/>
                </a:prstGeom>
                <a:noFill/>
                <a:ln w="25400">
                  <a:solidFill>
                    <a:srgbClr val="339966"/>
                  </a:solidFill>
                  <a:round/>
                  <a:headEnd/>
                  <a:tailEnd/>
                </a:ln>
                <a:extLst>
                  <a:ext uri="{909E8E84-426E-40DD-AFC4-6F175D3DCCD1}">
                    <a14:hiddenFill xmlns:a14="http://schemas.microsoft.com/office/drawing/2010/main">
                      <a:noFill/>
                    </a14:hiddenFill>
                  </a:ext>
                </a:extLst>
              </p:spPr>
              <p:txBody>
                <a:bodyPr/>
                <a:lstStyle/>
                <a:p>
                  <a:endParaRPr lang="en-US">
                    <a:latin typeface="+mj-lt"/>
                  </a:endParaRPr>
                </a:p>
              </p:txBody>
            </p:sp>
            <p:sp>
              <p:nvSpPr>
                <p:cNvPr id="19" name="Line 50"/>
                <p:cNvSpPr>
                  <a:spLocks noChangeShapeType="1"/>
                </p:cNvSpPr>
                <p:nvPr/>
              </p:nvSpPr>
              <p:spPr bwMode="auto">
                <a:xfrm>
                  <a:off x="3936" y="1701"/>
                  <a:ext cx="192" cy="0"/>
                </a:xfrm>
                <a:prstGeom prst="line">
                  <a:avLst/>
                </a:prstGeom>
                <a:noFill/>
                <a:ln w="25400">
                  <a:solidFill>
                    <a:srgbClr val="3366FF"/>
                  </a:solidFill>
                  <a:round/>
                  <a:headEnd/>
                  <a:tailEnd/>
                </a:ln>
                <a:extLst>
                  <a:ext uri="{909E8E84-426E-40DD-AFC4-6F175D3DCCD1}">
                    <a14:hiddenFill xmlns:a14="http://schemas.microsoft.com/office/drawing/2010/main">
                      <a:noFill/>
                    </a14:hiddenFill>
                  </a:ext>
                </a:extLst>
              </p:spPr>
              <p:txBody>
                <a:bodyPr/>
                <a:lstStyle/>
                <a:p>
                  <a:endParaRPr lang="en-US">
                    <a:latin typeface="+mj-lt"/>
                  </a:endParaRPr>
                </a:p>
              </p:txBody>
            </p:sp>
          </p:grpSp>
          <p:sp>
            <p:nvSpPr>
              <p:cNvPr id="13" name="Text Box 51"/>
              <p:cNvSpPr txBox="1">
                <a:spLocks noChangeArrowheads="1"/>
              </p:cNvSpPr>
              <p:nvPr/>
            </p:nvSpPr>
            <p:spPr bwMode="auto">
              <a:xfrm>
                <a:off x="912" y="768"/>
                <a:ext cx="40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endParaRPr lang="en-US" sz="1800">
                  <a:latin typeface="+mj-lt"/>
                </a:endParaRPr>
              </a:p>
            </p:txBody>
          </p:sp>
        </p:grpSp>
        <p:sp>
          <p:nvSpPr>
            <p:cNvPr id="10" name="Text Box 854"/>
            <p:cNvSpPr txBox="1">
              <a:spLocks noChangeArrowheads="1"/>
            </p:cNvSpPr>
            <p:nvPr/>
          </p:nvSpPr>
          <p:spPr bwMode="auto">
            <a:xfrm>
              <a:off x="20544" y="5140"/>
              <a:ext cx="4800" cy="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defTabSz="4179888" eaLnBrk="0" hangingPunct="0">
                <a:defRPr sz="2400">
                  <a:solidFill>
                    <a:schemeClr val="tx1"/>
                  </a:solidFill>
                  <a:latin typeface="Arial" charset="0"/>
                </a:defRPr>
              </a:lvl1pPr>
              <a:lvl2pPr marL="742950" indent="-285750" defTabSz="4179888" eaLnBrk="0" hangingPunct="0">
                <a:defRPr sz="2400">
                  <a:solidFill>
                    <a:schemeClr val="tx1"/>
                  </a:solidFill>
                  <a:latin typeface="Arial" charset="0"/>
                </a:defRPr>
              </a:lvl2pPr>
              <a:lvl3pPr marL="1143000" indent="-228600" defTabSz="4179888" eaLnBrk="0" hangingPunct="0">
                <a:defRPr sz="2400">
                  <a:solidFill>
                    <a:schemeClr val="tx1"/>
                  </a:solidFill>
                  <a:latin typeface="Arial" charset="0"/>
                </a:defRPr>
              </a:lvl3pPr>
              <a:lvl4pPr marL="1600200" indent="-228600" defTabSz="4179888" eaLnBrk="0" hangingPunct="0">
                <a:defRPr sz="2400">
                  <a:solidFill>
                    <a:schemeClr val="tx1"/>
                  </a:solidFill>
                  <a:latin typeface="Arial" charset="0"/>
                </a:defRPr>
              </a:lvl4pPr>
              <a:lvl5pPr marL="2057400" indent="-228600" defTabSz="4179888" eaLnBrk="0" hangingPunct="0">
                <a:defRPr sz="2400">
                  <a:solidFill>
                    <a:schemeClr val="tx1"/>
                  </a:solidFill>
                  <a:latin typeface="Arial" charset="0"/>
                </a:defRPr>
              </a:lvl5pPr>
              <a:lvl6pPr marL="2514600" indent="-228600" defTabSz="4179888" eaLnBrk="0" fontAlgn="base" hangingPunct="0">
                <a:spcBef>
                  <a:spcPct val="0"/>
                </a:spcBef>
                <a:spcAft>
                  <a:spcPct val="0"/>
                </a:spcAft>
                <a:defRPr sz="2400">
                  <a:solidFill>
                    <a:schemeClr val="tx1"/>
                  </a:solidFill>
                  <a:latin typeface="Arial" charset="0"/>
                </a:defRPr>
              </a:lvl6pPr>
              <a:lvl7pPr marL="2971800" indent="-228600" defTabSz="4179888" eaLnBrk="0" fontAlgn="base" hangingPunct="0">
                <a:spcBef>
                  <a:spcPct val="0"/>
                </a:spcBef>
                <a:spcAft>
                  <a:spcPct val="0"/>
                </a:spcAft>
                <a:defRPr sz="2400">
                  <a:solidFill>
                    <a:schemeClr val="tx1"/>
                  </a:solidFill>
                  <a:latin typeface="Arial" charset="0"/>
                </a:defRPr>
              </a:lvl7pPr>
              <a:lvl8pPr marL="3429000" indent="-228600" defTabSz="4179888" eaLnBrk="0" fontAlgn="base" hangingPunct="0">
                <a:spcBef>
                  <a:spcPct val="0"/>
                </a:spcBef>
                <a:spcAft>
                  <a:spcPct val="0"/>
                </a:spcAft>
                <a:defRPr sz="2400">
                  <a:solidFill>
                    <a:schemeClr val="tx1"/>
                  </a:solidFill>
                  <a:latin typeface="Arial" charset="0"/>
                </a:defRPr>
              </a:lvl8pPr>
              <a:lvl9pPr marL="3886200" indent="-228600" defTabSz="4179888"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en-US" sz="3000" dirty="0">
                  <a:latin typeface="+mn-lt"/>
                </a:rPr>
                <a:t>A systems view of </a:t>
              </a:r>
              <a:r>
                <a:rPr lang="en-US" sz="3000" dirty="0" smtClean="0">
                  <a:latin typeface="+mn-lt"/>
                </a:rPr>
                <a:t>the yeast mating  pathway: model cancer pathway</a:t>
              </a:r>
              <a:endParaRPr lang="en-US" sz="3000" dirty="0">
                <a:latin typeface="+mn-lt"/>
              </a:endParaRPr>
            </a:p>
          </p:txBody>
        </p:sp>
      </p:grpSp>
      <p:sp>
        <p:nvSpPr>
          <p:cNvPr id="22" name="Text Box 1141"/>
          <p:cNvSpPr txBox="1">
            <a:spLocks noChangeArrowheads="1"/>
          </p:cNvSpPr>
          <p:nvPr/>
        </p:nvSpPr>
        <p:spPr bwMode="auto">
          <a:xfrm>
            <a:off x="6172200" y="6553200"/>
            <a:ext cx="2971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4179888" eaLnBrk="0" hangingPunct="0">
              <a:defRPr sz="2400">
                <a:solidFill>
                  <a:schemeClr val="tx1"/>
                </a:solidFill>
                <a:latin typeface="Arial" charset="0"/>
              </a:defRPr>
            </a:lvl1pPr>
            <a:lvl2pPr defTabSz="4179888" eaLnBrk="0" hangingPunct="0">
              <a:defRPr sz="2400">
                <a:solidFill>
                  <a:schemeClr val="tx1"/>
                </a:solidFill>
                <a:latin typeface="Arial" charset="0"/>
              </a:defRPr>
            </a:lvl2pPr>
            <a:lvl3pPr defTabSz="4179888" eaLnBrk="0" hangingPunct="0">
              <a:defRPr sz="2400">
                <a:solidFill>
                  <a:schemeClr val="tx1"/>
                </a:solidFill>
                <a:latin typeface="Arial" charset="0"/>
              </a:defRPr>
            </a:lvl3pPr>
            <a:lvl4pPr defTabSz="4179888" eaLnBrk="0" hangingPunct="0">
              <a:defRPr sz="2400">
                <a:solidFill>
                  <a:schemeClr val="tx1"/>
                </a:solidFill>
                <a:latin typeface="Arial" charset="0"/>
              </a:defRPr>
            </a:lvl4pPr>
            <a:lvl5pPr defTabSz="4179888" eaLnBrk="0" hangingPunct="0">
              <a:defRPr sz="2400">
                <a:solidFill>
                  <a:schemeClr val="tx1"/>
                </a:solidFill>
                <a:latin typeface="Arial" charset="0"/>
              </a:defRPr>
            </a:lvl5pPr>
            <a:lvl6pPr defTabSz="4179888" eaLnBrk="0" fontAlgn="base" hangingPunct="0">
              <a:spcBef>
                <a:spcPct val="0"/>
              </a:spcBef>
              <a:spcAft>
                <a:spcPct val="0"/>
              </a:spcAft>
              <a:defRPr sz="2400">
                <a:solidFill>
                  <a:schemeClr val="tx1"/>
                </a:solidFill>
                <a:latin typeface="Arial" charset="0"/>
              </a:defRPr>
            </a:lvl6pPr>
            <a:lvl7pPr defTabSz="4179888" eaLnBrk="0" fontAlgn="base" hangingPunct="0">
              <a:spcBef>
                <a:spcPct val="0"/>
              </a:spcBef>
              <a:spcAft>
                <a:spcPct val="0"/>
              </a:spcAft>
              <a:defRPr sz="2400">
                <a:solidFill>
                  <a:schemeClr val="tx1"/>
                </a:solidFill>
                <a:latin typeface="Arial" charset="0"/>
              </a:defRPr>
            </a:lvl7pPr>
            <a:lvl8pPr defTabSz="4179888" eaLnBrk="0" fontAlgn="base" hangingPunct="0">
              <a:spcBef>
                <a:spcPct val="0"/>
              </a:spcBef>
              <a:spcAft>
                <a:spcPct val="0"/>
              </a:spcAft>
              <a:defRPr sz="2400">
                <a:solidFill>
                  <a:schemeClr val="tx1"/>
                </a:solidFill>
                <a:latin typeface="Arial" charset="0"/>
              </a:defRPr>
            </a:lvl8pPr>
            <a:lvl9pPr defTabSz="4179888"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US" sz="1400" dirty="0"/>
              <a:t>Figure courtesy of </a:t>
            </a:r>
            <a:r>
              <a:rPr lang="en-US" sz="1400" dirty="0" err="1"/>
              <a:t>D.Endy</a:t>
            </a:r>
            <a:r>
              <a:rPr lang="en-US" sz="1400" dirty="0"/>
              <a:t>. 2006</a:t>
            </a:r>
          </a:p>
        </p:txBody>
      </p:sp>
    </p:spTree>
    <p:extLst>
      <p:ext uri="{BB962C8B-B14F-4D97-AF65-F5344CB8AC3E}">
        <p14:creationId xmlns:p14="http://schemas.microsoft.com/office/powerpoint/2010/main" val="259771983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5" name="Straight Connector 54"/>
          <p:cNvCxnSpPr/>
          <p:nvPr/>
        </p:nvCxnSpPr>
        <p:spPr>
          <a:xfrm>
            <a:off x="2286000" y="2438400"/>
            <a:ext cx="5791200" cy="0"/>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2286000" y="2514600"/>
            <a:ext cx="5791200" cy="0"/>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31" name="Isosceles Triangle 30"/>
          <p:cNvSpPr/>
          <p:nvPr/>
        </p:nvSpPr>
        <p:spPr>
          <a:xfrm flipV="1">
            <a:off x="2924762" y="1981200"/>
            <a:ext cx="176559" cy="176560"/>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000" dirty="0">
              <a:solidFill>
                <a:prstClr val="white"/>
              </a:solidFill>
              <a:latin typeface="Helvetica" pitchFamily="34" charset="0"/>
              <a:cs typeface="Helvetica" pitchFamily="34" charset="0"/>
            </a:endParaRPr>
          </a:p>
        </p:txBody>
      </p:sp>
      <p:sp>
        <p:nvSpPr>
          <p:cNvPr id="70" name="Lightning Bolt 69"/>
          <p:cNvSpPr/>
          <p:nvPr/>
        </p:nvSpPr>
        <p:spPr>
          <a:xfrm>
            <a:off x="6629400" y="1828800"/>
            <a:ext cx="228600" cy="382321"/>
          </a:xfrm>
          <a:prstGeom prst="lightningBol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71" name="Rectangle 70"/>
          <p:cNvSpPr/>
          <p:nvPr/>
        </p:nvSpPr>
        <p:spPr>
          <a:xfrm>
            <a:off x="4800600" y="1981200"/>
            <a:ext cx="152400" cy="15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cxnSp>
        <p:nvCxnSpPr>
          <p:cNvPr id="76" name="Straight Arrow Connector 75"/>
          <p:cNvCxnSpPr/>
          <p:nvPr/>
        </p:nvCxnSpPr>
        <p:spPr>
          <a:xfrm flipH="1">
            <a:off x="2971800" y="2895600"/>
            <a:ext cx="1930" cy="294267"/>
          </a:xfrm>
          <a:prstGeom prst="straightConnector1">
            <a:avLst/>
          </a:prstGeom>
          <a:ln w="12700">
            <a:solidFill>
              <a:schemeClr val="tx1">
                <a:lumMod val="75000"/>
                <a:lumOff val="25000"/>
              </a:schemeClr>
            </a:solidFill>
            <a:prstDash val="solid"/>
            <a:tailEnd type="triangle" w="med" len="sm"/>
          </a:ln>
          <a:effectLst/>
        </p:spPr>
        <p:style>
          <a:lnRef idx="2">
            <a:schemeClr val="accent1"/>
          </a:lnRef>
          <a:fillRef idx="0">
            <a:schemeClr val="accent1"/>
          </a:fillRef>
          <a:effectRef idx="1">
            <a:schemeClr val="accent1"/>
          </a:effectRef>
          <a:fontRef idx="minor">
            <a:schemeClr val="tx1"/>
          </a:fontRef>
        </p:style>
      </p:cxnSp>
      <p:cxnSp>
        <p:nvCxnSpPr>
          <p:cNvPr id="77" name="Straight Arrow Connector 76"/>
          <p:cNvCxnSpPr/>
          <p:nvPr/>
        </p:nvCxnSpPr>
        <p:spPr>
          <a:xfrm flipH="1">
            <a:off x="4876800" y="2895600"/>
            <a:ext cx="1930" cy="294267"/>
          </a:xfrm>
          <a:prstGeom prst="straightConnector1">
            <a:avLst/>
          </a:prstGeom>
          <a:ln w="12700">
            <a:solidFill>
              <a:schemeClr val="tx1">
                <a:lumMod val="75000"/>
                <a:lumOff val="25000"/>
              </a:schemeClr>
            </a:solidFill>
            <a:prstDash val="solid"/>
            <a:tailEnd type="triangle" w="med" len="sm"/>
          </a:ln>
          <a:effectLst/>
        </p:spPr>
        <p:style>
          <a:lnRef idx="2">
            <a:schemeClr val="accent1"/>
          </a:lnRef>
          <a:fillRef idx="0">
            <a:schemeClr val="accent1"/>
          </a:fillRef>
          <a:effectRef idx="1">
            <a:schemeClr val="accent1"/>
          </a:effectRef>
          <a:fontRef idx="minor">
            <a:schemeClr val="tx1"/>
          </a:fontRef>
        </p:style>
      </p:cxnSp>
      <p:cxnSp>
        <p:nvCxnSpPr>
          <p:cNvPr id="78" name="Straight Arrow Connector 77"/>
          <p:cNvCxnSpPr/>
          <p:nvPr/>
        </p:nvCxnSpPr>
        <p:spPr>
          <a:xfrm flipH="1">
            <a:off x="6781800" y="2895600"/>
            <a:ext cx="1930" cy="294267"/>
          </a:xfrm>
          <a:prstGeom prst="straightConnector1">
            <a:avLst/>
          </a:prstGeom>
          <a:ln w="12700">
            <a:solidFill>
              <a:schemeClr val="tx1">
                <a:lumMod val="75000"/>
                <a:lumOff val="25000"/>
              </a:schemeClr>
            </a:solidFill>
            <a:prstDash val="solid"/>
            <a:tailEnd type="triangle" w="med" len="sm"/>
          </a:ln>
          <a:effectLst/>
        </p:spPr>
        <p:style>
          <a:lnRef idx="2">
            <a:schemeClr val="accent1"/>
          </a:lnRef>
          <a:fillRef idx="0">
            <a:schemeClr val="accent1"/>
          </a:fillRef>
          <a:effectRef idx="1">
            <a:schemeClr val="accent1"/>
          </a:effectRef>
          <a:fontRef idx="minor">
            <a:schemeClr val="tx1"/>
          </a:fontRef>
        </p:style>
      </p:cxnSp>
      <p:sp>
        <p:nvSpPr>
          <p:cNvPr id="79" name="Rectangle 78"/>
          <p:cNvSpPr/>
          <p:nvPr/>
        </p:nvSpPr>
        <p:spPr>
          <a:xfrm>
            <a:off x="2743200" y="3352800"/>
            <a:ext cx="533400" cy="228600"/>
          </a:xfrm>
          <a:prstGeom prst="rect">
            <a:avLst/>
          </a:prstGeom>
          <a:solidFill>
            <a:srgbClr val="00B0F0"/>
          </a:solidFill>
          <a:ln>
            <a:noFill/>
          </a:ln>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4648200" y="3352800"/>
            <a:ext cx="533400" cy="228600"/>
          </a:xfrm>
          <a:prstGeom prst="rect">
            <a:avLst/>
          </a:prstGeom>
          <a:solidFill>
            <a:srgbClr val="00B0F0">
              <a:alpha val="65000"/>
            </a:srgbClr>
          </a:solidFill>
          <a:ln>
            <a:noFill/>
          </a:ln>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6553200" y="3352800"/>
            <a:ext cx="533400" cy="228600"/>
          </a:xfrm>
          <a:prstGeom prst="rect">
            <a:avLst/>
          </a:prstGeom>
          <a:solidFill>
            <a:srgbClr val="00B0F0">
              <a:alpha val="40000"/>
            </a:srgbClr>
          </a:solidFill>
          <a:ln>
            <a:noFill/>
          </a:ln>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2743200" y="4038600"/>
            <a:ext cx="533400" cy="228600"/>
          </a:xfrm>
          <a:prstGeom prst="rect">
            <a:avLst/>
          </a:prstGeom>
          <a:solidFill>
            <a:srgbClr val="00B050"/>
          </a:solidFill>
          <a:ln>
            <a:noFill/>
          </a:ln>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4648200" y="4038600"/>
            <a:ext cx="533400" cy="228600"/>
          </a:xfrm>
          <a:prstGeom prst="rect">
            <a:avLst/>
          </a:prstGeom>
          <a:solidFill>
            <a:srgbClr val="00B050">
              <a:alpha val="65000"/>
            </a:srgbClr>
          </a:solidFill>
          <a:ln>
            <a:noFill/>
          </a:ln>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6248400" y="4038600"/>
            <a:ext cx="533400" cy="228600"/>
          </a:xfrm>
          <a:prstGeom prst="rect">
            <a:avLst/>
          </a:prstGeom>
          <a:solidFill>
            <a:srgbClr val="00B050">
              <a:alpha val="40000"/>
            </a:srgbClr>
          </a:solidFill>
          <a:ln>
            <a:noFill/>
          </a:ln>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5" name="Straight Arrow Connector 84"/>
          <p:cNvCxnSpPr/>
          <p:nvPr/>
        </p:nvCxnSpPr>
        <p:spPr>
          <a:xfrm flipH="1">
            <a:off x="2971800" y="3668133"/>
            <a:ext cx="1930" cy="294267"/>
          </a:xfrm>
          <a:prstGeom prst="straightConnector1">
            <a:avLst/>
          </a:prstGeom>
          <a:ln w="12700">
            <a:solidFill>
              <a:schemeClr val="tx1">
                <a:lumMod val="75000"/>
                <a:lumOff val="25000"/>
              </a:schemeClr>
            </a:solidFill>
            <a:prstDash val="solid"/>
            <a:tailEnd type="triangle" w="med" len="sm"/>
          </a:ln>
          <a:effectLst/>
        </p:spPr>
        <p:style>
          <a:lnRef idx="2">
            <a:schemeClr val="accent1"/>
          </a:lnRef>
          <a:fillRef idx="0">
            <a:schemeClr val="accent1"/>
          </a:fillRef>
          <a:effectRef idx="1">
            <a:schemeClr val="accent1"/>
          </a:effectRef>
          <a:fontRef idx="minor">
            <a:schemeClr val="tx1"/>
          </a:fontRef>
        </p:style>
      </p:cxnSp>
      <p:cxnSp>
        <p:nvCxnSpPr>
          <p:cNvPr id="86" name="Straight Arrow Connector 85"/>
          <p:cNvCxnSpPr/>
          <p:nvPr/>
        </p:nvCxnSpPr>
        <p:spPr>
          <a:xfrm flipH="1">
            <a:off x="4876800" y="3668133"/>
            <a:ext cx="1930" cy="294267"/>
          </a:xfrm>
          <a:prstGeom prst="straightConnector1">
            <a:avLst/>
          </a:prstGeom>
          <a:ln w="12700">
            <a:solidFill>
              <a:schemeClr val="tx1">
                <a:lumMod val="75000"/>
                <a:lumOff val="25000"/>
              </a:schemeClr>
            </a:solidFill>
            <a:prstDash val="solid"/>
            <a:tailEnd type="triangle" w="med" len="sm"/>
          </a:ln>
          <a:effectLst/>
        </p:spPr>
        <p:style>
          <a:lnRef idx="2">
            <a:schemeClr val="accent1"/>
          </a:lnRef>
          <a:fillRef idx="0">
            <a:schemeClr val="accent1"/>
          </a:fillRef>
          <a:effectRef idx="1">
            <a:schemeClr val="accent1"/>
          </a:effectRef>
          <a:fontRef idx="minor">
            <a:schemeClr val="tx1"/>
          </a:fontRef>
        </p:style>
      </p:cxnSp>
      <p:cxnSp>
        <p:nvCxnSpPr>
          <p:cNvPr id="87" name="Straight Arrow Connector 86"/>
          <p:cNvCxnSpPr/>
          <p:nvPr/>
        </p:nvCxnSpPr>
        <p:spPr>
          <a:xfrm rot="1200000" flipH="1">
            <a:off x="6577205" y="3668133"/>
            <a:ext cx="1930" cy="294267"/>
          </a:xfrm>
          <a:prstGeom prst="straightConnector1">
            <a:avLst/>
          </a:prstGeom>
          <a:ln w="12700">
            <a:solidFill>
              <a:schemeClr val="tx1">
                <a:lumMod val="75000"/>
                <a:lumOff val="25000"/>
              </a:schemeClr>
            </a:solidFill>
            <a:prstDash val="solid"/>
            <a:tailEnd type="triangle" w="med" len="sm"/>
          </a:ln>
          <a:effectLst/>
        </p:spPr>
        <p:style>
          <a:lnRef idx="2">
            <a:schemeClr val="accent1"/>
          </a:lnRef>
          <a:fillRef idx="0">
            <a:schemeClr val="accent1"/>
          </a:fillRef>
          <a:effectRef idx="1">
            <a:schemeClr val="accent1"/>
          </a:effectRef>
          <a:fontRef idx="minor">
            <a:schemeClr val="tx1"/>
          </a:fontRef>
        </p:style>
      </p:cxnSp>
      <p:sp>
        <p:nvSpPr>
          <p:cNvPr id="88" name="Rectangle 87"/>
          <p:cNvSpPr/>
          <p:nvPr/>
        </p:nvSpPr>
        <p:spPr>
          <a:xfrm>
            <a:off x="2743200" y="4724400"/>
            <a:ext cx="533400" cy="228600"/>
          </a:xfrm>
          <a:prstGeom prst="rect">
            <a:avLst/>
          </a:prstGeom>
          <a:solidFill>
            <a:srgbClr val="FFC000"/>
          </a:solidFill>
          <a:ln>
            <a:noFill/>
          </a:ln>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4648200" y="4724400"/>
            <a:ext cx="533400" cy="228600"/>
          </a:xfrm>
          <a:prstGeom prst="rect">
            <a:avLst/>
          </a:prstGeom>
          <a:solidFill>
            <a:srgbClr val="FFC000">
              <a:alpha val="65000"/>
            </a:srgbClr>
          </a:solidFill>
          <a:ln>
            <a:noFill/>
          </a:ln>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a:off x="6248400" y="4724400"/>
            <a:ext cx="533400" cy="228600"/>
          </a:xfrm>
          <a:prstGeom prst="rect">
            <a:avLst/>
          </a:prstGeom>
          <a:solidFill>
            <a:srgbClr val="FFC000">
              <a:alpha val="40000"/>
            </a:srgbClr>
          </a:solidFill>
          <a:ln>
            <a:noFill/>
          </a:ln>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5" name="Straight Arrow Connector 94"/>
          <p:cNvCxnSpPr/>
          <p:nvPr/>
        </p:nvCxnSpPr>
        <p:spPr>
          <a:xfrm flipH="1">
            <a:off x="2971800" y="4353933"/>
            <a:ext cx="1930" cy="294267"/>
          </a:xfrm>
          <a:prstGeom prst="straightConnector1">
            <a:avLst/>
          </a:prstGeom>
          <a:ln w="12700">
            <a:solidFill>
              <a:schemeClr val="tx1">
                <a:lumMod val="75000"/>
                <a:lumOff val="25000"/>
              </a:schemeClr>
            </a:solidFill>
            <a:prstDash val="solid"/>
            <a:tailEnd type="triangle" w="med" len="sm"/>
          </a:ln>
          <a:effectLst/>
        </p:spPr>
        <p:style>
          <a:lnRef idx="2">
            <a:schemeClr val="accent1"/>
          </a:lnRef>
          <a:fillRef idx="0">
            <a:schemeClr val="accent1"/>
          </a:fillRef>
          <a:effectRef idx="1">
            <a:schemeClr val="accent1"/>
          </a:effectRef>
          <a:fontRef idx="minor">
            <a:schemeClr val="tx1"/>
          </a:fontRef>
        </p:style>
      </p:cxnSp>
      <p:cxnSp>
        <p:nvCxnSpPr>
          <p:cNvPr id="96" name="Straight Arrow Connector 95"/>
          <p:cNvCxnSpPr/>
          <p:nvPr/>
        </p:nvCxnSpPr>
        <p:spPr>
          <a:xfrm flipH="1">
            <a:off x="4876800" y="4353933"/>
            <a:ext cx="1930" cy="294267"/>
          </a:xfrm>
          <a:prstGeom prst="straightConnector1">
            <a:avLst/>
          </a:prstGeom>
          <a:ln w="12700">
            <a:solidFill>
              <a:schemeClr val="tx1">
                <a:lumMod val="75000"/>
                <a:lumOff val="25000"/>
              </a:schemeClr>
            </a:solidFill>
            <a:prstDash val="solid"/>
            <a:tailEnd type="triangle" w="med" len="sm"/>
          </a:ln>
          <a:effectLst/>
        </p:spPr>
        <p:style>
          <a:lnRef idx="2">
            <a:schemeClr val="accent1"/>
          </a:lnRef>
          <a:fillRef idx="0">
            <a:schemeClr val="accent1"/>
          </a:fillRef>
          <a:effectRef idx="1">
            <a:schemeClr val="accent1"/>
          </a:effectRef>
          <a:fontRef idx="minor">
            <a:schemeClr val="tx1"/>
          </a:fontRef>
        </p:style>
      </p:cxnSp>
      <p:cxnSp>
        <p:nvCxnSpPr>
          <p:cNvPr id="97" name="Straight Arrow Connector 96"/>
          <p:cNvCxnSpPr/>
          <p:nvPr/>
        </p:nvCxnSpPr>
        <p:spPr>
          <a:xfrm flipH="1">
            <a:off x="6477000" y="4353933"/>
            <a:ext cx="1930" cy="294267"/>
          </a:xfrm>
          <a:prstGeom prst="straightConnector1">
            <a:avLst/>
          </a:prstGeom>
          <a:ln w="12700">
            <a:solidFill>
              <a:schemeClr val="tx1">
                <a:lumMod val="75000"/>
                <a:lumOff val="25000"/>
              </a:schemeClr>
            </a:solidFill>
            <a:prstDash val="solid"/>
            <a:tailEnd type="triangle" w="med" len="sm"/>
          </a:ln>
          <a:effectLst/>
        </p:spPr>
        <p:style>
          <a:lnRef idx="2">
            <a:schemeClr val="accent1"/>
          </a:lnRef>
          <a:fillRef idx="0">
            <a:schemeClr val="accent1"/>
          </a:fillRef>
          <a:effectRef idx="1">
            <a:schemeClr val="accent1"/>
          </a:effectRef>
          <a:fontRef idx="minor">
            <a:schemeClr val="tx1"/>
          </a:fontRef>
        </p:style>
      </p:cxnSp>
      <p:sp>
        <p:nvSpPr>
          <p:cNvPr id="44" name="Title 1"/>
          <p:cNvSpPr txBox="1">
            <a:spLocks/>
          </p:cNvSpPr>
          <p:nvPr/>
        </p:nvSpPr>
        <p:spPr>
          <a:xfrm>
            <a:off x="76200" y="0"/>
            <a:ext cx="8991600" cy="1143000"/>
          </a:xfrm>
          <a:prstGeom prst="rect">
            <a:avLst/>
          </a:prstGeom>
        </p:spPr>
        <p:txBody>
          <a:bodyPr vert="horz" lIns="91440" tIns="45720" rIns="91440" bIns="45720" rtlCol="0" anchor="ctr">
            <a:noAutofit/>
          </a:bodyPr>
          <a:lstStyle/>
          <a:p>
            <a:pPr algn="ctr" fontAlgn="auto">
              <a:spcAft>
                <a:spcPts val="0"/>
              </a:spcAft>
              <a:defRPr/>
            </a:pPr>
            <a:r>
              <a:rPr lang="en-US" sz="3000" dirty="0" smtClean="0">
                <a:latin typeface="Calibri"/>
              </a:rPr>
              <a:t>MAPK pathways: regulators of cell fate</a:t>
            </a:r>
          </a:p>
        </p:txBody>
      </p:sp>
      <p:sp>
        <p:nvSpPr>
          <p:cNvPr id="45" name="TextBox 44"/>
          <p:cNvSpPr txBox="1"/>
          <p:nvPr/>
        </p:nvSpPr>
        <p:spPr>
          <a:xfrm>
            <a:off x="609600" y="2362200"/>
            <a:ext cx="1828800" cy="523220"/>
          </a:xfrm>
          <a:prstGeom prst="rect">
            <a:avLst/>
          </a:prstGeom>
          <a:noFill/>
        </p:spPr>
        <p:txBody>
          <a:bodyPr wrap="square" rtlCol="0">
            <a:spAutoFit/>
          </a:bodyPr>
          <a:lstStyle/>
          <a:p>
            <a:r>
              <a:rPr lang="en-US" sz="1400" dirty="0" err="1" smtClean="0"/>
              <a:t>Transmembrane</a:t>
            </a:r>
            <a:r>
              <a:rPr lang="en-US" sz="1400" dirty="0" smtClean="0"/>
              <a:t> receptor</a:t>
            </a:r>
            <a:endParaRPr lang="en-US" sz="1400" dirty="0"/>
          </a:p>
        </p:txBody>
      </p:sp>
      <p:sp>
        <p:nvSpPr>
          <p:cNvPr id="46" name="Freeform 45"/>
          <p:cNvSpPr/>
          <p:nvPr/>
        </p:nvSpPr>
        <p:spPr>
          <a:xfrm flipH="1">
            <a:off x="2743200" y="2286000"/>
            <a:ext cx="539681" cy="353149"/>
          </a:xfrm>
          <a:custGeom>
            <a:avLst/>
            <a:gdLst>
              <a:gd name="connsiteX0" fmla="*/ 18143 w 780143"/>
              <a:gd name="connsiteY0" fmla="*/ 651328 h 723900"/>
              <a:gd name="connsiteX1" fmla="*/ 18143 w 780143"/>
              <a:gd name="connsiteY1" fmla="*/ 194128 h 723900"/>
              <a:gd name="connsiteX2" fmla="*/ 127000 w 780143"/>
              <a:gd name="connsiteY2" fmla="*/ 150586 h 723900"/>
              <a:gd name="connsiteX3" fmla="*/ 148772 w 780143"/>
              <a:gd name="connsiteY3" fmla="*/ 607786 h 723900"/>
              <a:gd name="connsiteX4" fmla="*/ 268515 w 780143"/>
              <a:gd name="connsiteY4" fmla="*/ 651328 h 723900"/>
              <a:gd name="connsiteX5" fmla="*/ 268515 w 780143"/>
              <a:gd name="connsiteY5" fmla="*/ 172357 h 723900"/>
              <a:gd name="connsiteX6" fmla="*/ 377372 w 780143"/>
              <a:gd name="connsiteY6" fmla="*/ 107043 h 723900"/>
              <a:gd name="connsiteX7" fmla="*/ 388257 w 780143"/>
              <a:gd name="connsiteY7" fmla="*/ 640443 h 723900"/>
              <a:gd name="connsiteX8" fmla="*/ 518886 w 780143"/>
              <a:gd name="connsiteY8" fmla="*/ 553357 h 723900"/>
              <a:gd name="connsiteX9" fmla="*/ 508000 w 780143"/>
              <a:gd name="connsiteY9" fmla="*/ 107043 h 723900"/>
              <a:gd name="connsiteX10" fmla="*/ 638629 w 780143"/>
              <a:gd name="connsiteY10" fmla="*/ 85271 h 723900"/>
              <a:gd name="connsiteX11" fmla="*/ 649515 w 780143"/>
              <a:gd name="connsiteY11" fmla="*/ 618671 h 723900"/>
              <a:gd name="connsiteX12" fmla="*/ 758372 w 780143"/>
              <a:gd name="connsiteY12" fmla="*/ 618671 h 723900"/>
              <a:gd name="connsiteX13" fmla="*/ 780143 w 780143"/>
              <a:gd name="connsiteY13" fmla="*/ 96157 h 72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0143" h="723900">
                <a:moveTo>
                  <a:pt x="18143" y="651328"/>
                </a:moveTo>
                <a:cubicBezTo>
                  <a:pt x="9071" y="464456"/>
                  <a:pt x="0" y="277585"/>
                  <a:pt x="18143" y="194128"/>
                </a:cubicBezTo>
                <a:cubicBezTo>
                  <a:pt x="36286" y="110671"/>
                  <a:pt x="105229" y="81643"/>
                  <a:pt x="127000" y="150586"/>
                </a:cubicBezTo>
                <a:cubicBezTo>
                  <a:pt x="148771" y="219529"/>
                  <a:pt x="125186" y="524329"/>
                  <a:pt x="148772" y="607786"/>
                </a:cubicBezTo>
                <a:cubicBezTo>
                  <a:pt x="172358" y="691243"/>
                  <a:pt x="248558" y="723900"/>
                  <a:pt x="268515" y="651328"/>
                </a:cubicBezTo>
                <a:cubicBezTo>
                  <a:pt x="288472" y="578756"/>
                  <a:pt x="250372" y="263071"/>
                  <a:pt x="268515" y="172357"/>
                </a:cubicBezTo>
                <a:cubicBezTo>
                  <a:pt x="286658" y="81643"/>
                  <a:pt x="357415" y="29029"/>
                  <a:pt x="377372" y="107043"/>
                </a:cubicBezTo>
                <a:cubicBezTo>
                  <a:pt x="397329" y="185057"/>
                  <a:pt x="364671" y="566057"/>
                  <a:pt x="388257" y="640443"/>
                </a:cubicBezTo>
                <a:cubicBezTo>
                  <a:pt x="411843" y="714829"/>
                  <a:pt x="498929" y="642257"/>
                  <a:pt x="518886" y="553357"/>
                </a:cubicBezTo>
                <a:cubicBezTo>
                  <a:pt x="538843" y="464457"/>
                  <a:pt x="488043" y="185057"/>
                  <a:pt x="508000" y="107043"/>
                </a:cubicBezTo>
                <a:cubicBezTo>
                  <a:pt x="527957" y="29029"/>
                  <a:pt x="615043" y="0"/>
                  <a:pt x="638629" y="85271"/>
                </a:cubicBezTo>
                <a:cubicBezTo>
                  <a:pt x="662215" y="170542"/>
                  <a:pt x="629558" y="529771"/>
                  <a:pt x="649515" y="618671"/>
                </a:cubicBezTo>
                <a:cubicBezTo>
                  <a:pt x="669472" y="707571"/>
                  <a:pt x="736601" y="705757"/>
                  <a:pt x="758372" y="618671"/>
                </a:cubicBezTo>
                <a:cubicBezTo>
                  <a:pt x="780143" y="531585"/>
                  <a:pt x="780143" y="313871"/>
                  <a:pt x="780143" y="96157"/>
                </a:cubicBezTo>
              </a:path>
            </a:pathLst>
          </a:custGeom>
          <a:ln w="3492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00" dirty="0">
              <a:latin typeface="Helvetica" pitchFamily="34" charset="0"/>
              <a:cs typeface="Helvetica" pitchFamily="34" charset="0"/>
            </a:endParaRPr>
          </a:p>
        </p:txBody>
      </p:sp>
      <p:sp>
        <p:nvSpPr>
          <p:cNvPr id="47" name="Freeform 46"/>
          <p:cNvSpPr/>
          <p:nvPr/>
        </p:nvSpPr>
        <p:spPr>
          <a:xfrm flipH="1">
            <a:off x="4641919" y="2255520"/>
            <a:ext cx="539681" cy="353149"/>
          </a:xfrm>
          <a:custGeom>
            <a:avLst/>
            <a:gdLst>
              <a:gd name="connsiteX0" fmla="*/ 18143 w 780143"/>
              <a:gd name="connsiteY0" fmla="*/ 651328 h 723900"/>
              <a:gd name="connsiteX1" fmla="*/ 18143 w 780143"/>
              <a:gd name="connsiteY1" fmla="*/ 194128 h 723900"/>
              <a:gd name="connsiteX2" fmla="*/ 127000 w 780143"/>
              <a:gd name="connsiteY2" fmla="*/ 150586 h 723900"/>
              <a:gd name="connsiteX3" fmla="*/ 148772 w 780143"/>
              <a:gd name="connsiteY3" fmla="*/ 607786 h 723900"/>
              <a:gd name="connsiteX4" fmla="*/ 268515 w 780143"/>
              <a:gd name="connsiteY4" fmla="*/ 651328 h 723900"/>
              <a:gd name="connsiteX5" fmla="*/ 268515 w 780143"/>
              <a:gd name="connsiteY5" fmla="*/ 172357 h 723900"/>
              <a:gd name="connsiteX6" fmla="*/ 377372 w 780143"/>
              <a:gd name="connsiteY6" fmla="*/ 107043 h 723900"/>
              <a:gd name="connsiteX7" fmla="*/ 388257 w 780143"/>
              <a:gd name="connsiteY7" fmla="*/ 640443 h 723900"/>
              <a:gd name="connsiteX8" fmla="*/ 518886 w 780143"/>
              <a:gd name="connsiteY8" fmla="*/ 553357 h 723900"/>
              <a:gd name="connsiteX9" fmla="*/ 508000 w 780143"/>
              <a:gd name="connsiteY9" fmla="*/ 107043 h 723900"/>
              <a:gd name="connsiteX10" fmla="*/ 638629 w 780143"/>
              <a:gd name="connsiteY10" fmla="*/ 85271 h 723900"/>
              <a:gd name="connsiteX11" fmla="*/ 649515 w 780143"/>
              <a:gd name="connsiteY11" fmla="*/ 618671 h 723900"/>
              <a:gd name="connsiteX12" fmla="*/ 758372 w 780143"/>
              <a:gd name="connsiteY12" fmla="*/ 618671 h 723900"/>
              <a:gd name="connsiteX13" fmla="*/ 780143 w 780143"/>
              <a:gd name="connsiteY13" fmla="*/ 96157 h 72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0143" h="723900">
                <a:moveTo>
                  <a:pt x="18143" y="651328"/>
                </a:moveTo>
                <a:cubicBezTo>
                  <a:pt x="9071" y="464456"/>
                  <a:pt x="0" y="277585"/>
                  <a:pt x="18143" y="194128"/>
                </a:cubicBezTo>
                <a:cubicBezTo>
                  <a:pt x="36286" y="110671"/>
                  <a:pt x="105229" y="81643"/>
                  <a:pt x="127000" y="150586"/>
                </a:cubicBezTo>
                <a:cubicBezTo>
                  <a:pt x="148771" y="219529"/>
                  <a:pt x="125186" y="524329"/>
                  <a:pt x="148772" y="607786"/>
                </a:cubicBezTo>
                <a:cubicBezTo>
                  <a:pt x="172358" y="691243"/>
                  <a:pt x="248558" y="723900"/>
                  <a:pt x="268515" y="651328"/>
                </a:cubicBezTo>
                <a:cubicBezTo>
                  <a:pt x="288472" y="578756"/>
                  <a:pt x="250372" y="263071"/>
                  <a:pt x="268515" y="172357"/>
                </a:cubicBezTo>
                <a:cubicBezTo>
                  <a:pt x="286658" y="81643"/>
                  <a:pt x="357415" y="29029"/>
                  <a:pt x="377372" y="107043"/>
                </a:cubicBezTo>
                <a:cubicBezTo>
                  <a:pt x="397329" y="185057"/>
                  <a:pt x="364671" y="566057"/>
                  <a:pt x="388257" y="640443"/>
                </a:cubicBezTo>
                <a:cubicBezTo>
                  <a:pt x="411843" y="714829"/>
                  <a:pt x="498929" y="642257"/>
                  <a:pt x="518886" y="553357"/>
                </a:cubicBezTo>
                <a:cubicBezTo>
                  <a:pt x="538843" y="464457"/>
                  <a:pt x="488043" y="185057"/>
                  <a:pt x="508000" y="107043"/>
                </a:cubicBezTo>
                <a:cubicBezTo>
                  <a:pt x="527957" y="29029"/>
                  <a:pt x="615043" y="0"/>
                  <a:pt x="638629" y="85271"/>
                </a:cubicBezTo>
                <a:cubicBezTo>
                  <a:pt x="662215" y="170542"/>
                  <a:pt x="629558" y="529771"/>
                  <a:pt x="649515" y="618671"/>
                </a:cubicBezTo>
                <a:cubicBezTo>
                  <a:pt x="669472" y="707571"/>
                  <a:pt x="736601" y="705757"/>
                  <a:pt x="758372" y="618671"/>
                </a:cubicBezTo>
                <a:cubicBezTo>
                  <a:pt x="780143" y="531585"/>
                  <a:pt x="780143" y="313871"/>
                  <a:pt x="780143" y="96157"/>
                </a:cubicBezTo>
              </a:path>
            </a:pathLst>
          </a:custGeom>
          <a:ln w="3492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00" dirty="0">
              <a:latin typeface="Helvetica" pitchFamily="34" charset="0"/>
              <a:cs typeface="Helvetica" pitchFamily="34" charset="0"/>
            </a:endParaRPr>
          </a:p>
        </p:txBody>
      </p:sp>
      <p:sp>
        <p:nvSpPr>
          <p:cNvPr id="48" name="Freeform 47"/>
          <p:cNvSpPr/>
          <p:nvPr/>
        </p:nvSpPr>
        <p:spPr>
          <a:xfrm flipH="1">
            <a:off x="6546919" y="2286000"/>
            <a:ext cx="539681" cy="353149"/>
          </a:xfrm>
          <a:custGeom>
            <a:avLst/>
            <a:gdLst>
              <a:gd name="connsiteX0" fmla="*/ 18143 w 780143"/>
              <a:gd name="connsiteY0" fmla="*/ 651328 h 723900"/>
              <a:gd name="connsiteX1" fmla="*/ 18143 w 780143"/>
              <a:gd name="connsiteY1" fmla="*/ 194128 h 723900"/>
              <a:gd name="connsiteX2" fmla="*/ 127000 w 780143"/>
              <a:gd name="connsiteY2" fmla="*/ 150586 h 723900"/>
              <a:gd name="connsiteX3" fmla="*/ 148772 w 780143"/>
              <a:gd name="connsiteY3" fmla="*/ 607786 h 723900"/>
              <a:gd name="connsiteX4" fmla="*/ 268515 w 780143"/>
              <a:gd name="connsiteY4" fmla="*/ 651328 h 723900"/>
              <a:gd name="connsiteX5" fmla="*/ 268515 w 780143"/>
              <a:gd name="connsiteY5" fmla="*/ 172357 h 723900"/>
              <a:gd name="connsiteX6" fmla="*/ 377372 w 780143"/>
              <a:gd name="connsiteY6" fmla="*/ 107043 h 723900"/>
              <a:gd name="connsiteX7" fmla="*/ 388257 w 780143"/>
              <a:gd name="connsiteY7" fmla="*/ 640443 h 723900"/>
              <a:gd name="connsiteX8" fmla="*/ 518886 w 780143"/>
              <a:gd name="connsiteY8" fmla="*/ 553357 h 723900"/>
              <a:gd name="connsiteX9" fmla="*/ 508000 w 780143"/>
              <a:gd name="connsiteY9" fmla="*/ 107043 h 723900"/>
              <a:gd name="connsiteX10" fmla="*/ 638629 w 780143"/>
              <a:gd name="connsiteY10" fmla="*/ 85271 h 723900"/>
              <a:gd name="connsiteX11" fmla="*/ 649515 w 780143"/>
              <a:gd name="connsiteY11" fmla="*/ 618671 h 723900"/>
              <a:gd name="connsiteX12" fmla="*/ 758372 w 780143"/>
              <a:gd name="connsiteY12" fmla="*/ 618671 h 723900"/>
              <a:gd name="connsiteX13" fmla="*/ 780143 w 780143"/>
              <a:gd name="connsiteY13" fmla="*/ 96157 h 72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0143" h="723900">
                <a:moveTo>
                  <a:pt x="18143" y="651328"/>
                </a:moveTo>
                <a:cubicBezTo>
                  <a:pt x="9071" y="464456"/>
                  <a:pt x="0" y="277585"/>
                  <a:pt x="18143" y="194128"/>
                </a:cubicBezTo>
                <a:cubicBezTo>
                  <a:pt x="36286" y="110671"/>
                  <a:pt x="105229" y="81643"/>
                  <a:pt x="127000" y="150586"/>
                </a:cubicBezTo>
                <a:cubicBezTo>
                  <a:pt x="148771" y="219529"/>
                  <a:pt x="125186" y="524329"/>
                  <a:pt x="148772" y="607786"/>
                </a:cubicBezTo>
                <a:cubicBezTo>
                  <a:pt x="172358" y="691243"/>
                  <a:pt x="248558" y="723900"/>
                  <a:pt x="268515" y="651328"/>
                </a:cubicBezTo>
                <a:cubicBezTo>
                  <a:pt x="288472" y="578756"/>
                  <a:pt x="250372" y="263071"/>
                  <a:pt x="268515" y="172357"/>
                </a:cubicBezTo>
                <a:cubicBezTo>
                  <a:pt x="286658" y="81643"/>
                  <a:pt x="357415" y="29029"/>
                  <a:pt x="377372" y="107043"/>
                </a:cubicBezTo>
                <a:cubicBezTo>
                  <a:pt x="397329" y="185057"/>
                  <a:pt x="364671" y="566057"/>
                  <a:pt x="388257" y="640443"/>
                </a:cubicBezTo>
                <a:cubicBezTo>
                  <a:pt x="411843" y="714829"/>
                  <a:pt x="498929" y="642257"/>
                  <a:pt x="518886" y="553357"/>
                </a:cubicBezTo>
                <a:cubicBezTo>
                  <a:pt x="538843" y="464457"/>
                  <a:pt x="488043" y="185057"/>
                  <a:pt x="508000" y="107043"/>
                </a:cubicBezTo>
                <a:cubicBezTo>
                  <a:pt x="527957" y="29029"/>
                  <a:pt x="615043" y="0"/>
                  <a:pt x="638629" y="85271"/>
                </a:cubicBezTo>
                <a:cubicBezTo>
                  <a:pt x="662215" y="170542"/>
                  <a:pt x="629558" y="529771"/>
                  <a:pt x="649515" y="618671"/>
                </a:cubicBezTo>
                <a:cubicBezTo>
                  <a:pt x="669472" y="707571"/>
                  <a:pt x="736601" y="705757"/>
                  <a:pt x="758372" y="618671"/>
                </a:cubicBezTo>
                <a:cubicBezTo>
                  <a:pt x="780143" y="531585"/>
                  <a:pt x="780143" y="313871"/>
                  <a:pt x="780143" y="96157"/>
                </a:cubicBezTo>
              </a:path>
            </a:pathLst>
          </a:custGeom>
          <a:ln w="3492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00" dirty="0">
              <a:latin typeface="Helvetica" pitchFamily="34" charset="0"/>
              <a:cs typeface="Helvetica" pitchFamily="34" charset="0"/>
            </a:endParaRPr>
          </a:p>
        </p:txBody>
      </p:sp>
      <p:sp>
        <p:nvSpPr>
          <p:cNvPr id="49" name="TextBox 48"/>
          <p:cNvSpPr txBox="1"/>
          <p:nvPr/>
        </p:nvSpPr>
        <p:spPr>
          <a:xfrm>
            <a:off x="609600" y="3276600"/>
            <a:ext cx="1828800" cy="307777"/>
          </a:xfrm>
          <a:prstGeom prst="rect">
            <a:avLst/>
          </a:prstGeom>
          <a:noFill/>
        </p:spPr>
        <p:txBody>
          <a:bodyPr wrap="square" rtlCol="0">
            <a:spAutoFit/>
          </a:bodyPr>
          <a:lstStyle/>
          <a:p>
            <a:r>
              <a:rPr lang="en-US" sz="1400" dirty="0" smtClean="0"/>
              <a:t>MAPKKK</a:t>
            </a:r>
            <a:endParaRPr lang="en-US" sz="1400" dirty="0"/>
          </a:p>
        </p:txBody>
      </p:sp>
      <p:sp>
        <p:nvSpPr>
          <p:cNvPr id="50" name="TextBox 49"/>
          <p:cNvSpPr txBox="1"/>
          <p:nvPr/>
        </p:nvSpPr>
        <p:spPr>
          <a:xfrm>
            <a:off x="609600" y="3962400"/>
            <a:ext cx="1828800" cy="307777"/>
          </a:xfrm>
          <a:prstGeom prst="rect">
            <a:avLst/>
          </a:prstGeom>
          <a:noFill/>
        </p:spPr>
        <p:txBody>
          <a:bodyPr wrap="square" rtlCol="0">
            <a:spAutoFit/>
          </a:bodyPr>
          <a:lstStyle/>
          <a:p>
            <a:r>
              <a:rPr lang="en-US" sz="1400" dirty="0" smtClean="0"/>
              <a:t>MAPKK</a:t>
            </a:r>
            <a:endParaRPr lang="en-US" sz="1400" dirty="0"/>
          </a:p>
        </p:txBody>
      </p:sp>
      <p:sp>
        <p:nvSpPr>
          <p:cNvPr id="51" name="TextBox 50"/>
          <p:cNvSpPr txBox="1"/>
          <p:nvPr/>
        </p:nvSpPr>
        <p:spPr>
          <a:xfrm>
            <a:off x="609600" y="4648200"/>
            <a:ext cx="1828800" cy="307777"/>
          </a:xfrm>
          <a:prstGeom prst="rect">
            <a:avLst/>
          </a:prstGeom>
          <a:noFill/>
        </p:spPr>
        <p:txBody>
          <a:bodyPr wrap="square" rtlCol="0">
            <a:spAutoFit/>
          </a:bodyPr>
          <a:lstStyle/>
          <a:p>
            <a:r>
              <a:rPr lang="en-US" sz="1400" dirty="0" smtClean="0"/>
              <a:t>MAPK</a:t>
            </a:r>
            <a:endParaRPr lang="en-US" sz="1400" dirty="0"/>
          </a:p>
        </p:txBody>
      </p:sp>
      <p:sp>
        <p:nvSpPr>
          <p:cNvPr id="52" name="TextBox 51"/>
          <p:cNvSpPr txBox="1"/>
          <p:nvPr/>
        </p:nvSpPr>
        <p:spPr>
          <a:xfrm>
            <a:off x="609600" y="1600200"/>
            <a:ext cx="1524000" cy="523220"/>
          </a:xfrm>
          <a:prstGeom prst="rect">
            <a:avLst/>
          </a:prstGeom>
          <a:noFill/>
        </p:spPr>
        <p:txBody>
          <a:bodyPr wrap="square" rtlCol="0">
            <a:spAutoFit/>
          </a:bodyPr>
          <a:lstStyle/>
          <a:p>
            <a:r>
              <a:rPr lang="en-US" sz="1400" dirty="0" smtClean="0"/>
              <a:t>Extracellular signal</a:t>
            </a:r>
            <a:endParaRPr lang="en-US" sz="1400" dirty="0"/>
          </a:p>
        </p:txBody>
      </p:sp>
      <p:sp>
        <p:nvSpPr>
          <p:cNvPr id="53" name="TextBox 52"/>
          <p:cNvSpPr txBox="1"/>
          <p:nvPr/>
        </p:nvSpPr>
        <p:spPr>
          <a:xfrm>
            <a:off x="609600" y="5254823"/>
            <a:ext cx="1371600" cy="523220"/>
          </a:xfrm>
          <a:prstGeom prst="rect">
            <a:avLst/>
          </a:prstGeom>
          <a:noFill/>
        </p:spPr>
        <p:txBody>
          <a:bodyPr wrap="square" rtlCol="0">
            <a:spAutoFit/>
          </a:bodyPr>
          <a:lstStyle/>
          <a:p>
            <a:r>
              <a:rPr lang="en-US" sz="1400" dirty="0" smtClean="0"/>
              <a:t>Pathway response</a:t>
            </a:r>
            <a:endParaRPr lang="en-US" sz="1400" dirty="0"/>
          </a:p>
        </p:txBody>
      </p:sp>
      <p:cxnSp>
        <p:nvCxnSpPr>
          <p:cNvPr id="58" name="Straight Arrow Connector 57"/>
          <p:cNvCxnSpPr/>
          <p:nvPr/>
        </p:nvCxnSpPr>
        <p:spPr>
          <a:xfrm flipH="1">
            <a:off x="2971800" y="5039733"/>
            <a:ext cx="1930" cy="294267"/>
          </a:xfrm>
          <a:prstGeom prst="straightConnector1">
            <a:avLst/>
          </a:prstGeom>
          <a:ln w="12700">
            <a:solidFill>
              <a:schemeClr val="tx1">
                <a:lumMod val="75000"/>
                <a:lumOff val="25000"/>
              </a:schemeClr>
            </a:solidFill>
            <a:prstDash val="solid"/>
            <a:tailEnd type="triangle" w="med" len="sm"/>
          </a:ln>
          <a:effectLst/>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p:nvPr/>
        </p:nvCxnSpPr>
        <p:spPr>
          <a:xfrm flipH="1">
            <a:off x="4876800" y="5039733"/>
            <a:ext cx="1930" cy="294267"/>
          </a:xfrm>
          <a:prstGeom prst="straightConnector1">
            <a:avLst/>
          </a:prstGeom>
          <a:ln w="12700">
            <a:solidFill>
              <a:schemeClr val="tx1">
                <a:lumMod val="75000"/>
                <a:lumOff val="25000"/>
              </a:schemeClr>
            </a:solidFill>
            <a:prstDash val="solid"/>
            <a:tailEnd type="triangle" w="med" len="sm"/>
          </a:ln>
          <a:effectLst/>
        </p:spPr>
        <p:style>
          <a:lnRef idx="2">
            <a:schemeClr val="accent1"/>
          </a:lnRef>
          <a:fillRef idx="0">
            <a:schemeClr val="accent1"/>
          </a:fillRef>
          <a:effectRef idx="1">
            <a:schemeClr val="accent1"/>
          </a:effectRef>
          <a:fontRef idx="minor">
            <a:schemeClr val="tx1"/>
          </a:fontRef>
        </p:style>
      </p:cxnSp>
      <p:cxnSp>
        <p:nvCxnSpPr>
          <p:cNvPr id="60" name="Straight Arrow Connector 59"/>
          <p:cNvCxnSpPr/>
          <p:nvPr/>
        </p:nvCxnSpPr>
        <p:spPr>
          <a:xfrm flipH="1">
            <a:off x="6858000" y="5039733"/>
            <a:ext cx="1930" cy="294267"/>
          </a:xfrm>
          <a:prstGeom prst="straightConnector1">
            <a:avLst/>
          </a:prstGeom>
          <a:ln w="12700">
            <a:solidFill>
              <a:schemeClr val="tx1">
                <a:lumMod val="75000"/>
                <a:lumOff val="25000"/>
              </a:schemeClr>
            </a:solidFill>
            <a:prstDash val="solid"/>
            <a:tailEnd type="triangle" w="med" len="sm"/>
          </a:ln>
          <a:effectLst/>
        </p:spPr>
        <p:style>
          <a:lnRef idx="2">
            <a:schemeClr val="accent1"/>
          </a:lnRef>
          <a:fillRef idx="0">
            <a:schemeClr val="accent1"/>
          </a:fillRef>
          <a:effectRef idx="1">
            <a:schemeClr val="accent1"/>
          </a:effectRef>
          <a:fontRef idx="minor">
            <a:schemeClr val="tx1"/>
          </a:fontRef>
        </p:style>
      </p:cxnSp>
      <p:sp>
        <p:nvSpPr>
          <p:cNvPr id="61" name="TextBox 60"/>
          <p:cNvSpPr txBox="1"/>
          <p:nvPr/>
        </p:nvSpPr>
        <p:spPr>
          <a:xfrm>
            <a:off x="2590800" y="5334000"/>
            <a:ext cx="1828800" cy="307777"/>
          </a:xfrm>
          <a:prstGeom prst="rect">
            <a:avLst/>
          </a:prstGeom>
          <a:noFill/>
        </p:spPr>
        <p:txBody>
          <a:bodyPr wrap="square" rtlCol="0">
            <a:spAutoFit/>
          </a:bodyPr>
          <a:lstStyle/>
          <a:p>
            <a:r>
              <a:rPr lang="en-US" sz="1400" dirty="0" smtClean="0"/>
              <a:t>Mating</a:t>
            </a:r>
            <a:endParaRPr lang="en-US" sz="1400" dirty="0"/>
          </a:p>
        </p:txBody>
      </p:sp>
      <p:sp>
        <p:nvSpPr>
          <p:cNvPr id="63" name="TextBox 62"/>
          <p:cNvSpPr txBox="1"/>
          <p:nvPr/>
        </p:nvSpPr>
        <p:spPr>
          <a:xfrm>
            <a:off x="3962400" y="5336977"/>
            <a:ext cx="1828800" cy="954107"/>
          </a:xfrm>
          <a:prstGeom prst="rect">
            <a:avLst/>
          </a:prstGeom>
          <a:noFill/>
        </p:spPr>
        <p:txBody>
          <a:bodyPr wrap="square" rtlCol="0">
            <a:spAutoFit/>
          </a:bodyPr>
          <a:lstStyle/>
          <a:p>
            <a:pPr algn="ctr"/>
            <a:r>
              <a:rPr lang="en-US" sz="1400" dirty="0" smtClean="0"/>
              <a:t>Proliferation</a:t>
            </a:r>
          </a:p>
          <a:p>
            <a:pPr algn="ctr"/>
            <a:r>
              <a:rPr lang="en-US" sz="1400" dirty="0" smtClean="0"/>
              <a:t>Differentiation</a:t>
            </a:r>
          </a:p>
          <a:p>
            <a:pPr algn="ctr"/>
            <a:r>
              <a:rPr lang="en-US" sz="1400" dirty="0" smtClean="0"/>
              <a:t>Development</a:t>
            </a:r>
          </a:p>
          <a:p>
            <a:pPr algn="ctr"/>
            <a:endParaRPr lang="en-US" sz="1400" dirty="0"/>
          </a:p>
        </p:txBody>
      </p:sp>
      <p:sp>
        <p:nvSpPr>
          <p:cNvPr id="64" name="TextBox 63"/>
          <p:cNvSpPr txBox="1"/>
          <p:nvPr/>
        </p:nvSpPr>
        <p:spPr>
          <a:xfrm>
            <a:off x="5943600" y="5336977"/>
            <a:ext cx="1828800" cy="954107"/>
          </a:xfrm>
          <a:prstGeom prst="rect">
            <a:avLst/>
          </a:prstGeom>
          <a:noFill/>
        </p:spPr>
        <p:txBody>
          <a:bodyPr wrap="square" rtlCol="0">
            <a:spAutoFit/>
          </a:bodyPr>
          <a:lstStyle/>
          <a:p>
            <a:pPr algn="ctr"/>
            <a:r>
              <a:rPr lang="en-US" sz="1400" dirty="0" smtClean="0"/>
              <a:t>Inflammation</a:t>
            </a:r>
          </a:p>
          <a:p>
            <a:pPr algn="ctr"/>
            <a:r>
              <a:rPr lang="en-US" sz="1400" dirty="0" smtClean="0"/>
              <a:t>Apoptosis</a:t>
            </a:r>
          </a:p>
          <a:p>
            <a:pPr algn="ctr"/>
            <a:r>
              <a:rPr lang="en-US" sz="1400" dirty="0" smtClean="0"/>
              <a:t>Development</a:t>
            </a:r>
          </a:p>
          <a:p>
            <a:pPr algn="ctr"/>
            <a:endParaRPr lang="en-US" sz="1400" dirty="0"/>
          </a:p>
        </p:txBody>
      </p:sp>
      <p:sp>
        <p:nvSpPr>
          <p:cNvPr id="65" name="TextBox 64"/>
          <p:cNvSpPr txBox="1"/>
          <p:nvPr/>
        </p:nvSpPr>
        <p:spPr>
          <a:xfrm>
            <a:off x="2590800" y="1143000"/>
            <a:ext cx="1219200" cy="369332"/>
          </a:xfrm>
          <a:prstGeom prst="rect">
            <a:avLst/>
          </a:prstGeom>
          <a:noFill/>
        </p:spPr>
        <p:txBody>
          <a:bodyPr wrap="square" rtlCol="0">
            <a:spAutoFit/>
          </a:bodyPr>
          <a:lstStyle/>
          <a:p>
            <a:r>
              <a:rPr lang="en-US" dirty="0" smtClean="0"/>
              <a:t>Yeast</a:t>
            </a:r>
            <a:endParaRPr lang="en-US" dirty="0"/>
          </a:p>
        </p:txBody>
      </p:sp>
      <p:sp>
        <p:nvSpPr>
          <p:cNvPr id="66" name="TextBox 65"/>
          <p:cNvSpPr txBox="1"/>
          <p:nvPr/>
        </p:nvSpPr>
        <p:spPr>
          <a:xfrm>
            <a:off x="5105400" y="1154668"/>
            <a:ext cx="1371600" cy="369332"/>
          </a:xfrm>
          <a:prstGeom prst="rect">
            <a:avLst/>
          </a:prstGeom>
          <a:noFill/>
        </p:spPr>
        <p:txBody>
          <a:bodyPr wrap="square" rtlCol="0">
            <a:spAutoFit/>
          </a:bodyPr>
          <a:lstStyle/>
          <a:p>
            <a:r>
              <a:rPr lang="en-US" dirty="0" smtClean="0"/>
              <a:t>Mammalian</a:t>
            </a:r>
            <a:endParaRPr lang="en-US" dirty="0"/>
          </a:p>
        </p:txBody>
      </p:sp>
      <p:sp>
        <p:nvSpPr>
          <p:cNvPr id="67" name="TextBox 66"/>
          <p:cNvSpPr txBox="1"/>
          <p:nvPr/>
        </p:nvSpPr>
        <p:spPr>
          <a:xfrm>
            <a:off x="2514600" y="1524000"/>
            <a:ext cx="1524000" cy="307777"/>
          </a:xfrm>
          <a:prstGeom prst="rect">
            <a:avLst/>
          </a:prstGeom>
          <a:noFill/>
        </p:spPr>
        <p:txBody>
          <a:bodyPr wrap="square" rtlCol="0">
            <a:spAutoFit/>
          </a:bodyPr>
          <a:lstStyle/>
          <a:p>
            <a:r>
              <a:rPr lang="en-US" sz="1400" dirty="0" smtClean="0"/>
              <a:t>Pheromone</a:t>
            </a:r>
            <a:endParaRPr lang="en-US" sz="1400" dirty="0"/>
          </a:p>
        </p:txBody>
      </p:sp>
      <p:sp>
        <p:nvSpPr>
          <p:cNvPr id="69" name="TextBox 68"/>
          <p:cNvSpPr txBox="1"/>
          <p:nvPr/>
        </p:nvSpPr>
        <p:spPr>
          <a:xfrm>
            <a:off x="4343400" y="1524000"/>
            <a:ext cx="2895600" cy="307777"/>
          </a:xfrm>
          <a:prstGeom prst="rect">
            <a:avLst/>
          </a:prstGeom>
          <a:noFill/>
        </p:spPr>
        <p:txBody>
          <a:bodyPr wrap="square" rtlCol="0">
            <a:spAutoFit/>
          </a:bodyPr>
          <a:lstStyle/>
          <a:p>
            <a:r>
              <a:rPr lang="en-US" sz="1400" dirty="0" smtClean="0"/>
              <a:t>Growth factors, cytokines, cell stress</a:t>
            </a:r>
            <a:endParaRPr lang="en-US" sz="1400" dirty="0"/>
          </a:p>
        </p:txBody>
      </p:sp>
      <p:sp>
        <p:nvSpPr>
          <p:cNvPr id="74" name="Oval 73"/>
          <p:cNvSpPr/>
          <p:nvPr/>
        </p:nvSpPr>
        <p:spPr>
          <a:xfrm>
            <a:off x="4038600" y="6248400"/>
            <a:ext cx="304800" cy="304800"/>
          </a:xfrm>
          <a:prstGeom prst="ellipse">
            <a:avLst/>
          </a:prstGeom>
          <a:solidFill>
            <a:srgbClr val="FBC6C5">
              <a:alpha val="8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4191000" y="6248400"/>
            <a:ext cx="381000" cy="228600"/>
          </a:xfrm>
          <a:prstGeom prst="ellipse">
            <a:avLst/>
          </a:prstGeom>
          <a:solidFill>
            <a:srgbClr val="FBC6C5">
              <a:alpha val="8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4267200" y="6324600"/>
            <a:ext cx="381000" cy="304800"/>
          </a:xfrm>
          <a:prstGeom prst="ellipse">
            <a:avLst/>
          </a:prstGeom>
          <a:solidFill>
            <a:srgbClr val="FBC6C5">
              <a:alpha val="8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97"/>
          <p:cNvSpPr/>
          <p:nvPr/>
        </p:nvSpPr>
        <p:spPr>
          <a:xfrm>
            <a:off x="5029200" y="6096000"/>
            <a:ext cx="614362" cy="614362"/>
          </a:xfrm>
          <a:custGeom>
            <a:avLst/>
            <a:gdLst>
              <a:gd name="connsiteX0" fmla="*/ 357187 w 919162"/>
              <a:gd name="connsiteY0" fmla="*/ 14287 h 952499"/>
              <a:gd name="connsiteX1" fmla="*/ 547687 w 919162"/>
              <a:gd name="connsiteY1" fmla="*/ 290512 h 952499"/>
              <a:gd name="connsiteX2" fmla="*/ 900112 w 919162"/>
              <a:gd name="connsiteY2" fmla="*/ 328612 h 952499"/>
              <a:gd name="connsiteX3" fmla="*/ 661987 w 919162"/>
              <a:gd name="connsiteY3" fmla="*/ 442912 h 952499"/>
              <a:gd name="connsiteX4" fmla="*/ 481012 w 919162"/>
              <a:gd name="connsiteY4" fmla="*/ 614362 h 952499"/>
              <a:gd name="connsiteX5" fmla="*/ 414337 w 919162"/>
              <a:gd name="connsiteY5" fmla="*/ 947737 h 952499"/>
              <a:gd name="connsiteX6" fmla="*/ 338137 w 919162"/>
              <a:gd name="connsiteY6" fmla="*/ 585787 h 952499"/>
              <a:gd name="connsiteX7" fmla="*/ 138112 w 919162"/>
              <a:gd name="connsiteY7" fmla="*/ 557212 h 952499"/>
              <a:gd name="connsiteX8" fmla="*/ 23812 w 919162"/>
              <a:gd name="connsiteY8" fmla="*/ 576262 h 952499"/>
              <a:gd name="connsiteX9" fmla="*/ 214312 w 919162"/>
              <a:gd name="connsiteY9" fmla="*/ 452437 h 952499"/>
              <a:gd name="connsiteX10" fmla="*/ 14287 w 919162"/>
              <a:gd name="connsiteY10" fmla="*/ 242887 h 952499"/>
              <a:gd name="connsiteX11" fmla="*/ 300037 w 919162"/>
              <a:gd name="connsiteY11" fmla="*/ 376237 h 952499"/>
              <a:gd name="connsiteX12" fmla="*/ 357187 w 919162"/>
              <a:gd name="connsiteY12" fmla="*/ 14287 h 952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9162" h="952499">
                <a:moveTo>
                  <a:pt x="357187" y="14287"/>
                </a:moveTo>
                <a:cubicBezTo>
                  <a:pt x="398462" y="0"/>
                  <a:pt x="457200" y="238125"/>
                  <a:pt x="547687" y="290512"/>
                </a:cubicBezTo>
                <a:cubicBezTo>
                  <a:pt x="638175" y="342900"/>
                  <a:pt x="881062" y="303212"/>
                  <a:pt x="900112" y="328612"/>
                </a:cubicBezTo>
                <a:cubicBezTo>
                  <a:pt x="919162" y="354012"/>
                  <a:pt x="731837" y="395287"/>
                  <a:pt x="661987" y="442912"/>
                </a:cubicBezTo>
                <a:cubicBezTo>
                  <a:pt x="592137" y="490537"/>
                  <a:pt x="522287" y="530225"/>
                  <a:pt x="481012" y="614362"/>
                </a:cubicBezTo>
                <a:cubicBezTo>
                  <a:pt x="439737" y="698500"/>
                  <a:pt x="438149" y="952499"/>
                  <a:pt x="414337" y="947737"/>
                </a:cubicBezTo>
                <a:cubicBezTo>
                  <a:pt x="390525" y="942975"/>
                  <a:pt x="384174" y="650874"/>
                  <a:pt x="338137" y="585787"/>
                </a:cubicBezTo>
                <a:cubicBezTo>
                  <a:pt x="292100" y="520700"/>
                  <a:pt x="190499" y="558799"/>
                  <a:pt x="138112" y="557212"/>
                </a:cubicBezTo>
                <a:cubicBezTo>
                  <a:pt x="85725" y="555625"/>
                  <a:pt x="11112" y="593725"/>
                  <a:pt x="23812" y="576262"/>
                </a:cubicBezTo>
                <a:cubicBezTo>
                  <a:pt x="36512" y="558800"/>
                  <a:pt x="215899" y="507999"/>
                  <a:pt x="214312" y="452437"/>
                </a:cubicBezTo>
                <a:cubicBezTo>
                  <a:pt x="212725" y="396875"/>
                  <a:pt x="0" y="255587"/>
                  <a:pt x="14287" y="242887"/>
                </a:cubicBezTo>
                <a:cubicBezTo>
                  <a:pt x="28575" y="230187"/>
                  <a:pt x="241300" y="409574"/>
                  <a:pt x="300037" y="376237"/>
                </a:cubicBezTo>
                <a:cubicBezTo>
                  <a:pt x="358774" y="342900"/>
                  <a:pt x="315912" y="28575"/>
                  <a:pt x="357187" y="14287"/>
                </a:cubicBezTo>
                <a:close/>
              </a:path>
            </a:pathLst>
          </a:custGeom>
          <a:solidFill>
            <a:srgbClr val="FBC6C5">
              <a:alpha val="8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a:off x="4343400" y="6400800"/>
            <a:ext cx="152400" cy="7620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4114800" y="6324600"/>
            <a:ext cx="152400" cy="7620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a:off x="5257800" y="6324600"/>
            <a:ext cx="152400" cy="7620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105"/>
          <p:cNvSpPr/>
          <p:nvPr/>
        </p:nvSpPr>
        <p:spPr>
          <a:xfrm>
            <a:off x="6629400" y="6096000"/>
            <a:ext cx="614362" cy="614362"/>
          </a:xfrm>
          <a:custGeom>
            <a:avLst/>
            <a:gdLst>
              <a:gd name="connsiteX0" fmla="*/ 357187 w 919162"/>
              <a:gd name="connsiteY0" fmla="*/ 14287 h 952499"/>
              <a:gd name="connsiteX1" fmla="*/ 547687 w 919162"/>
              <a:gd name="connsiteY1" fmla="*/ 290512 h 952499"/>
              <a:gd name="connsiteX2" fmla="*/ 900112 w 919162"/>
              <a:gd name="connsiteY2" fmla="*/ 328612 h 952499"/>
              <a:gd name="connsiteX3" fmla="*/ 661987 w 919162"/>
              <a:gd name="connsiteY3" fmla="*/ 442912 h 952499"/>
              <a:gd name="connsiteX4" fmla="*/ 481012 w 919162"/>
              <a:gd name="connsiteY4" fmla="*/ 614362 h 952499"/>
              <a:gd name="connsiteX5" fmla="*/ 414337 w 919162"/>
              <a:gd name="connsiteY5" fmla="*/ 947737 h 952499"/>
              <a:gd name="connsiteX6" fmla="*/ 338137 w 919162"/>
              <a:gd name="connsiteY6" fmla="*/ 585787 h 952499"/>
              <a:gd name="connsiteX7" fmla="*/ 138112 w 919162"/>
              <a:gd name="connsiteY7" fmla="*/ 557212 h 952499"/>
              <a:gd name="connsiteX8" fmla="*/ 23812 w 919162"/>
              <a:gd name="connsiteY8" fmla="*/ 576262 h 952499"/>
              <a:gd name="connsiteX9" fmla="*/ 214312 w 919162"/>
              <a:gd name="connsiteY9" fmla="*/ 452437 h 952499"/>
              <a:gd name="connsiteX10" fmla="*/ 14287 w 919162"/>
              <a:gd name="connsiteY10" fmla="*/ 242887 h 952499"/>
              <a:gd name="connsiteX11" fmla="*/ 300037 w 919162"/>
              <a:gd name="connsiteY11" fmla="*/ 376237 h 952499"/>
              <a:gd name="connsiteX12" fmla="*/ 357187 w 919162"/>
              <a:gd name="connsiteY12" fmla="*/ 14287 h 952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9162" h="952499">
                <a:moveTo>
                  <a:pt x="357187" y="14287"/>
                </a:moveTo>
                <a:cubicBezTo>
                  <a:pt x="398462" y="0"/>
                  <a:pt x="457200" y="238125"/>
                  <a:pt x="547687" y="290512"/>
                </a:cubicBezTo>
                <a:cubicBezTo>
                  <a:pt x="638175" y="342900"/>
                  <a:pt x="881062" y="303212"/>
                  <a:pt x="900112" y="328612"/>
                </a:cubicBezTo>
                <a:cubicBezTo>
                  <a:pt x="919162" y="354012"/>
                  <a:pt x="731837" y="395287"/>
                  <a:pt x="661987" y="442912"/>
                </a:cubicBezTo>
                <a:cubicBezTo>
                  <a:pt x="592137" y="490537"/>
                  <a:pt x="522287" y="530225"/>
                  <a:pt x="481012" y="614362"/>
                </a:cubicBezTo>
                <a:cubicBezTo>
                  <a:pt x="439737" y="698500"/>
                  <a:pt x="438149" y="952499"/>
                  <a:pt x="414337" y="947737"/>
                </a:cubicBezTo>
                <a:cubicBezTo>
                  <a:pt x="390525" y="942975"/>
                  <a:pt x="384174" y="650874"/>
                  <a:pt x="338137" y="585787"/>
                </a:cubicBezTo>
                <a:cubicBezTo>
                  <a:pt x="292100" y="520700"/>
                  <a:pt x="190499" y="558799"/>
                  <a:pt x="138112" y="557212"/>
                </a:cubicBezTo>
                <a:cubicBezTo>
                  <a:pt x="85725" y="555625"/>
                  <a:pt x="11112" y="593725"/>
                  <a:pt x="23812" y="576262"/>
                </a:cubicBezTo>
                <a:cubicBezTo>
                  <a:pt x="36512" y="558800"/>
                  <a:pt x="215899" y="507999"/>
                  <a:pt x="214312" y="452437"/>
                </a:cubicBezTo>
                <a:cubicBezTo>
                  <a:pt x="212725" y="396875"/>
                  <a:pt x="0" y="255587"/>
                  <a:pt x="14287" y="242887"/>
                </a:cubicBezTo>
                <a:cubicBezTo>
                  <a:pt x="28575" y="230187"/>
                  <a:pt x="241300" y="409574"/>
                  <a:pt x="300037" y="376237"/>
                </a:cubicBezTo>
                <a:cubicBezTo>
                  <a:pt x="358774" y="342900"/>
                  <a:pt x="315912" y="28575"/>
                  <a:pt x="357187" y="14287"/>
                </a:cubicBezTo>
                <a:close/>
              </a:path>
            </a:pathLst>
          </a:custGeom>
          <a:solidFill>
            <a:srgbClr val="FBC6C5">
              <a:alpha val="85882"/>
            </a:srgbClr>
          </a:solidFill>
          <a:ln>
            <a:solidFill>
              <a:schemeClr val="bg2">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a:off x="6858000" y="6324600"/>
            <a:ext cx="152400" cy="7620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p:cNvGrpSpPr/>
          <p:nvPr/>
        </p:nvGrpSpPr>
        <p:grpSpPr>
          <a:xfrm rot="2760000">
            <a:off x="2975617" y="6010426"/>
            <a:ext cx="386556" cy="386557"/>
            <a:chOff x="2895600" y="6172200"/>
            <a:chExt cx="386556" cy="386557"/>
          </a:xfrm>
        </p:grpSpPr>
        <p:sp>
          <p:nvSpPr>
            <p:cNvPr id="110" name="Freeform 109"/>
            <p:cNvSpPr/>
            <p:nvPr/>
          </p:nvSpPr>
          <p:spPr>
            <a:xfrm>
              <a:off x="2895600" y="6172200"/>
              <a:ext cx="386556" cy="386557"/>
            </a:xfrm>
            <a:custGeom>
              <a:avLst/>
              <a:gdLst>
                <a:gd name="connsiteX0" fmla="*/ 51594 w 386556"/>
                <a:gd name="connsiteY0" fmla="*/ 72232 h 386557"/>
                <a:gd name="connsiteX1" fmla="*/ 284957 w 386556"/>
                <a:gd name="connsiteY1" fmla="*/ 794 h 386557"/>
                <a:gd name="connsiteX2" fmla="*/ 375444 w 386556"/>
                <a:gd name="connsiteY2" fmla="*/ 67469 h 386557"/>
                <a:gd name="connsiteX3" fmla="*/ 351632 w 386556"/>
                <a:gd name="connsiteY3" fmla="*/ 248444 h 386557"/>
                <a:gd name="connsiteX4" fmla="*/ 180182 w 386556"/>
                <a:gd name="connsiteY4" fmla="*/ 315119 h 386557"/>
                <a:gd name="connsiteX5" fmla="*/ 65882 w 386556"/>
                <a:gd name="connsiteY5" fmla="*/ 386557 h 386557"/>
                <a:gd name="connsiteX6" fmla="*/ 3969 w 386556"/>
                <a:gd name="connsiteY6" fmla="*/ 315119 h 386557"/>
                <a:gd name="connsiteX7" fmla="*/ 42069 w 386556"/>
                <a:gd name="connsiteY7" fmla="*/ 224632 h 386557"/>
                <a:gd name="connsiteX8" fmla="*/ 51594 w 386556"/>
                <a:gd name="connsiteY8" fmla="*/ 72232 h 386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6556" h="386557">
                  <a:moveTo>
                    <a:pt x="51594" y="72232"/>
                  </a:moveTo>
                  <a:cubicBezTo>
                    <a:pt x="92075" y="34926"/>
                    <a:pt x="230982" y="1588"/>
                    <a:pt x="284957" y="794"/>
                  </a:cubicBezTo>
                  <a:cubicBezTo>
                    <a:pt x="338932" y="0"/>
                    <a:pt x="364332" y="26194"/>
                    <a:pt x="375444" y="67469"/>
                  </a:cubicBezTo>
                  <a:cubicBezTo>
                    <a:pt x="386556" y="108744"/>
                    <a:pt x="384176" y="207169"/>
                    <a:pt x="351632" y="248444"/>
                  </a:cubicBezTo>
                  <a:cubicBezTo>
                    <a:pt x="319088" y="289719"/>
                    <a:pt x="227807" y="292100"/>
                    <a:pt x="180182" y="315119"/>
                  </a:cubicBezTo>
                  <a:cubicBezTo>
                    <a:pt x="132557" y="338138"/>
                    <a:pt x="95251" y="386557"/>
                    <a:pt x="65882" y="386557"/>
                  </a:cubicBezTo>
                  <a:cubicBezTo>
                    <a:pt x="36513" y="386557"/>
                    <a:pt x="7938" y="342107"/>
                    <a:pt x="3969" y="315119"/>
                  </a:cubicBezTo>
                  <a:cubicBezTo>
                    <a:pt x="0" y="288132"/>
                    <a:pt x="38894" y="260351"/>
                    <a:pt x="42069" y="224632"/>
                  </a:cubicBezTo>
                  <a:cubicBezTo>
                    <a:pt x="45244" y="188913"/>
                    <a:pt x="11113" y="109538"/>
                    <a:pt x="51594" y="72232"/>
                  </a:cubicBezTo>
                  <a:close/>
                </a:path>
              </a:pathLst>
            </a:custGeom>
            <a:solidFill>
              <a:srgbClr val="FFC000">
                <a:alpha val="48000"/>
              </a:srgb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a:off x="3048000" y="6324600"/>
              <a:ext cx="152400" cy="76200"/>
            </a:xfrm>
            <a:prstGeom prst="ellipse">
              <a:avLst/>
            </a:prstGeom>
            <a:solidFill>
              <a:srgbClr val="FFC000">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4" name="Group 113"/>
          <p:cNvGrpSpPr/>
          <p:nvPr/>
        </p:nvGrpSpPr>
        <p:grpSpPr>
          <a:xfrm rot="-7860000">
            <a:off x="2438400" y="6006609"/>
            <a:ext cx="386556" cy="386557"/>
            <a:chOff x="2590800" y="5943600"/>
            <a:chExt cx="386556" cy="386557"/>
          </a:xfrm>
        </p:grpSpPr>
        <p:sp>
          <p:nvSpPr>
            <p:cNvPr id="109" name="Freeform 108"/>
            <p:cNvSpPr/>
            <p:nvPr/>
          </p:nvSpPr>
          <p:spPr>
            <a:xfrm>
              <a:off x="2590800" y="5943600"/>
              <a:ext cx="386556" cy="386557"/>
            </a:xfrm>
            <a:custGeom>
              <a:avLst/>
              <a:gdLst>
                <a:gd name="connsiteX0" fmla="*/ 51594 w 386556"/>
                <a:gd name="connsiteY0" fmla="*/ 72232 h 386557"/>
                <a:gd name="connsiteX1" fmla="*/ 284957 w 386556"/>
                <a:gd name="connsiteY1" fmla="*/ 794 h 386557"/>
                <a:gd name="connsiteX2" fmla="*/ 375444 w 386556"/>
                <a:gd name="connsiteY2" fmla="*/ 67469 h 386557"/>
                <a:gd name="connsiteX3" fmla="*/ 351632 w 386556"/>
                <a:gd name="connsiteY3" fmla="*/ 248444 h 386557"/>
                <a:gd name="connsiteX4" fmla="*/ 180182 w 386556"/>
                <a:gd name="connsiteY4" fmla="*/ 315119 h 386557"/>
                <a:gd name="connsiteX5" fmla="*/ 65882 w 386556"/>
                <a:gd name="connsiteY5" fmla="*/ 386557 h 386557"/>
                <a:gd name="connsiteX6" fmla="*/ 3969 w 386556"/>
                <a:gd name="connsiteY6" fmla="*/ 315119 h 386557"/>
                <a:gd name="connsiteX7" fmla="*/ 42069 w 386556"/>
                <a:gd name="connsiteY7" fmla="*/ 224632 h 386557"/>
                <a:gd name="connsiteX8" fmla="*/ 51594 w 386556"/>
                <a:gd name="connsiteY8" fmla="*/ 72232 h 386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6556" h="386557">
                  <a:moveTo>
                    <a:pt x="51594" y="72232"/>
                  </a:moveTo>
                  <a:cubicBezTo>
                    <a:pt x="92075" y="34926"/>
                    <a:pt x="230982" y="1588"/>
                    <a:pt x="284957" y="794"/>
                  </a:cubicBezTo>
                  <a:cubicBezTo>
                    <a:pt x="338932" y="0"/>
                    <a:pt x="364332" y="26194"/>
                    <a:pt x="375444" y="67469"/>
                  </a:cubicBezTo>
                  <a:cubicBezTo>
                    <a:pt x="386556" y="108744"/>
                    <a:pt x="384176" y="207169"/>
                    <a:pt x="351632" y="248444"/>
                  </a:cubicBezTo>
                  <a:cubicBezTo>
                    <a:pt x="319088" y="289719"/>
                    <a:pt x="227807" y="292100"/>
                    <a:pt x="180182" y="315119"/>
                  </a:cubicBezTo>
                  <a:cubicBezTo>
                    <a:pt x="132557" y="338138"/>
                    <a:pt x="95251" y="386557"/>
                    <a:pt x="65882" y="386557"/>
                  </a:cubicBezTo>
                  <a:cubicBezTo>
                    <a:pt x="36513" y="386557"/>
                    <a:pt x="7938" y="342107"/>
                    <a:pt x="3969" y="315119"/>
                  </a:cubicBezTo>
                  <a:cubicBezTo>
                    <a:pt x="0" y="288132"/>
                    <a:pt x="38894" y="260351"/>
                    <a:pt x="42069" y="224632"/>
                  </a:cubicBezTo>
                  <a:cubicBezTo>
                    <a:pt x="45244" y="188913"/>
                    <a:pt x="11113" y="109538"/>
                    <a:pt x="51594" y="72232"/>
                  </a:cubicBezTo>
                  <a:close/>
                </a:path>
              </a:pathLst>
            </a:custGeom>
            <a:solidFill>
              <a:srgbClr val="FFC000">
                <a:alpha val="48000"/>
              </a:srgb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a:off x="2743200" y="6096000"/>
              <a:ext cx="152400" cy="76200"/>
            </a:xfrm>
            <a:prstGeom prst="ellipse">
              <a:avLst/>
            </a:prstGeom>
            <a:solidFill>
              <a:srgbClr val="FFC000">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6" name="TextBox 115"/>
          <p:cNvSpPr txBox="1"/>
          <p:nvPr/>
        </p:nvSpPr>
        <p:spPr>
          <a:xfrm>
            <a:off x="2743200" y="4648200"/>
            <a:ext cx="762000" cy="307777"/>
          </a:xfrm>
          <a:prstGeom prst="rect">
            <a:avLst/>
          </a:prstGeom>
          <a:noFill/>
        </p:spPr>
        <p:txBody>
          <a:bodyPr wrap="square" rtlCol="0">
            <a:spAutoFit/>
          </a:bodyPr>
          <a:lstStyle/>
          <a:p>
            <a:r>
              <a:rPr lang="en-US" sz="1400" dirty="0" smtClean="0"/>
              <a:t>Fus3</a:t>
            </a:r>
            <a:endParaRPr lang="en-US" sz="1400" dirty="0"/>
          </a:p>
        </p:txBody>
      </p:sp>
      <p:sp>
        <p:nvSpPr>
          <p:cNvPr id="118" name="TextBox 117"/>
          <p:cNvSpPr txBox="1"/>
          <p:nvPr/>
        </p:nvSpPr>
        <p:spPr>
          <a:xfrm>
            <a:off x="4572000" y="4648200"/>
            <a:ext cx="762000" cy="307777"/>
          </a:xfrm>
          <a:prstGeom prst="rect">
            <a:avLst/>
          </a:prstGeom>
          <a:noFill/>
        </p:spPr>
        <p:txBody>
          <a:bodyPr wrap="square" rtlCol="0">
            <a:spAutoFit/>
          </a:bodyPr>
          <a:lstStyle/>
          <a:p>
            <a:r>
              <a:rPr lang="en-US" sz="1400" dirty="0" smtClean="0"/>
              <a:t>Erk1/2</a:t>
            </a:r>
            <a:endParaRPr lang="en-US" sz="1400" dirty="0"/>
          </a:p>
        </p:txBody>
      </p:sp>
      <p:sp>
        <p:nvSpPr>
          <p:cNvPr id="119" name="TextBox 118"/>
          <p:cNvSpPr txBox="1"/>
          <p:nvPr/>
        </p:nvSpPr>
        <p:spPr>
          <a:xfrm>
            <a:off x="6248400" y="4648200"/>
            <a:ext cx="762000" cy="307777"/>
          </a:xfrm>
          <a:prstGeom prst="rect">
            <a:avLst/>
          </a:prstGeom>
          <a:noFill/>
        </p:spPr>
        <p:txBody>
          <a:bodyPr wrap="square" rtlCol="0">
            <a:spAutoFit/>
          </a:bodyPr>
          <a:lstStyle/>
          <a:p>
            <a:r>
              <a:rPr lang="en-US" sz="1400" dirty="0" smtClean="0"/>
              <a:t>JNK</a:t>
            </a:r>
            <a:endParaRPr lang="en-US" sz="1400" dirty="0"/>
          </a:p>
        </p:txBody>
      </p:sp>
      <p:sp>
        <p:nvSpPr>
          <p:cNvPr id="120" name="Rectangle 119"/>
          <p:cNvSpPr/>
          <p:nvPr/>
        </p:nvSpPr>
        <p:spPr>
          <a:xfrm>
            <a:off x="6934200" y="4028067"/>
            <a:ext cx="533400" cy="228600"/>
          </a:xfrm>
          <a:prstGeom prst="rect">
            <a:avLst/>
          </a:prstGeom>
          <a:solidFill>
            <a:srgbClr val="00B050">
              <a:alpha val="40000"/>
            </a:srgbClr>
          </a:solidFill>
          <a:ln>
            <a:noFill/>
          </a:ln>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1" name="Straight Arrow Connector 120"/>
          <p:cNvCxnSpPr/>
          <p:nvPr/>
        </p:nvCxnSpPr>
        <p:spPr>
          <a:xfrm rot="-1200000" flipH="1">
            <a:off x="7060665" y="3657600"/>
            <a:ext cx="1930" cy="294267"/>
          </a:xfrm>
          <a:prstGeom prst="straightConnector1">
            <a:avLst/>
          </a:prstGeom>
          <a:ln w="12700">
            <a:solidFill>
              <a:schemeClr val="tx1">
                <a:lumMod val="75000"/>
                <a:lumOff val="25000"/>
              </a:schemeClr>
            </a:solidFill>
            <a:prstDash val="solid"/>
            <a:tailEnd type="triangle" w="med" len="sm"/>
          </a:ln>
          <a:effectLst/>
        </p:spPr>
        <p:style>
          <a:lnRef idx="2">
            <a:schemeClr val="accent1"/>
          </a:lnRef>
          <a:fillRef idx="0">
            <a:schemeClr val="accent1"/>
          </a:fillRef>
          <a:effectRef idx="1">
            <a:schemeClr val="accent1"/>
          </a:effectRef>
          <a:fontRef idx="minor">
            <a:schemeClr val="tx1"/>
          </a:fontRef>
        </p:style>
      </p:cxnSp>
      <p:sp>
        <p:nvSpPr>
          <p:cNvPr id="122" name="Rectangle 121"/>
          <p:cNvSpPr/>
          <p:nvPr/>
        </p:nvSpPr>
        <p:spPr>
          <a:xfrm>
            <a:off x="6934200" y="4713867"/>
            <a:ext cx="533400" cy="228600"/>
          </a:xfrm>
          <a:prstGeom prst="rect">
            <a:avLst/>
          </a:prstGeom>
          <a:solidFill>
            <a:srgbClr val="FFC000">
              <a:alpha val="40000"/>
            </a:srgbClr>
          </a:solidFill>
          <a:ln>
            <a:noFill/>
          </a:ln>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3" name="Straight Arrow Connector 122"/>
          <p:cNvCxnSpPr/>
          <p:nvPr/>
        </p:nvCxnSpPr>
        <p:spPr>
          <a:xfrm flipH="1">
            <a:off x="7162800" y="4343400"/>
            <a:ext cx="1930" cy="294267"/>
          </a:xfrm>
          <a:prstGeom prst="straightConnector1">
            <a:avLst/>
          </a:prstGeom>
          <a:ln w="12700">
            <a:solidFill>
              <a:schemeClr val="tx1">
                <a:lumMod val="75000"/>
                <a:lumOff val="25000"/>
              </a:schemeClr>
            </a:solidFill>
            <a:prstDash val="solid"/>
            <a:tailEnd type="triangle" w="med" len="sm"/>
          </a:ln>
          <a:effectLst/>
        </p:spPr>
        <p:style>
          <a:lnRef idx="2">
            <a:schemeClr val="accent1"/>
          </a:lnRef>
          <a:fillRef idx="0">
            <a:schemeClr val="accent1"/>
          </a:fillRef>
          <a:effectRef idx="1">
            <a:schemeClr val="accent1"/>
          </a:effectRef>
          <a:fontRef idx="minor">
            <a:schemeClr val="tx1"/>
          </a:fontRef>
        </p:style>
      </p:cxnSp>
      <p:sp>
        <p:nvSpPr>
          <p:cNvPr id="124" name="TextBox 123"/>
          <p:cNvSpPr txBox="1"/>
          <p:nvPr/>
        </p:nvSpPr>
        <p:spPr>
          <a:xfrm>
            <a:off x="6934200" y="4637667"/>
            <a:ext cx="762000" cy="307777"/>
          </a:xfrm>
          <a:prstGeom prst="rect">
            <a:avLst/>
          </a:prstGeom>
          <a:noFill/>
        </p:spPr>
        <p:txBody>
          <a:bodyPr wrap="square" rtlCol="0">
            <a:spAutoFit/>
          </a:bodyPr>
          <a:lstStyle/>
          <a:p>
            <a:r>
              <a:rPr lang="en-US" sz="1400" dirty="0" smtClean="0"/>
              <a:t>p38</a:t>
            </a:r>
            <a:endParaRPr lang="en-US" sz="1400" dirty="0"/>
          </a:p>
        </p:txBody>
      </p:sp>
      <p:grpSp>
        <p:nvGrpSpPr>
          <p:cNvPr id="4" name="Group 3"/>
          <p:cNvGrpSpPr/>
          <p:nvPr/>
        </p:nvGrpSpPr>
        <p:grpSpPr>
          <a:xfrm>
            <a:off x="9982200" y="1600200"/>
            <a:ext cx="1219200" cy="4226530"/>
            <a:chOff x="9982200" y="1600200"/>
            <a:chExt cx="1219200" cy="4226530"/>
          </a:xfrm>
        </p:grpSpPr>
        <p:grpSp>
          <p:nvGrpSpPr>
            <p:cNvPr id="3" name="Group 2"/>
            <p:cNvGrpSpPr/>
            <p:nvPr/>
          </p:nvGrpSpPr>
          <p:grpSpPr>
            <a:xfrm>
              <a:off x="9985248" y="2209800"/>
              <a:ext cx="1216152" cy="76200"/>
              <a:chOff x="6019800" y="2209800"/>
              <a:chExt cx="5791200" cy="76200"/>
            </a:xfrm>
          </p:grpSpPr>
          <p:cxnSp>
            <p:nvCxnSpPr>
              <p:cNvPr id="68" name="Straight Connector 67"/>
              <p:cNvCxnSpPr/>
              <p:nvPr/>
            </p:nvCxnSpPr>
            <p:spPr>
              <a:xfrm>
                <a:off x="6019800" y="2209800"/>
                <a:ext cx="5791200" cy="0"/>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6019800" y="2286000"/>
                <a:ext cx="5791200" cy="0"/>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73" name="Lightning Bolt 72"/>
            <p:cNvSpPr/>
            <p:nvPr/>
          </p:nvSpPr>
          <p:spPr>
            <a:xfrm>
              <a:off x="10363200" y="1600200"/>
              <a:ext cx="228600" cy="382321"/>
            </a:xfrm>
            <a:prstGeom prst="lightningBol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cxnSp>
          <p:nvCxnSpPr>
            <p:cNvPr id="91" name="Straight Arrow Connector 90"/>
            <p:cNvCxnSpPr/>
            <p:nvPr/>
          </p:nvCxnSpPr>
          <p:spPr>
            <a:xfrm flipH="1">
              <a:off x="10515600" y="2667000"/>
              <a:ext cx="1930" cy="294267"/>
            </a:xfrm>
            <a:prstGeom prst="straightConnector1">
              <a:avLst/>
            </a:prstGeom>
            <a:ln w="12700">
              <a:solidFill>
                <a:schemeClr val="tx1">
                  <a:lumMod val="75000"/>
                  <a:lumOff val="25000"/>
                </a:schemeClr>
              </a:solidFill>
              <a:prstDash val="solid"/>
              <a:tailEnd type="triangle" w="med" len="sm"/>
            </a:ln>
            <a:effectLst/>
          </p:spPr>
          <p:style>
            <a:lnRef idx="2">
              <a:schemeClr val="accent1"/>
            </a:lnRef>
            <a:fillRef idx="0">
              <a:schemeClr val="accent1"/>
            </a:fillRef>
            <a:effectRef idx="1">
              <a:schemeClr val="accent1"/>
            </a:effectRef>
            <a:fontRef idx="minor">
              <a:schemeClr val="tx1"/>
            </a:fontRef>
          </p:style>
        </p:cxnSp>
        <p:sp>
          <p:nvSpPr>
            <p:cNvPr id="92" name="Rectangle 91"/>
            <p:cNvSpPr/>
            <p:nvPr/>
          </p:nvSpPr>
          <p:spPr>
            <a:xfrm>
              <a:off x="10287000" y="3124200"/>
              <a:ext cx="533400" cy="228600"/>
            </a:xfrm>
            <a:prstGeom prst="rect">
              <a:avLst/>
            </a:prstGeom>
            <a:solidFill>
              <a:srgbClr val="00B0F0">
                <a:alpha val="40000"/>
              </a:srgbClr>
            </a:solidFill>
            <a:ln>
              <a:noFill/>
            </a:ln>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p:nvSpPr>
          <p:spPr>
            <a:xfrm>
              <a:off x="9982200" y="3810000"/>
              <a:ext cx="533400" cy="228600"/>
            </a:xfrm>
            <a:prstGeom prst="rect">
              <a:avLst/>
            </a:prstGeom>
            <a:solidFill>
              <a:srgbClr val="00B050">
                <a:alpha val="40000"/>
              </a:srgbClr>
            </a:solidFill>
            <a:ln>
              <a:noFill/>
            </a:ln>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9" name="Straight Arrow Connector 98"/>
            <p:cNvCxnSpPr/>
            <p:nvPr/>
          </p:nvCxnSpPr>
          <p:spPr>
            <a:xfrm rot="1200000" flipH="1">
              <a:off x="10311005" y="3439533"/>
              <a:ext cx="1930" cy="294267"/>
            </a:xfrm>
            <a:prstGeom prst="straightConnector1">
              <a:avLst/>
            </a:prstGeom>
            <a:ln w="12700">
              <a:solidFill>
                <a:schemeClr val="tx1">
                  <a:lumMod val="75000"/>
                  <a:lumOff val="25000"/>
                </a:schemeClr>
              </a:solidFill>
              <a:prstDash val="solid"/>
              <a:tailEnd type="triangle" w="med" len="sm"/>
            </a:ln>
            <a:effectLst/>
          </p:spPr>
          <p:style>
            <a:lnRef idx="2">
              <a:schemeClr val="accent1"/>
            </a:lnRef>
            <a:fillRef idx="0">
              <a:schemeClr val="accent1"/>
            </a:fillRef>
            <a:effectRef idx="1">
              <a:schemeClr val="accent1"/>
            </a:effectRef>
            <a:fontRef idx="minor">
              <a:schemeClr val="tx1"/>
            </a:fontRef>
          </p:style>
        </p:cxnSp>
        <p:sp>
          <p:nvSpPr>
            <p:cNvPr id="100" name="Rectangle 99"/>
            <p:cNvSpPr/>
            <p:nvPr/>
          </p:nvSpPr>
          <p:spPr>
            <a:xfrm>
              <a:off x="9982200" y="4495800"/>
              <a:ext cx="533400" cy="228600"/>
            </a:xfrm>
            <a:prstGeom prst="rect">
              <a:avLst/>
            </a:prstGeom>
            <a:solidFill>
              <a:srgbClr val="FFC000">
                <a:alpha val="40000"/>
              </a:srgbClr>
            </a:solidFill>
            <a:ln>
              <a:noFill/>
            </a:ln>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3" name="Straight Arrow Connector 102"/>
            <p:cNvCxnSpPr/>
            <p:nvPr/>
          </p:nvCxnSpPr>
          <p:spPr>
            <a:xfrm flipH="1">
              <a:off x="10210800" y="4125333"/>
              <a:ext cx="1930" cy="294267"/>
            </a:xfrm>
            <a:prstGeom prst="straightConnector1">
              <a:avLst/>
            </a:prstGeom>
            <a:ln w="12700">
              <a:solidFill>
                <a:schemeClr val="tx1">
                  <a:lumMod val="75000"/>
                  <a:lumOff val="25000"/>
                </a:schemeClr>
              </a:solidFill>
              <a:prstDash val="solid"/>
              <a:tailEnd type="triangle" w="med" len="sm"/>
            </a:ln>
            <a:effectLst/>
          </p:spPr>
          <p:style>
            <a:lnRef idx="2">
              <a:schemeClr val="accent1"/>
            </a:lnRef>
            <a:fillRef idx="0">
              <a:schemeClr val="accent1"/>
            </a:fillRef>
            <a:effectRef idx="1">
              <a:schemeClr val="accent1"/>
            </a:effectRef>
            <a:fontRef idx="minor">
              <a:schemeClr val="tx1"/>
            </a:fontRef>
          </p:style>
        </p:cxnSp>
        <p:sp>
          <p:nvSpPr>
            <p:cNvPr id="104" name="Freeform 103"/>
            <p:cNvSpPr/>
            <p:nvPr/>
          </p:nvSpPr>
          <p:spPr>
            <a:xfrm flipH="1">
              <a:off x="10280719" y="2057400"/>
              <a:ext cx="539681" cy="353149"/>
            </a:xfrm>
            <a:custGeom>
              <a:avLst/>
              <a:gdLst>
                <a:gd name="connsiteX0" fmla="*/ 18143 w 780143"/>
                <a:gd name="connsiteY0" fmla="*/ 651328 h 723900"/>
                <a:gd name="connsiteX1" fmla="*/ 18143 w 780143"/>
                <a:gd name="connsiteY1" fmla="*/ 194128 h 723900"/>
                <a:gd name="connsiteX2" fmla="*/ 127000 w 780143"/>
                <a:gd name="connsiteY2" fmla="*/ 150586 h 723900"/>
                <a:gd name="connsiteX3" fmla="*/ 148772 w 780143"/>
                <a:gd name="connsiteY3" fmla="*/ 607786 h 723900"/>
                <a:gd name="connsiteX4" fmla="*/ 268515 w 780143"/>
                <a:gd name="connsiteY4" fmla="*/ 651328 h 723900"/>
                <a:gd name="connsiteX5" fmla="*/ 268515 w 780143"/>
                <a:gd name="connsiteY5" fmla="*/ 172357 h 723900"/>
                <a:gd name="connsiteX6" fmla="*/ 377372 w 780143"/>
                <a:gd name="connsiteY6" fmla="*/ 107043 h 723900"/>
                <a:gd name="connsiteX7" fmla="*/ 388257 w 780143"/>
                <a:gd name="connsiteY7" fmla="*/ 640443 h 723900"/>
                <a:gd name="connsiteX8" fmla="*/ 518886 w 780143"/>
                <a:gd name="connsiteY8" fmla="*/ 553357 h 723900"/>
                <a:gd name="connsiteX9" fmla="*/ 508000 w 780143"/>
                <a:gd name="connsiteY9" fmla="*/ 107043 h 723900"/>
                <a:gd name="connsiteX10" fmla="*/ 638629 w 780143"/>
                <a:gd name="connsiteY10" fmla="*/ 85271 h 723900"/>
                <a:gd name="connsiteX11" fmla="*/ 649515 w 780143"/>
                <a:gd name="connsiteY11" fmla="*/ 618671 h 723900"/>
                <a:gd name="connsiteX12" fmla="*/ 758372 w 780143"/>
                <a:gd name="connsiteY12" fmla="*/ 618671 h 723900"/>
                <a:gd name="connsiteX13" fmla="*/ 780143 w 780143"/>
                <a:gd name="connsiteY13" fmla="*/ 96157 h 72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0143" h="723900">
                  <a:moveTo>
                    <a:pt x="18143" y="651328"/>
                  </a:moveTo>
                  <a:cubicBezTo>
                    <a:pt x="9071" y="464456"/>
                    <a:pt x="0" y="277585"/>
                    <a:pt x="18143" y="194128"/>
                  </a:cubicBezTo>
                  <a:cubicBezTo>
                    <a:pt x="36286" y="110671"/>
                    <a:pt x="105229" y="81643"/>
                    <a:pt x="127000" y="150586"/>
                  </a:cubicBezTo>
                  <a:cubicBezTo>
                    <a:pt x="148771" y="219529"/>
                    <a:pt x="125186" y="524329"/>
                    <a:pt x="148772" y="607786"/>
                  </a:cubicBezTo>
                  <a:cubicBezTo>
                    <a:pt x="172358" y="691243"/>
                    <a:pt x="248558" y="723900"/>
                    <a:pt x="268515" y="651328"/>
                  </a:cubicBezTo>
                  <a:cubicBezTo>
                    <a:pt x="288472" y="578756"/>
                    <a:pt x="250372" y="263071"/>
                    <a:pt x="268515" y="172357"/>
                  </a:cubicBezTo>
                  <a:cubicBezTo>
                    <a:pt x="286658" y="81643"/>
                    <a:pt x="357415" y="29029"/>
                    <a:pt x="377372" y="107043"/>
                  </a:cubicBezTo>
                  <a:cubicBezTo>
                    <a:pt x="397329" y="185057"/>
                    <a:pt x="364671" y="566057"/>
                    <a:pt x="388257" y="640443"/>
                  </a:cubicBezTo>
                  <a:cubicBezTo>
                    <a:pt x="411843" y="714829"/>
                    <a:pt x="498929" y="642257"/>
                    <a:pt x="518886" y="553357"/>
                  </a:cubicBezTo>
                  <a:cubicBezTo>
                    <a:pt x="538843" y="464457"/>
                    <a:pt x="488043" y="185057"/>
                    <a:pt x="508000" y="107043"/>
                  </a:cubicBezTo>
                  <a:cubicBezTo>
                    <a:pt x="527957" y="29029"/>
                    <a:pt x="615043" y="0"/>
                    <a:pt x="638629" y="85271"/>
                  </a:cubicBezTo>
                  <a:cubicBezTo>
                    <a:pt x="662215" y="170542"/>
                    <a:pt x="629558" y="529771"/>
                    <a:pt x="649515" y="618671"/>
                  </a:cubicBezTo>
                  <a:cubicBezTo>
                    <a:pt x="669472" y="707571"/>
                    <a:pt x="736601" y="705757"/>
                    <a:pt x="758372" y="618671"/>
                  </a:cubicBezTo>
                  <a:cubicBezTo>
                    <a:pt x="780143" y="531585"/>
                    <a:pt x="780143" y="313871"/>
                    <a:pt x="780143" y="96157"/>
                  </a:cubicBezTo>
                </a:path>
              </a:pathLst>
            </a:custGeom>
            <a:ln w="3492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00" dirty="0">
                <a:latin typeface="Helvetica" pitchFamily="34" charset="0"/>
                <a:cs typeface="Helvetica" pitchFamily="34" charset="0"/>
              </a:endParaRPr>
            </a:p>
          </p:txBody>
        </p:sp>
        <p:cxnSp>
          <p:nvCxnSpPr>
            <p:cNvPr id="108" name="Straight Arrow Connector 107"/>
            <p:cNvCxnSpPr/>
            <p:nvPr/>
          </p:nvCxnSpPr>
          <p:spPr>
            <a:xfrm flipH="1">
              <a:off x="10591800" y="4811133"/>
              <a:ext cx="1930" cy="294267"/>
            </a:xfrm>
            <a:prstGeom prst="straightConnector1">
              <a:avLst/>
            </a:prstGeom>
            <a:ln w="12700">
              <a:solidFill>
                <a:schemeClr val="tx1">
                  <a:lumMod val="75000"/>
                  <a:lumOff val="25000"/>
                </a:schemeClr>
              </a:solidFill>
              <a:prstDash val="solid"/>
              <a:tailEnd type="triangle" w="med" len="sm"/>
            </a:ln>
            <a:effectLst/>
          </p:spPr>
          <p:style>
            <a:lnRef idx="2">
              <a:schemeClr val="accent1"/>
            </a:lnRef>
            <a:fillRef idx="0">
              <a:schemeClr val="accent1"/>
            </a:fillRef>
            <a:effectRef idx="1">
              <a:schemeClr val="accent1"/>
            </a:effectRef>
            <a:fontRef idx="minor">
              <a:schemeClr val="tx1"/>
            </a:fontRef>
          </p:style>
        </p:cxnSp>
        <p:grpSp>
          <p:nvGrpSpPr>
            <p:cNvPr id="2" name="Group 1"/>
            <p:cNvGrpSpPr/>
            <p:nvPr/>
          </p:nvGrpSpPr>
          <p:grpSpPr>
            <a:xfrm>
              <a:off x="10360819" y="5212368"/>
              <a:ext cx="614362" cy="614362"/>
              <a:chOff x="10363200" y="5867400"/>
              <a:chExt cx="614362" cy="614362"/>
            </a:xfrm>
          </p:grpSpPr>
          <p:sp>
            <p:nvSpPr>
              <p:cNvPr id="117" name="Freeform 116"/>
              <p:cNvSpPr/>
              <p:nvPr/>
            </p:nvSpPr>
            <p:spPr>
              <a:xfrm>
                <a:off x="10363200" y="5867400"/>
                <a:ext cx="614362" cy="614362"/>
              </a:xfrm>
              <a:custGeom>
                <a:avLst/>
                <a:gdLst>
                  <a:gd name="connsiteX0" fmla="*/ 357187 w 919162"/>
                  <a:gd name="connsiteY0" fmla="*/ 14287 h 952499"/>
                  <a:gd name="connsiteX1" fmla="*/ 547687 w 919162"/>
                  <a:gd name="connsiteY1" fmla="*/ 290512 h 952499"/>
                  <a:gd name="connsiteX2" fmla="*/ 900112 w 919162"/>
                  <a:gd name="connsiteY2" fmla="*/ 328612 h 952499"/>
                  <a:gd name="connsiteX3" fmla="*/ 661987 w 919162"/>
                  <a:gd name="connsiteY3" fmla="*/ 442912 h 952499"/>
                  <a:gd name="connsiteX4" fmla="*/ 481012 w 919162"/>
                  <a:gd name="connsiteY4" fmla="*/ 614362 h 952499"/>
                  <a:gd name="connsiteX5" fmla="*/ 414337 w 919162"/>
                  <a:gd name="connsiteY5" fmla="*/ 947737 h 952499"/>
                  <a:gd name="connsiteX6" fmla="*/ 338137 w 919162"/>
                  <a:gd name="connsiteY6" fmla="*/ 585787 h 952499"/>
                  <a:gd name="connsiteX7" fmla="*/ 138112 w 919162"/>
                  <a:gd name="connsiteY7" fmla="*/ 557212 h 952499"/>
                  <a:gd name="connsiteX8" fmla="*/ 23812 w 919162"/>
                  <a:gd name="connsiteY8" fmla="*/ 576262 h 952499"/>
                  <a:gd name="connsiteX9" fmla="*/ 214312 w 919162"/>
                  <a:gd name="connsiteY9" fmla="*/ 452437 h 952499"/>
                  <a:gd name="connsiteX10" fmla="*/ 14287 w 919162"/>
                  <a:gd name="connsiteY10" fmla="*/ 242887 h 952499"/>
                  <a:gd name="connsiteX11" fmla="*/ 300037 w 919162"/>
                  <a:gd name="connsiteY11" fmla="*/ 376237 h 952499"/>
                  <a:gd name="connsiteX12" fmla="*/ 357187 w 919162"/>
                  <a:gd name="connsiteY12" fmla="*/ 14287 h 952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9162" h="952499">
                    <a:moveTo>
                      <a:pt x="357187" y="14287"/>
                    </a:moveTo>
                    <a:cubicBezTo>
                      <a:pt x="398462" y="0"/>
                      <a:pt x="457200" y="238125"/>
                      <a:pt x="547687" y="290512"/>
                    </a:cubicBezTo>
                    <a:cubicBezTo>
                      <a:pt x="638175" y="342900"/>
                      <a:pt x="881062" y="303212"/>
                      <a:pt x="900112" y="328612"/>
                    </a:cubicBezTo>
                    <a:cubicBezTo>
                      <a:pt x="919162" y="354012"/>
                      <a:pt x="731837" y="395287"/>
                      <a:pt x="661987" y="442912"/>
                    </a:cubicBezTo>
                    <a:cubicBezTo>
                      <a:pt x="592137" y="490537"/>
                      <a:pt x="522287" y="530225"/>
                      <a:pt x="481012" y="614362"/>
                    </a:cubicBezTo>
                    <a:cubicBezTo>
                      <a:pt x="439737" y="698500"/>
                      <a:pt x="438149" y="952499"/>
                      <a:pt x="414337" y="947737"/>
                    </a:cubicBezTo>
                    <a:cubicBezTo>
                      <a:pt x="390525" y="942975"/>
                      <a:pt x="384174" y="650874"/>
                      <a:pt x="338137" y="585787"/>
                    </a:cubicBezTo>
                    <a:cubicBezTo>
                      <a:pt x="292100" y="520700"/>
                      <a:pt x="190499" y="558799"/>
                      <a:pt x="138112" y="557212"/>
                    </a:cubicBezTo>
                    <a:cubicBezTo>
                      <a:pt x="85725" y="555625"/>
                      <a:pt x="11112" y="593725"/>
                      <a:pt x="23812" y="576262"/>
                    </a:cubicBezTo>
                    <a:cubicBezTo>
                      <a:pt x="36512" y="558800"/>
                      <a:pt x="215899" y="507999"/>
                      <a:pt x="214312" y="452437"/>
                    </a:cubicBezTo>
                    <a:cubicBezTo>
                      <a:pt x="212725" y="396875"/>
                      <a:pt x="0" y="255587"/>
                      <a:pt x="14287" y="242887"/>
                    </a:cubicBezTo>
                    <a:cubicBezTo>
                      <a:pt x="28575" y="230187"/>
                      <a:pt x="241300" y="409574"/>
                      <a:pt x="300037" y="376237"/>
                    </a:cubicBezTo>
                    <a:cubicBezTo>
                      <a:pt x="358774" y="342900"/>
                      <a:pt x="315912" y="28575"/>
                      <a:pt x="357187" y="14287"/>
                    </a:cubicBezTo>
                    <a:close/>
                  </a:path>
                </a:pathLst>
              </a:custGeom>
              <a:solidFill>
                <a:srgbClr val="FBC6C5">
                  <a:alpha val="85882"/>
                </a:srgbClr>
              </a:solidFill>
              <a:ln>
                <a:solidFill>
                  <a:schemeClr val="bg2">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a:off x="10591800" y="6096000"/>
                <a:ext cx="152400" cy="7620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7" name="Rectangle 126"/>
            <p:cNvSpPr/>
            <p:nvPr/>
          </p:nvSpPr>
          <p:spPr>
            <a:xfrm>
              <a:off x="10668000" y="3799467"/>
              <a:ext cx="533400" cy="228600"/>
            </a:xfrm>
            <a:prstGeom prst="rect">
              <a:avLst/>
            </a:prstGeom>
            <a:solidFill>
              <a:srgbClr val="00B050">
                <a:alpha val="40000"/>
              </a:srgbClr>
            </a:solidFill>
            <a:ln>
              <a:noFill/>
            </a:ln>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8" name="Straight Arrow Connector 127"/>
            <p:cNvCxnSpPr/>
            <p:nvPr/>
          </p:nvCxnSpPr>
          <p:spPr>
            <a:xfrm rot="-1200000" flipH="1">
              <a:off x="10794465" y="3429000"/>
              <a:ext cx="1930" cy="294267"/>
            </a:xfrm>
            <a:prstGeom prst="straightConnector1">
              <a:avLst/>
            </a:prstGeom>
            <a:ln w="12700">
              <a:solidFill>
                <a:schemeClr val="tx1">
                  <a:lumMod val="75000"/>
                  <a:lumOff val="25000"/>
                </a:schemeClr>
              </a:solidFill>
              <a:prstDash val="solid"/>
              <a:tailEnd type="triangle" w="med" len="sm"/>
            </a:ln>
            <a:effectLst/>
          </p:spPr>
          <p:style>
            <a:lnRef idx="2">
              <a:schemeClr val="accent1"/>
            </a:lnRef>
            <a:fillRef idx="0">
              <a:schemeClr val="accent1"/>
            </a:fillRef>
            <a:effectRef idx="1">
              <a:schemeClr val="accent1"/>
            </a:effectRef>
            <a:fontRef idx="minor">
              <a:schemeClr val="tx1"/>
            </a:fontRef>
          </p:style>
        </p:cxnSp>
        <p:sp>
          <p:nvSpPr>
            <p:cNvPr id="129" name="Rectangle 128"/>
            <p:cNvSpPr/>
            <p:nvPr/>
          </p:nvSpPr>
          <p:spPr>
            <a:xfrm>
              <a:off x="10668000" y="4485267"/>
              <a:ext cx="533400" cy="228600"/>
            </a:xfrm>
            <a:prstGeom prst="rect">
              <a:avLst/>
            </a:prstGeom>
            <a:solidFill>
              <a:srgbClr val="FFC000">
                <a:alpha val="40000"/>
              </a:srgbClr>
            </a:solidFill>
            <a:ln>
              <a:noFill/>
            </a:ln>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0" name="Straight Arrow Connector 129"/>
            <p:cNvCxnSpPr/>
            <p:nvPr/>
          </p:nvCxnSpPr>
          <p:spPr>
            <a:xfrm flipH="1">
              <a:off x="10896600" y="4114800"/>
              <a:ext cx="1930" cy="294267"/>
            </a:xfrm>
            <a:prstGeom prst="straightConnector1">
              <a:avLst/>
            </a:prstGeom>
            <a:ln w="12700">
              <a:solidFill>
                <a:schemeClr val="tx1">
                  <a:lumMod val="75000"/>
                  <a:lumOff val="25000"/>
                </a:schemeClr>
              </a:solidFill>
              <a:prstDash val="solid"/>
              <a:tailEnd type="triangle" w="med" len="sm"/>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02869646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305800" cy="1143000"/>
          </a:xfrm>
        </p:spPr>
        <p:txBody>
          <a:bodyPr>
            <a:noAutofit/>
          </a:bodyPr>
          <a:lstStyle/>
          <a:p>
            <a:r>
              <a:rPr lang="en-US" sz="3200" dirty="0" smtClean="0"/>
              <a:t>Implications in disease and therapeutics </a:t>
            </a:r>
            <a:endParaRPr lang="en-US" sz="3200" dirty="0"/>
          </a:p>
        </p:txBody>
      </p:sp>
      <p:grpSp>
        <p:nvGrpSpPr>
          <p:cNvPr id="3" name="Group 7"/>
          <p:cNvGrpSpPr/>
          <p:nvPr/>
        </p:nvGrpSpPr>
        <p:grpSpPr>
          <a:xfrm>
            <a:off x="228600" y="1447800"/>
            <a:ext cx="4191000" cy="4953000"/>
            <a:chOff x="4724400" y="1524000"/>
            <a:chExt cx="4161826" cy="4953000"/>
          </a:xfrm>
        </p:grpSpPr>
        <p:pic>
          <p:nvPicPr>
            <p:cNvPr id="24578" name="Picture 2" descr="http://www.xcell-center.com/media/7679/stem_cell_specialisation.jpg"/>
            <p:cNvPicPr>
              <a:picLocks noChangeAspect="1" noChangeArrowheads="1"/>
            </p:cNvPicPr>
            <p:nvPr/>
          </p:nvPicPr>
          <p:blipFill>
            <a:blip r:embed="rId3" cstate="print"/>
            <a:srcRect/>
            <a:stretch>
              <a:fillRect/>
            </a:stretch>
          </p:blipFill>
          <p:spPr bwMode="auto">
            <a:xfrm>
              <a:off x="4724400" y="1981200"/>
              <a:ext cx="4161826" cy="4495800"/>
            </a:xfrm>
            <a:prstGeom prst="rect">
              <a:avLst/>
            </a:prstGeom>
            <a:noFill/>
            <a:ln w="25400">
              <a:solidFill>
                <a:schemeClr val="bg1"/>
              </a:solidFill>
            </a:ln>
          </p:spPr>
        </p:pic>
        <p:sp>
          <p:nvSpPr>
            <p:cNvPr id="5" name="TextBox 4"/>
            <p:cNvSpPr txBox="1"/>
            <p:nvPr/>
          </p:nvSpPr>
          <p:spPr>
            <a:xfrm>
              <a:off x="5998582" y="1524000"/>
              <a:ext cx="1752600" cy="461665"/>
            </a:xfrm>
            <a:prstGeom prst="rect">
              <a:avLst/>
            </a:prstGeom>
            <a:noFill/>
          </p:spPr>
          <p:txBody>
            <a:bodyPr wrap="square" rtlCol="0">
              <a:spAutoFit/>
            </a:bodyPr>
            <a:lstStyle/>
            <a:p>
              <a:r>
                <a:rPr lang="en-US" sz="2400" dirty="0" smtClean="0">
                  <a:solidFill>
                    <a:srgbClr val="EEB500"/>
                  </a:solidFill>
                </a:rPr>
                <a:t>Stem Cells</a:t>
              </a:r>
              <a:endParaRPr lang="en-US" sz="2400" dirty="0">
                <a:solidFill>
                  <a:srgbClr val="EEB500"/>
                </a:solidFill>
              </a:endParaRPr>
            </a:p>
          </p:txBody>
        </p:sp>
      </p:grpSp>
      <p:grpSp>
        <p:nvGrpSpPr>
          <p:cNvPr id="4" name="Group 6"/>
          <p:cNvGrpSpPr/>
          <p:nvPr/>
        </p:nvGrpSpPr>
        <p:grpSpPr>
          <a:xfrm>
            <a:off x="4800600" y="1447800"/>
            <a:ext cx="4038600" cy="4958049"/>
            <a:chOff x="228600" y="1524000"/>
            <a:chExt cx="4038600" cy="4958049"/>
          </a:xfrm>
        </p:grpSpPr>
        <p:sp>
          <p:nvSpPr>
            <p:cNvPr id="6" name="TextBox 5"/>
            <p:cNvSpPr txBox="1"/>
            <p:nvPr/>
          </p:nvSpPr>
          <p:spPr>
            <a:xfrm>
              <a:off x="1676400" y="1524000"/>
              <a:ext cx="1524000" cy="461665"/>
            </a:xfrm>
            <a:prstGeom prst="rect">
              <a:avLst/>
            </a:prstGeom>
            <a:noFill/>
          </p:spPr>
          <p:txBody>
            <a:bodyPr wrap="square" rtlCol="0">
              <a:spAutoFit/>
            </a:bodyPr>
            <a:lstStyle/>
            <a:p>
              <a:r>
                <a:rPr lang="en-US" sz="2400" dirty="0" smtClean="0">
                  <a:solidFill>
                    <a:srgbClr val="C00000"/>
                  </a:solidFill>
                </a:rPr>
                <a:t>Cancer</a:t>
              </a:r>
              <a:endParaRPr lang="en-US" sz="2400" dirty="0">
                <a:solidFill>
                  <a:srgbClr val="C00000"/>
                </a:solidFill>
              </a:endParaRPr>
            </a:p>
          </p:txBody>
        </p:sp>
        <p:pic>
          <p:nvPicPr>
            <p:cNvPr id="24580" name="Picture 4" descr="click to zoom"/>
            <p:cNvPicPr>
              <a:picLocks noChangeAspect="1" noChangeArrowheads="1"/>
            </p:cNvPicPr>
            <p:nvPr/>
          </p:nvPicPr>
          <p:blipFill>
            <a:blip r:embed="rId4" cstate="print"/>
            <a:srcRect/>
            <a:stretch>
              <a:fillRect/>
            </a:stretch>
          </p:blipFill>
          <p:spPr bwMode="auto">
            <a:xfrm>
              <a:off x="228600" y="1981200"/>
              <a:ext cx="4038600" cy="4500849"/>
            </a:xfrm>
            <a:prstGeom prst="rect">
              <a:avLst/>
            </a:prstGeom>
            <a:noFill/>
            <a:ln w="31750">
              <a:noFill/>
            </a:ln>
          </p:spPr>
        </p:pic>
      </p:grpSp>
      <p:sp>
        <p:nvSpPr>
          <p:cNvPr id="9" name="Rectangle 8"/>
          <p:cNvSpPr/>
          <p:nvPr/>
        </p:nvSpPr>
        <p:spPr>
          <a:xfrm>
            <a:off x="228600" y="1905000"/>
            <a:ext cx="4191000" cy="44958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Rectangle 10"/>
          <p:cNvSpPr/>
          <p:nvPr/>
        </p:nvSpPr>
        <p:spPr>
          <a:xfrm>
            <a:off x="3733800" y="6627168"/>
            <a:ext cx="6781800" cy="276999"/>
          </a:xfrm>
          <a:prstGeom prst="rect">
            <a:avLst/>
          </a:prstGeom>
        </p:spPr>
        <p:txBody>
          <a:bodyPr wrap="square">
            <a:spAutoFit/>
          </a:bodyPr>
          <a:lstStyle/>
          <a:p>
            <a:r>
              <a:rPr lang="en-US" sz="1200" dirty="0" err="1" smtClean="0"/>
              <a:t>Hanahan</a:t>
            </a:r>
            <a:r>
              <a:rPr lang="en-US" sz="1200" dirty="0" smtClean="0"/>
              <a:t>, D. and R.A. Weinberg, </a:t>
            </a:r>
            <a:r>
              <a:rPr lang="en-US" sz="1200" i="1" dirty="0" smtClean="0"/>
              <a:t>The hallmarks of cancer. </a:t>
            </a:r>
            <a:r>
              <a:rPr lang="en-US" sz="1200" dirty="0" smtClean="0"/>
              <a:t>Cell, 2000. </a:t>
            </a:r>
            <a:r>
              <a:rPr lang="en-US" sz="1200" b="1" dirty="0" smtClean="0"/>
              <a:t>100</a:t>
            </a:r>
            <a:r>
              <a:rPr lang="en-US" sz="1200" dirty="0" smtClean="0"/>
              <a:t>(1): p. 57-70</a:t>
            </a:r>
            <a:endParaRPr lang="en-US" sz="1200" dirty="0"/>
          </a:p>
        </p:txBody>
      </p:sp>
      <p:sp>
        <p:nvSpPr>
          <p:cNvPr id="7" name="Rectangle 6"/>
          <p:cNvSpPr/>
          <p:nvPr/>
        </p:nvSpPr>
        <p:spPr>
          <a:xfrm>
            <a:off x="4267200" y="1678632"/>
            <a:ext cx="533400" cy="4727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flipH="1">
            <a:off x="228600" y="6248400"/>
            <a:ext cx="4191000" cy="3787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004743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6"/>
          <p:cNvGrpSpPr>
            <a:grpSpLocks noChangeAspect="1"/>
          </p:cNvGrpSpPr>
          <p:nvPr/>
        </p:nvGrpSpPr>
        <p:grpSpPr>
          <a:xfrm>
            <a:off x="0" y="1981199"/>
            <a:ext cx="6005322" cy="3129534"/>
            <a:chOff x="152400" y="1981200"/>
            <a:chExt cx="5410200" cy="2819400"/>
          </a:xfrm>
        </p:grpSpPr>
        <p:grpSp>
          <p:nvGrpSpPr>
            <p:cNvPr id="3" name="Group 26"/>
            <p:cNvGrpSpPr/>
            <p:nvPr/>
          </p:nvGrpSpPr>
          <p:grpSpPr>
            <a:xfrm>
              <a:off x="4293892" y="3054858"/>
              <a:ext cx="1268708" cy="1364742"/>
              <a:chOff x="4293892" y="3131058"/>
              <a:chExt cx="1268708" cy="1364742"/>
            </a:xfrm>
          </p:grpSpPr>
          <p:pic>
            <p:nvPicPr>
              <p:cNvPr id="7" name="Picture 6"/>
              <p:cNvPicPr>
                <a:picLocks noChangeAspect="1" noChangeArrowheads="1"/>
              </p:cNvPicPr>
              <p:nvPr/>
            </p:nvPicPr>
            <p:blipFill>
              <a:blip r:embed="rId3" cstate="print"/>
              <a:srcRect/>
              <a:stretch>
                <a:fillRect/>
              </a:stretch>
            </p:blipFill>
            <p:spPr bwMode="auto">
              <a:xfrm>
                <a:off x="4293892" y="3343733"/>
                <a:ext cx="1231254" cy="923467"/>
              </a:xfrm>
              <a:prstGeom prst="rect">
                <a:avLst/>
              </a:prstGeom>
              <a:noFill/>
              <a:ln w="9525">
                <a:noFill/>
                <a:miter lim="800000"/>
                <a:headEnd/>
                <a:tailEnd/>
              </a:ln>
            </p:spPr>
          </p:pic>
          <p:sp>
            <p:nvSpPr>
              <p:cNvPr id="13" name="TextBox 12"/>
              <p:cNvSpPr txBox="1"/>
              <p:nvPr/>
            </p:nvSpPr>
            <p:spPr>
              <a:xfrm>
                <a:off x="4419600" y="4249579"/>
                <a:ext cx="1143000" cy="246221"/>
              </a:xfrm>
              <a:prstGeom prst="rect">
                <a:avLst/>
              </a:prstGeom>
              <a:noFill/>
            </p:spPr>
            <p:txBody>
              <a:bodyPr wrap="square" rtlCol="0">
                <a:spAutoFit/>
              </a:bodyPr>
              <a:lstStyle/>
              <a:p>
                <a:r>
                  <a:rPr lang="en-US" sz="1000" b="1" dirty="0" smtClean="0">
                    <a:latin typeface="Helvetica" pitchFamily="34" charset="0"/>
                    <a:cs typeface="Helvetica" pitchFamily="34" charset="0"/>
                  </a:rPr>
                  <a:t>Proliferation</a:t>
                </a:r>
                <a:endParaRPr lang="en-US" sz="1000" b="1" dirty="0">
                  <a:latin typeface="Helvetica" pitchFamily="34" charset="0"/>
                  <a:cs typeface="Helvetica" pitchFamily="34" charset="0"/>
                </a:endParaRPr>
              </a:p>
            </p:txBody>
          </p:sp>
          <p:sp>
            <p:nvSpPr>
              <p:cNvPr id="14" name="Rectangle 13"/>
              <p:cNvSpPr/>
              <p:nvPr/>
            </p:nvSpPr>
            <p:spPr bwMode="auto">
              <a:xfrm>
                <a:off x="4297680" y="4267200"/>
                <a:ext cx="1207008" cy="221742"/>
              </a:xfrm>
              <a:prstGeom prst="rect">
                <a:avLst/>
              </a:prstGeom>
              <a:solidFill>
                <a:schemeClr val="tx1"/>
              </a:solidFill>
              <a:ln w="9525">
                <a:solidFill>
                  <a:schemeClr val="tx1"/>
                </a:solidFill>
                <a:round/>
                <a:headEnd/>
                <a:tailEnd type="triangle" w="med" len="med"/>
              </a:ln>
            </p:spPr>
            <p:txBody>
              <a:bodyPr rtlCol="0" anchor="ctr"/>
              <a:lstStyle/>
              <a:p>
                <a:pPr algn="ctr"/>
                <a:r>
                  <a:rPr lang="en-US" sz="1000" dirty="0" smtClean="0">
                    <a:solidFill>
                      <a:schemeClr val="bg1"/>
                    </a:solidFill>
                    <a:latin typeface="Helvetica" pitchFamily="34" charset="0"/>
                    <a:cs typeface="Helvetica" pitchFamily="34" charset="0"/>
                  </a:rPr>
                  <a:t>Proliferation</a:t>
                </a:r>
                <a:endParaRPr lang="en-US" sz="1000" dirty="0">
                  <a:solidFill>
                    <a:schemeClr val="bg1"/>
                  </a:solidFill>
                  <a:latin typeface="Helvetica" pitchFamily="34" charset="0"/>
                  <a:cs typeface="Helvetica" pitchFamily="34" charset="0"/>
                </a:endParaRPr>
              </a:p>
            </p:txBody>
          </p:sp>
          <p:sp>
            <p:nvSpPr>
              <p:cNvPr id="15" name="Rectangle 14"/>
              <p:cNvSpPr/>
              <p:nvPr/>
            </p:nvSpPr>
            <p:spPr bwMode="auto">
              <a:xfrm>
                <a:off x="4306824" y="3131058"/>
                <a:ext cx="1207008" cy="221742"/>
              </a:xfrm>
              <a:prstGeom prst="rect">
                <a:avLst/>
              </a:prstGeom>
              <a:solidFill>
                <a:srgbClr val="C00000"/>
              </a:solidFill>
              <a:ln w="9525">
                <a:noFill/>
                <a:round/>
                <a:headEnd/>
                <a:tailEnd type="triangle" w="med" len="med"/>
              </a:ln>
            </p:spPr>
            <p:txBody>
              <a:bodyPr rtlCol="0" anchor="ctr"/>
              <a:lstStyle/>
              <a:p>
                <a:pPr algn="ctr"/>
                <a:r>
                  <a:rPr lang="en-US" sz="1000" dirty="0" smtClean="0">
                    <a:solidFill>
                      <a:schemeClr val="bg1"/>
                    </a:solidFill>
                    <a:latin typeface="Helvetica" pitchFamily="34" charset="0"/>
                    <a:cs typeface="Helvetica" pitchFamily="34" charset="0"/>
                  </a:rPr>
                  <a:t>Differentiation</a:t>
                </a:r>
                <a:endParaRPr lang="en-US" sz="1000" dirty="0">
                  <a:solidFill>
                    <a:schemeClr val="bg1"/>
                  </a:solidFill>
                  <a:latin typeface="Helvetica" pitchFamily="34" charset="0"/>
                  <a:cs typeface="Helvetica" pitchFamily="34" charset="0"/>
                </a:endParaRPr>
              </a:p>
            </p:txBody>
          </p:sp>
        </p:grpSp>
        <p:pic>
          <p:nvPicPr>
            <p:cNvPr id="1028" name="Picture 4"/>
            <p:cNvPicPr>
              <a:picLocks noChangeAspect="1" noChangeArrowheads="1"/>
            </p:cNvPicPr>
            <p:nvPr/>
          </p:nvPicPr>
          <p:blipFill>
            <a:blip r:embed="rId4" cstate="print"/>
            <a:srcRect/>
            <a:stretch>
              <a:fillRect/>
            </a:stretch>
          </p:blipFill>
          <p:spPr bwMode="auto">
            <a:xfrm>
              <a:off x="152400" y="1981200"/>
              <a:ext cx="4126285" cy="2819400"/>
            </a:xfrm>
            <a:prstGeom prst="rect">
              <a:avLst/>
            </a:prstGeom>
            <a:noFill/>
            <a:ln w="9525">
              <a:noFill/>
              <a:miter lim="800000"/>
              <a:headEnd/>
              <a:tailEnd/>
            </a:ln>
          </p:spPr>
        </p:pic>
        <p:pic>
          <p:nvPicPr>
            <p:cNvPr id="1029" name="Picture 5"/>
            <p:cNvPicPr>
              <a:picLocks noChangeArrowheads="1"/>
            </p:cNvPicPr>
            <p:nvPr/>
          </p:nvPicPr>
          <p:blipFill>
            <a:blip r:embed="rId5" cstate="print"/>
            <a:srcRect/>
            <a:stretch>
              <a:fillRect/>
            </a:stretch>
          </p:blipFill>
          <p:spPr bwMode="auto">
            <a:xfrm>
              <a:off x="4288537" y="2148840"/>
              <a:ext cx="1236345" cy="854393"/>
            </a:xfrm>
            <a:prstGeom prst="rect">
              <a:avLst/>
            </a:prstGeom>
            <a:noFill/>
            <a:ln w="9525">
              <a:noFill/>
              <a:miter lim="800000"/>
              <a:headEnd/>
              <a:tailEnd/>
            </a:ln>
          </p:spPr>
        </p:pic>
      </p:grpSp>
      <p:sp>
        <p:nvSpPr>
          <p:cNvPr id="26" name="TextBox 25"/>
          <p:cNvSpPr txBox="1"/>
          <p:nvPr/>
        </p:nvSpPr>
        <p:spPr>
          <a:xfrm>
            <a:off x="76200" y="6564868"/>
            <a:ext cx="8991600" cy="430887"/>
          </a:xfrm>
          <a:prstGeom prst="rect">
            <a:avLst/>
          </a:prstGeom>
          <a:noFill/>
        </p:spPr>
        <p:txBody>
          <a:bodyPr wrap="square" rtlCol="0">
            <a:spAutoFit/>
          </a:bodyPr>
          <a:lstStyle/>
          <a:p>
            <a:pPr algn="ctr"/>
            <a:r>
              <a:rPr lang="en-US" sz="1100" dirty="0" smtClean="0"/>
              <a:t>Adapted from Santos, SD et al. Growth factor-induced MAPK network topology shapes </a:t>
            </a:r>
            <a:r>
              <a:rPr lang="en-US" sz="1100" dirty="0" err="1" smtClean="0"/>
              <a:t>Erk</a:t>
            </a:r>
            <a:r>
              <a:rPr lang="en-US" sz="1100" dirty="0" smtClean="0"/>
              <a:t> response determining PC-12 cell fate. Nat Cell </a:t>
            </a:r>
            <a:r>
              <a:rPr lang="en-US" sz="1100" dirty="0" err="1" smtClean="0"/>
              <a:t>Biol</a:t>
            </a:r>
            <a:r>
              <a:rPr lang="en-US" sz="1100" dirty="0" smtClean="0"/>
              <a:t> 2007</a:t>
            </a:r>
          </a:p>
          <a:p>
            <a:pPr algn="ctr"/>
            <a:endParaRPr lang="en-US" sz="1100" dirty="0"/>
          </a:p>
        </p:txBody>
      </p:sp>
      <p:grpSp>
        <p:nvGrpSpPr>
          <p:cNvPr id="4" name="Group 28"/>
          <p:cNvGrpSpPr>
            <a:grpSpLocks noChangeAspect="1"/>
          </p:cNvGrpSpPr>
          <p:nvPr/>
        </p:nvGrpSpPr>
        <p:grpSpPr>
          <a:xfrm>
            <a:off x="5943600" y="1447800"/>
            <a:ext cx="3131134" cy="4725162"/>
            <a:chOff x="6019800" y="1447800"/>
            <a:chExt cx="2676180" cy="4038600"/>
          </a:xfrm>
        </p:grpSpPr>
        <p:pic>
          <p:nvPicPr>
            <p:cNvPr id="1026" name="Picture 2"/>
            <p:cNvPicPr>
              <a:picLocks noChangeAspect="1" noChangeArrowheads="1"/>
            </p:cNvPicPr>
            <p:nvPr/>
          </p:nvPicPr>
          <p:blipFill>
            <a:blip r:embed="rId6" cstate="print"/>
            <a:srcRect/>
            <a:stretch>
              <a:fillRect/>
            </a:stretch>
          </p:blipFill>
          <p:spPr bwMode="auto">
            <a:xfrm>
              <a:off x="6019800" y="1447800"/>
              <a:ext cx="2676180" cy="4038600"/>
            </a:xfrm>
            <a:prstGeom prst="rect">
              <a:avLst/>
            </a:prstGeom>
            <a:noFill/>
            <a:ln w="9525">
              <a:noFill/>
              <a:miter lim="800000"/>
              <a:headEnd/>
              <a:tailEnd/>
            </a:ln>
          </p:spPr>
        </p:pic>
        <p:sp>
          <p:nvSpPr>
            <p:cNvPr id="17" name="Oval 16"/>
            <p:cNvSpPr/>
            <p:nvPr/>
          </p:nvSpPr>
          <p:spPr bwMode="auto">
            <a:xfrm>
              <a:off x="7571232" y="5065776"/>
              <a:ext cx="1005840" cy="304800"/>
            </a:xfrm>
            <a:prstGeom prst="ellipse">
              <a:avLst/>
            </a:prstGeom>
            <a:solidFill>
              <a:schemeClr val="tx1"/>
            </a:solidFill>
            <a:ln w="9525">
              <a:noFill/>
              <a:round/>
              <a:headEnd/>
              <a:tailEnd type="triangle" w="med" len="med"/>
            </a:ln>
            <a:effectLst>
              <a:innerShdw blurRad="114300">
                <a:schemeClr val="bg1"/>
              </a:innerShdw>
            </a:effectLst>
          </p:spPr>
          <p:txBody>
            <a:bodyPr rtlCol="0" anchor="ctr"/>
            <a:lstStyle/>
            <a:p>
              <a:pPr algn="ctr"/>
              <a:endParaRPr lang="en-US" sz="1000" b="1" dirty="0">
                <a:solidFill>
                  <a:schemeClr val="bg1"/>
                </a:solidFill>
              </a:endParaRPr>
            </a:p>
          </p:txBody>
        </p:sp>
        <p:sp>
          <p:nvSpPr>
            <p:cNvPr id="18" name="Rectangle 17"/>
            <p:cNvSpPr/>
            <p:nvPr/>
          </p:nvSpPr>
          <p:spPr>
            <a:xfrm>
              <a:off x="7648874" y="5087779"/>
              <a:ext cx="864339" cy="230832"/>
            </a:xfrm>
            <a:prstGeom prst="rect">
              <a:avLst/>
            </a:prstGeom>
          </p:spPr>
          <p:txBody>
            <a:bodyPr wrap="none">
              <a:spAutoFit/>
            </a:bodyPr>
            <a:lstStyle/>
            <a:p>
              <a:pPr algn="ctr"/>
              <a:r>
                <a:rPr lang="en-US" sz="900" b="1" dirty="0" smtClean="0">
                  <a:solidFill>
                    <a:schemeClr val="bg1"/>
                  </a:solidFill>
                  <a:latin typeface="Helvetica" pitchFamily="34" charset="0"/>
                  <a:cs typeface="Helvetica" pitchFamily="34" charset="0"/>
                </a:rPr>
                <a:t>Proliferation</a:t>
              </a:r>
              <a:endParaRPr lang="en-US" sz="900" b="1" dirty="0">
                <a:solidFill>
                  <a:schemeClr val="bg1"/>
                </a:solidFill>
                <a:latin typeface="Helvetica" pitchFamily="34" charset="0"/>
                <a:cs typeface="Helvetica" pitchFamily="34" charset="0"/>
              </a:endParaRPr>
            </a:p>
          </p:txBody>
        </p:sp>
        <p:sp>
          <p:nvSpPr>
            <p:cNvPr id="20" name="Rectangle 19"/>
            <p:cNvSpPr/>
            <p:nvPr/>
          </p:nvSpPr>
          <p:spPr bwMode="auto">
            <a:xfrm>
              <a:off x="7924800" y="1524000"/>
              <a:ext cx="533400" cy="228600"/>
            </a:xfrm>
            <a:prstGeom prst="rect">
              <a:avLst/>
            </a:prstGeom>
            <a:solidFill>
              <a:schemeClr val="tx1"/>
            </a:solidFill>
            <a:ln w="9525">
              <a:solidFill>
                <a:schemeClr val="tx1"/>
              </a:solidFill>
              <a:round/>
              <a:headEnd/>
              <a:tailEnd type="triangle" w="med" len="med"/>
            </a:ln>
          </p:spPr>
          <p:txBody>
            <a:bodyPr rtlCol="0" anchor="ctr"/>
            <a:lstStyle/>
            <a:p>
              <a:pPr algn="ctr"/>
              <a:r>
                <a:rPr lang="en-US" sz="1000" dirty="0" smtClean="0">
                  <a:solidFill>
                    <a:schemeClr val="bg1"/>
                  </a:solidFill>
                  <a:latin typeface="Helvetica" pitchFamily="34" charset="0"/>
                  <a:cs typeface="Helvetica" pitchFamily="34" charset="0"/>
                </a:rPr>
                <a:t>EGF</a:t>
              </a:r>
              <a:endParaRPr lang="en-US" sz="1000" dirty="0">
                <a:solidFill>
                  <a:schemeClr val="bg1"/>
                </a:solidFill>
                <a:latin typeface="Helvetica" pitchFamily="34" charset="0"/>
                <a:cs typeface="Helvetica" pitchFamily="34" charset="0"/>
              </a:endParaRPr>
            </a:p>
          </p:txBody>
        </p:sp>
        <p:sp>
          <p:nvSpPr>
            <p:cNvPr id="22" name="Rectangle 21"/>
            <p:cNvSpPr/>
            <p:nvPr/>
          </p:nvSpPr>
          <p:spPr bwMode="auto">
            <a:xfrm>
              <a:off x="6309360" y="1545336"/>
              <a:ext cx="533400" cy="228600"/>
            </a:xfrm>
            <a:prstGeom prst="rect">
              <a:avLst/>
            </a:prstGeom>
            <a:solidFill>
              <a:srgbClr val="C00000"/>
            </a:solidFill>
            <a:ln w="9525">
              <a:noFill/>
              <a:round/>
              <a:headEnd/>
              <a:tailEnd type="triangle" w="med" len="med"/>
            </a:ln>
          </p:spPr>
          <p:txBody>
            <a:bodyPr rtlCol="0" anchor="ctr"/>
            <a:lstStyle/>
            <a:p>
              <a:pPr algn="ctr"/>
              <a:r>
                <a:rPr lang="en-US" sz="1000" dirty="0" smtClean="0">
                  <a:solidFill>
                    <a:schemeClr val="bg1"/>
                  </a:solidFill>
                  <a:latin typeface="Helvetica" pitchFamily="34" charset="0"/>
                  <a:cs typeface="Helvetica" pitchFamily="34" charset="0"/>
                </a:rPr>
                <a:t>NGF</a:t>
              </a:r>
              <a:endParaRPr lang="en-US" sz="1000" dirty="0">
                <a:solidFill>
                  <a:schemeClr val="bg1"/>
                </a:solidFill>
                <a:latin typeface="Helvetica" pitchFamily="34" charset="0"/>
                <a:cs typeface="Helvetica" pitchFamily="34" charset="0"/>
              </a:endParaRPr>
            </a:p>
          </p:txBody>
        </p:sp>
        <p:sp>
          <p:nvSpPr>
            <p:cNvPr id="24" name="TextBox 23"/>
            <p:cNvSpPr txBox="1"/>
            <p:nvPr/>
          </p:nvSpPr>
          <p:spPr>
            <a:xfrm>
              <a:off x="8220456" y="2891041"/>
              <a:ext cx="381000" cy="707886"/>
            </a:xfrm>
            <a:prstGeom prst="rect">
              <a:avLst/>
            </a:prstGeom>
            <a:noFill/>
          </p:spPr>
          <p:txBody>
            <a:bodyPr wrap="square" rtlCol="0">
              <a:spAutoFit/>
            </a:bodyPr>
            <a:lstStyle/>
            <a:p>
              <a:r>
                <a:rPr lang="en-US" sz="4000" b="1" dirty="0" smtClean="0"/>
                <a:t>-</a:t>
              </a:r>
              <a:endParaRPr lang="en-US" sz="4000" b="1" dirty="0"/>
            </a:p>
          </p:txBody>
        </p:sp>
        <p:sp>
          <p:nvSpPr>
            <p:cNvPr id="33" name="Oval 32"/>
            <p:cNvSpPr/>
            <p:nvPr/>
          </p:nvSpPr>
          <p:spPr bwMode="auto">
            <a:xfrm>
              <a:off x="6117336" y="5065776"/>
              <a:ext cx="1005840" cy="304800"/>
            </a:xfrm>
            <a:prstGeom prst="ellipse">
              <a:avLst/>
            </a:prstGeom>
            <a:solidFill>
              <a:srgbClr val="C00000"/>
            </a:solidFill>
            <a:ln w="9525">
              <a:noFill/>
              <a:round/>
              <a:headEnd/>
              <a:tailEnd type="triangle" w="med" len="med"/>
            </a:ln>
            <a:effectLst>
              <a:innerShdw blurRad="114300">
                <a:schemeClr val="bg1"/>
              </a:innerShdw>
            </a:effectLst>
          </p:spPr>
          <p:txBody>
            <a:bodyPr rtlCol="0" anchor="ctr"/>
            <a:lstStyle/>
            <a:p>
              <a:pPr algn="ctr"/>
              <a:endParaRPr lang="en-US" sz="1000" b="1" dirty="0">
                <a:solidFill>
                  <a:schemeClr val="bg1"/>
                </a:solidFill>
              </a:endParaRPr>
            </a:p>
          </p:txBody>
        </p:sp>
        <p:sp>
          <p:nvSpPr>
            <p:cNvPr id="34" name="Rectangle 33"/>
            <p:cNvSpPr/>
            <p:nvPr/>
          </p:nvSpPr>
          <p:spPr>
            <a:xfrm>
              <a:off x="6120904" y="5105400"/>
              <a:ext cx="966932" cy="230832"/>
            </a:xfrm>
            <a:prstGeom prst="rect">
              <a:avLst/>
            </a:prstGeom>
          </p:spPr>
          <p:txBody>
            <a:bodyPr wrap="none">
              <a:spAutoFit/>
            </a:bodyPr>
            <a:lstStyle/>
            <a:p>
              <a:pPr algn="ctr"/>
              <a:r>
                <a:rPr lang="en-US" sz="900" b="1" dirty="0" smtClean="0">
                  <a:solidFill>
                    <a:schemeClr val="bg1"/>
                  </a:solidFill>
                  <a:latin typeface="Helvetica" pitchFamily="34" charset="0"/>
                  <a:cs typeface="Helvetica" pitchFamily="34" charset="0"/>
                </a:rPr>
                <a:t>Differentiation</a:t>
              </a:r>
              <a:endParaRPr lang="en-US" sz="900" b="1" dirty="0">
                <a:solidFill>
                  <a:schemeClr val="bg1"/>
                </a:solidFill>
                <a:latin typeface="Helvetica" pitchFamily="34" charset="0"/>
                <a:cs typeface="Helvetica" pitchFamily="34" charset="0"/>
              </a:endParaRPr>
            </a:p>
          </p:txBody>
        </p:sp>
        <p:sp>
          <p:nvSpPr>
            <p:cNvPr id="28" name="TextBox 27"/>
            <p:cNvSpPr txBox="1"/>
            <p:nvPr/>
          </p:nvSpPr>
          <p:spPr>
            <a:xfrm>
              <a:off x="6224954" y="2906672"/>
              <a:ext cx="381000" cy="707886"/>
            </a:xfrm>
            <a:prstGeom prst="rect">
              <a:avLst/>
            </a:prstGeom>
            <a:noFill/>
          </p:spPr>
          <p:txBody>
            <a:bodyPr wrap="square" rtlCol="0">
              <a:spAutoFit/>
            </a:bodyPr>
            <a:lstStyle/>
            <a:p>
              <a:r>
                <a:rPr lang="en-US" sz="4000" b="1" dirty="0" smtClean="0">
                  <a:solidFill>
                    <a:srgbClr val="C00000"/>
                  </a:solidFill>
                </a:rPr>
                <a:t>+</a:t>
              </a:r>
              <a:endParaRPr lang="en-US" sz="4000" b="1" dirty="0">
                <a:solidFill>
                  <a:srgbClr val="C00000"/>
                </a:solidFill>
              </a:endParaRPr>
            </a:p>
          </p:txBody>
        </p:sp>
      </p:grpSp>
      <p:sp>
        <p:nvSpPr>
          <p:cNvPr id="23" name="Title 1"/>
          <p:cNvSpPr txBox="1">
            <a:spLocks/>
          </p:cNvSpPr>
          <p:nvPr/>
        </p:nvSpPr>
        <p:spPr>
          <a:xfrm>
            <a:off x="609600" y="0"/>
            <a:ext cx="8001000" cy="1143000"/>
          </a:xfrm>
          <a:prstGeom prst="rect">
            <a:avLst/>
          </a:prstGeom>
        </p:spPr>
        <p:txBody>
          <a:bodyPr vert="horz" lIns="91440" tIns="45720" rIns="91440" bIns="45720" rtlCol="0" anchor="ctr">
            <a:noAutofit/>
          </a:bodyPr>
          <a:lstStyle/>
          <a:p>
            <a:pPr algn="ctr" fontAlgn="auto">
              <a:spcAft>
                <a:spcPts val="0"/>
              </a:spcAft>
              <a:defRPr/>
            </a:pPr>
            <a:r>
              <a:rPr lang="en-US" sz="3000" dirty="0" smtClean="0">
                <a:latin typeface="Calibri"/>
              </a:rPr>
              <a:t>Signaling = Biology’s Morse code</a:t>
            </a:r>
          </a:p>
        </p:txBody>
      </p:sp>
    </p:spTree>
    <p:extLst>
      <p:ext uri="{BB962C8B-B14F-4D97-AF65-F5344CB8AC3E}">
        <p14:creationId xmlns:p14="http://schemas.microsoft.com/office/powerpoint/2010/main" val="110151491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6"/>
          <p:cNvGrpSpPr>
            <a:grpSpLocks noChangeAspect="1"/>
          </p:cNvGrpSpPr>
          <p:nvPr/>
        </p:nvGrpSpPr>
        <p:grpSpPr>
          <a:xfrm>
            <a:off x="0" y="1981199"/>
            <a:ext cx="6005322" cy="3129534"/>
            <a:chOff x="152400" y="1981200"/>
            <a:chExt cx="5410200" cy="2819400"/>
          </a:xfrm>
        </p:grpSpPr>
        <p:grpSp>
          <p:nvGrpSpPr>
            <p:cNvPr id="3" name="Group 26"/>
            <p:cNvGrpSpPr/>
            <p:nvPr/>
          </p:nvGrpSpPr>
          <p:grpSpPr>
            <a:xfrm>
              <a:off x="4293892" y="3054858"/>
              <a:ext cx="1268708" cy="1364742"/>
              <a:chOff x="4293892" y="3131058"/>
              <a:chExt cx="1268708" cy="1364742"/>
            </a:xfrm>
          </p:grpSpPr>
          <p:pic>
            <p:nvPicPr>
              <p:cNvPr id="7" name="Picture 6"/>
              <p:cNvPicPr>
                <a:picLocks noChangeAspect="1" noChangeArrowheads="1"/>
              </p:cNvPicPr>
              <p:nvPr/>
            </p:nvPicPr>
            <p:blipFill>
              <a:blip r:embed="rId3" cstate="print"/>
              <a:srcRect/>
              <a:stretch>
                <a:fillRect/>
              </a:stretch>
            </p:blipFill>
            <p:spPr bwMode="auto">
              <a:xfrm>
                <a:off x="4293892" y="3343733"/>
                <a:ext cx="1231254" cy="923467"/>
              </a:xfrm>
              <a:prstGeom prst="rect">
                <a:avLst/>
              </a:prstGeom>
              <a:noFill/>
              <a:ln w="9525">
                <a:noFill/>
                <a:miter lim="800000"/>
                <a:headEnd/>
                <a:tailEnd/>
              </a:ln>
            </p:spPr>
          </p:pic>
          <p:sp>
            <p:nvSpPr>
              <p:cNvPr id="13" name="TextBox 12"/>
              <p:cNvSpPr txBox="1"/>
              <p:nvPr/>
            </p:nvSpPr>
            <p:spPr>
              <a:xfrm>
                <a:off x="4419600" y="4249579"/>
                <a:ext cx="1143000" cy="246221"/>
              </a:xfrm>
              <a:prstGeom prst="rect">
                <a:avLst/>
              </a:prstGeom>
              <a:noFill/>
            </p:spPr>
            <p:txBody>
              <a:bodyPr wrap="square" rtlCol="0">
                <a:spAutoFit/>
              </a:bodyPr>
              <a:lstStyle/>
              <a:p>
                <a:r>
                  <a:rPr lang="en-US" sz="1000" b="1" dirty="0" smtClean="0">
                    <a:latin typeface="Helvetica" pitchFamily="34" charset="0"/>
                    <a:cs typeface="Helvetica" pitchFamily="34" charset="0"/>
                  </a:rPr>
                  <a:t>Proliferation</a:t>
                </a:r>
                <a:endParaRPr lang="en-US" sz="1000" b="1" dirty="0">
                  <a:latin typeface="Helvetica" pitchFamily="34" charset="0"/>
                  <a:cs typeface="Helvetica" pitchFamily="34" charset="0"/>
                </a:endParaRPr>
              </a:p>
            </p:txBody>
          </p:sp>
          <p:sp>
            <p:nvSpPr>
              <p:cNvPr id="14" name="Rectangle 13"/>
              <p:cNvSpPr/>
              <p:nvPr/>
            </p:nvSpPr>
            <p:spPr bwMode="auto">
              <a:xfrm>
                <a:off x="4297680" y="4267200"/>
                <a:ext cx="1207008" cy="221742"/>
              </a:xfrm>
              <a:prstGeom prst="rect">
                <a:avLst/>
              </a:prstGeom>
              <a:solidFill>
                <a:schemeClr val="tx1"/>
              </a:solidFill>
              <a:ln w="9525">
                <a:solidFill>
                  <a:schemeClr val="tx1"/>
                </a:solidFill>
                <a:round/>
                <a:headEnd/>
                <a:tailEnd type="triangle" w="med" len="med"/>
              </a:ln>
            </p:spPr>
            <p:txBody>
              <a:bodyPr rtlCol="0" anchor="ctr"/>
              <a:lstStyle/>
              <a:p>
                <a:pPr algn="ctr"/>
                <a:r>
                  <a:rPr lang="en-US" sz="1000" dirty="0" smtClean="0">
                    <a:solidFill>
                      <a:schemeClr val="bg1"/>
                    </a:solidFill>
                    <a:latin typeface="Helvetica" pitchFamily="34" charset="0"/>
                    <a:cs typeface="Helvetica" pitchFamily="34" charset="0"/>
                  </a:rPr>
                  <a:t>Proliferation</a:t>
                </a:r>
                <a:endParaRPr lang="en-US" sz="1000" dirty="0">
                  <a:solidFill>
                    <a:schemeClr val="bg1"/>
                  </a:solidFill>
                  <a:latin typeface="Helvetica" pitchFamily="34" charset="0"/>
                  <a:cs typeface="Helvetica" pitchFamily="34" charset="0"/>
                </a:endParaRPr>
              </a:p>
            </p:txBody>
          </p:sp>
          <p:sp>
            <p:nvSpPr>
              <p:cNvPr id="15" name="Rectangle 14"/>
              <p:cNvSpPr/>
              <p:nvPr/>
            </p:nvSpPr>
            <p:spPr bwMode="auto">
              <a:xfrm>
                <a:off x="4306824" y="3131058"/>
                <a:ext cx="1207008" cy="221742"/>
              </a:xfrm>
              <a:prstGeom prst="rect">
                <a:avLst/>
              </a:prstGeom>
              <a:solidFill>
                <a:srgbClr val="C00000"/>
              </a:solidFill>
              <a:ln w="9525">
                <a:noFill/>
                <a:round/>
                <a:headEnd/>
                <a:tailEnd type="triangle" w="med" len="med"/>
              </a:ln>
            </p:spPr>
            <p:txBody>
              <a:bodyPr rtlCol="0" anchor="ctr"/>
              <a:lstStyle/>
              <a:p>
                <a:pPr algn="ctr"/>
                <a:r>
                  <a:rPr lang="en-US" sz="1000" dirty="0" smtClean="0">
                    <a:solidFill>
                      <a:schemeClr val="bg1"/>
                    </a:solidFill>
                    <a:latin typeface="Helvetica" pitchFamily="34" charset="0"/>
                    <a:cs typeface="Helvetica" pitchFamily="34" charset="0"/>
                  </a:rPr>
                  <a:t>Differentiation</a:t>
                </a:r>
                <a:endParaRPr lang="en-US" sz="1000" dirty="0">
                  <a:solidFill>
                    <a:schemeClr val="bg1"/>
                  </a:solidFill>
                  <a:latin typeface="Helvetica" pitchFamily="34" charset="0"/>
                  <a:cs typeface="Helvetica" pitchFamily="34" charset="0"/>
                </a:endParaRPr>
              </a:p>
            </p:txBody>
          </p:sp>
        </p:grpSp>
        <p:pic>
          <p:nvPicPr>
            <p:cNvPr id="1028" name="Picture 4"/>
            <p:cNvPicPr>
              <a:picLocks noChangeAspect="1" noChangeArrowheads="1"/>
            </p:cNvPicPr>
            <p:nvPr/>
          </p:nvPicPr>
          <p:blipFill>
            <a:blip r:embed="rId4" cstate="print"/>
            <a:srcRect/>
            <a:stretch>
              <a:fillRect/>
            </a:stretch>
          </p:blipFill>
          <p:spPr bwMode="auto">
            <a:xfrm>
              <a:off x="152400" y="1981200"/>
              <a:ext cx="4126285" cy="2819400"/>
            </a:xfrm>
            <a:prstGeom prst="rect">
              <a:avLst/>
            </a:prstGeom>
            <a:noFill/>
            <a:ln w="9525">
              <a:noFill/>
              <a:miter lim="800000"/>
              <a:headEnd/>
              <a:tailEnd/>
            </a:ln>
          </p:spPr>
        </p:pic>
        <p:pic>
          <p:nvPicPr>
            <p:cNvPr id="1029" name="Picture 5"/>
            <p:cNvPicPr>
              <a:picLocks noChangeArrowheads="1"/>
            </p:cNvPicPr>
            <p:nvPr/>
          </p:nvPicPr>
          <p:blipFill>
            <a:blip r:embed="rId5" cstate="print"/>
            <a:srcRect/>
            <a:stretch>
              <a:fillRect/>
            </a:stretch>
          </p:blipFill>
          <p:spPr bwMode="auto">
            <a:xfrm>
              <a:off x="4288537" y="2148840"/>
              <a:ext cx="1236345" cy="854393"/>
            </a:xfrm>
            <a:prstGeom prst="rect">
              <a:avLst/>
            </a:prstGeom>
            <a:noFill/>
            <a:ln w="9525">
              <a:noFill/>
              <a:miter lim="800000"/>
              <a:headEnd/>
              <a:tailEnd/>
            </a:ln>
          </p:spPr>
        </p:pic>
      </p:grpSp>
      <p:sp>
        <p:nvSpPr>
          <p:cNvPr id="26" name="TextBox 25"/>
          <p:cNvSpPr txBox="1"/>
          <p:nvPr/>
        </p:nvSpPr>
        <p:spPr>
          <a:xfrm>
            <a:off x="76200" y="6564868"/>
            <a:ext cx="8991600" cy="430887"/>
          </a:xfrm>
          <a:prstGeom prst="rect">
            <a:avLst/>
          </a:prstGeom>
          <a:noFill/>
        </p:spPr>
        <p:txBody>
          <a:bodyPr wrap="square" rtlCol="0">
            <a:spAutoFit/>
          </a:bodyPr>
          <a:lstStyle/>
          <a:p>
            <a:pPr algn="ctr"/>
            <a:r>
              <a:rPr lang="en-US" sz="1100" dirty="0" smtClean="0"/>
              <a:t>Adapted from Santos, SD et al. Growth factor-induced MAPK network topology shapes </a:t>
            </a:r>
            <a:r>
              <a:rPr lang="en-US" sz="1100" dirty="0" err="1" smtClean="0"/>
              <a:t>Erk</a:t>
            </a:r>
            <a:r>
              <a:rPr lang="en-US" sz="1100" dirty="0" smtClean="0"/>
              <a:t> response determining PC-12 cell fate. Nat Cell </a:t>
            </a:r>
            <a:r>
              <a:rPr lang="en-US" sz="1100" dirty="0" err="1" smtClean="0"/>
              <a:t>Biol</a:t>
            </a:r>
            <a:r>
              <a:rPr lang="en-US" sz="1100" dirty="0" smtClean="0"/>
              <a:t> 2007</a:t>
            </a:r>
          </a:p>
          <a:p>
            <a:pPr algn="ctr"/>
            <a:endParaRPr lang="en-US" sz="1100" dirty="0"/>
          </a:p>
        </p:txBody>
      </p:sp>
      <p:pic>
        <p:nvPicPr>
          <p:cNvPr id="1026" name="Picture 2"/>
          <p:cNvPicPr>
            <a:picLocks noChangeAspect="1" noChangeArrowheads="1"/>
          </p:cNvPicPr>
          <p:nvPr/>
        </p:nvPicPr>
        <p:blipFill>
          <a:blip r:embed="rId6" cstate="print"/>
          <a:srcRect/>
          <a:stretch>
            <a:fillRect/>
          </a:stretch>
        </p:blipFill>
        <p:spPr bwMode="auto">
          <a:xfrm>
            <a:off x="5943600" y="1447800"/>
            <a:ext cx="3131134" cy="4725162"/>
          </a:xfrm>
          <a:prstGeom prst="rect">
            <a:avLst/>
          </a:prstGeom>
          <a:noFill/>
          <a:ln w="9525">
            <a:noFill/>
            <a:miter lim="800000"/>
            <a:headEnd/>
            <a:tailEnd/>
          </a:ln>
        </p:spPr>
      </p:pic>
      <p:grpSp>
        <p:nvGrpSpPr>
          <p:cNvPr id="27" name="Group 26"/>
          <p:cNvGrpSpPr/>
          <p:nvPr/>
        </p:nvGrpSpPr>
        <p:grpSpPr>
          <a:xfrm>
            <a:off x="6096000" y="5680832"/>
            <a:ext cx="1176834" cy="356616"/>
            <a:chOff x="7758777" y="5680832"/>
            <a:chExt cx="1176834" cy="356616"/>
          </a:xfrm>
        </p:grpSpPr>
        <p:sp>
          <p:nvSpPr>
            <p:cNvPr id="17" name="Oval 16"/>
            <p:cNvSpPr/>
            <p:nvPr/>
          </p:nvSpPr>
          <p:spPr bwMode="auto">
            <a:xfrm>
              <a:off x="7758777" y="5680832"/>
              <a:ext cx="1176834" cy="356616"/>
            </a:xfrm>
            <a:prstGeom prst="ellipse">
              <a:avLst/>
            </a:prstGeom>
            <a:solidFill>
              <a:schemeClr val="tx1"/>
            </a:solidFill>
            <a:ln w="9525">
              <a:noFill/>
              <a:round/>
              <a:headEnd/>
              <a:tailEnd type="triangle" w="med" len="med"/>
            </a:ln>
            <a:effectLst>
              <a:innerShdw blurRad="114300">
                <a:schemeClr val="bg1"/>
              </a:innerShdw>
            </a:effectLst>
          </p:spPr>
          <p:txBody>
            <a:bodyPr rtlCol="0" anchor="ctr"/>
            <a:lstStyle/>
            <a:p>
              <a:pPr algn="ctr"/>
              <a:endParaRPr lang="en-US" sz="1000" b="1" dirty="0">
                <a:solidFill>
                  <a:schemeClr val="bg1"/>
                </a:solidFill>
              </a:endParaRPr>
            </a:p>
          </p:txBody>
        </p:sp>
        <p:sp>
          <p:nvSpPr>
            <p:cNvPr id="18" name="Rectangle 17"/>
            <p:cNvSpPr/>
            <p:nvPr/>
          </p:nvSpPr>
          <p:spPr>
            <a:xfrm>
              <a:off x="7849619" y="5706575"/>
              <a:ext cx="1011278" cy="270073"/>
            </a:xfrm>
            <a:prstGeom prst="rect">
              <a:avLst/>
            </a:prstGeom>
          </p:spPr>
          <p:txBody>
            <a:bodyPr wrap="none">
              <a:spAutoFit/>
            </a:bodyPr>
            <a:lstStyle/>
            <a:p>
              <a:pPr algn="ctr"/>
              <a:r>
                <a:rPr lang="en-US" sz="900" b="1" dirty="0" smtClean="0">
                  <a:solidFill>
                    <a:schemeClr val="bg1"/>
                  </a:solidFill>
                  <a:latin typeface="Helvetica" pitchFamily="34" charset="0"/>
                  <a:cs typeface="Helvetica" pitchFamily="34" charset="0"/>
                </a:rPr>
                <a:t>Proliferation</a:t>
              </a:r>
              <a:endParaRPr lang="en-US" sz="900" b="1" dirty="0">
                <a:solidFill>
                  <a:schemeClr val="bg1"/>
                </a:solidFill>
                <a:latin typeface="Helvetica" pitchFamily="34" charset="0"/>
                <a:cs typeface="Helvetica" pitchFamily="34" charset="0"/>
              </a:endParaRPr>
            </a:p>
          </p:txBody>
        </p:sp>
      </p:grpSp>
      <p:sp>
        <p:nvSpPr>
          <p:cNvPr id="20" name="Rectangle 19"/>
          <p:cNvSpPr/>
          <p:nvPr/>
        </p:nvSpPr>
        <p:spPr bwMode="auto">
          <a:xfrm>
            <a:off x="8172452" y="1536954"/>
            <a:ext cx="624079" cy="267462"/>
          </a:xfrm>
          <a:prstGeom prst="rect">
            <a:avLst/>
          </a:prstGeom>
          <a:solidFill>
            <a:schemeClr val="tx1"/>
          </a:solidFill>
          <a:ln w="9525">
            <a:solidFill>
              <a:schemeClr val="tx1"/>
            </a:solidFill>
            <a:round/>
            <a:headEnd/>
            <a:tailEnd type="triangle" w="med" len="med"/>
          </a:ln>
        </p:spPr>
        <p:txBody>
          <a:bodyPr rtlCol="0" anchor="ctr"/>
          <a:lstStyle/>
          <a:p>
            <a:pPr algn="ctr"/>
            <a:r>
              <a:rPr lang="en-US" sz="1000" dirty="0" smtClean="0">
                <a:solidFill>
                  <a:schemeClr val="bg1"/>
                </a:solidFill>
                <a:latin typeface="Helvetica" pitchFamily="34" charset="0"/>
                <a:cs typeface="Helvetica" pitchFamily="34" charset="0"/>
              </a:rPr>
              <a:t>EGF</a:t>
            </a:r>
            <a:endParaRPr lang="en-US" sz="1000" dirty="0">
              <a:solidFill>
                <a:schemeClr val="bg1"/>
              </a:solidFill>
              <a:latin typeface="Helvetica" pitchFamily="34" charset="0"/>
              <a:cs typeface="Helvetica" pitchFamily="34" charset="0"/>
            </a:endParaRPr>
          </a:p>
        </p:txBody>
      </p:sp>
      <p:sp>
        <p:nvSpPr>
          <p:cNvPr id="22" name="Rectangle 21"/>
          <p:cNvSpPr/>
          <p:nvPr/>
        </p:nvSpPr>
        <p:spPr bwMode="auto">
          <a:xfrm>
            <a:off x="6282386" y="1561917"/>
            <a:ext cx="624079" cy="267462"/>
          </a:xfrm>
          <a:prstGeom prst="rect">
            <a:avLst/>
          </a:prstGeom>
          <a:solidFill>
            <a:srgbClr val="C00000"/>
          </a:solidFill>
          <a:ln w="9525">
            <a:noFill/>
            <a:round/>
            <a:headEnd/>
            <a:tailEnd type="triangle" w="med" len="med"/>
          </a:ln>
        </p:spPr>
        <p:txBody>
          <a:bodyPr rtlCol="0" anchor="ctr"/>
          <a:lstStyle/>
          <a:p>
            <a:pPr algn="ctr"/>
            <a:r>
              <a:rPr lang="en-US" sz="1000" dirty="0" smtClean="0">
                <a:solidFill>
                  <a:schemeClr val="bg1"/>
                </a:solidFill>
                <a:latin typeface="Helvetica" pitchFamily="34" charset="0"/>
                <a:cs typeface="Helvetica" pitchFamily="34" charset="0"/>
              </a:rPr>
              <a:t>NGF</a:t>
            </a:r>
            <a:endParaRPr lang="en-US" sz="1000" dirty="0">
              <a:solidFill>
                <a:schemeClr val="bg1"/>
              </a:solidFill>
              <a:latin typeface="Helvetica" pitchFamily="34" charset="0"/>
              <a:cs typeface="Helvetica" pitchFamily="34" charset="0"/>
            </a:endParaRPr>
          </a:p>
        </p:txBody>
      </p:sp>
      <p:sp>
        <p:nvSpPr>
          <p:cNvPr id="24" name="TextBox 23"/>
          <p:cNvSpPr txBox="1"/>
          <p:nvPr/>
        </p:nvSpPr>
        <p:spPr>
          <a:xfrm>
            <a:off x="6248400" y="3136392"/>
            <a:ext cx="445770" cy="828227"/>
          </a:xfrm>
          <a:prstGeom prst="rect">
            <a:avLst/>
          </a:prstGeom>
          <a:noFill/>
        </p:spPr>
        <p:txBody>
          <a:bodyPr wrap="square" rtlCol="0">
            <a:spAutoFit/>
          </a:bodyPr>
          <a:lstStyle/>
          <a:p>
            <a:r>
              <a:rPr lang="en-US" sz="4000" b="1" dirty="0" smtClean="0"/>
              <a:t>-</a:t>
            </a:r>
            <a:endParaRPr lang="en-US" sz="4000" b="1" dirty="0"/>
          </a:p>
        </p:txBody>
      </p:sp>
      <p:grpSp>
        <p:nvGrpSpPr>
          <p:cNvPr id="23" name="Group 22"/>
          <p:cNvGrpSpPr/>
          <p:nvPr/>
        </p:nvGrpSpPr>
        <p:grpSpPr>
          <a:xfrm>
            <a:off x="7738566" y="5680832"/>
            <a:ext cx="1176834" cy="356616"/>
            <a:chOff x="6057717" y="5680832"/>
            <a:chExt cx="1176834" cy="356616"/>
          </a:xfrm>
        </p:grpSpPr>
        <p:sp>
          <p:nvSpPr>
            <p:cNvPr id="33" name="Oval 32"/>
            <p:cNvSpPr/>
            <p:nvPr/>
          </p:nvSpPr>
          <p:spPr bwMode="auto">
            <a:xfrm>
              <a:off x="6057717" y="5680832"/>
              <a:ext cx="1176834" cy="356616"/>
            </a:xfrm>
            <a:prstGeom prst="ellipse">
              <a:avLst/>
            </a:prstGeom>
            <a:solidFill>
              <a:srgbClr val="C00000"/>
            </a:solidFill>
            <a:ln w="9525">
              <a:noFill/>
              <a:round/>
              <a:headEnd/>
              <a:tailEnd type="triangle" w="med" len="med"/>
            </a:ln>
            <a:effectLst>
              <a:innerShdw blurRad="114300">
                <a:schemeClr val="bg1"/>
              </a:innerShdw>
            </a:effectLst>
          </p:spPr>
          <p:txBody>
            <a:bodyPr rtlCol="0" anchor="ctr"/>
            <a:lstStyle/>
            <a:p>
              <a:pPr algn="ctr"/>
              <a:endParaRPr lang="en-US" sz="1000" b="1" dirty="0">
                <a:solidFill>
                  <a:schemeClr val="bg1"/>
                </a:solidFill>
              </a:endParaRPr>
            </a:p>
          </p:txBody>
        </p:sp>
        <p:sp>
          <p:nvSpPr>
            <p:cNvPr id="34" name="Rectangle 33"/>
            <p:cNvSpPr/>
            <p:nvPr/>
          </p:nvSpPr>
          <p:spPr>
            <a:xfrm>
              <a:off x="6061892" y="5727192"/>
              <a:ext cx="1131312" cy="270073"/>
            </a:xfrm>
            <a:prstGeom prst="rect">
              <a:avLst/>
            </a:prstGeom>
          </p:spPr>
          <p:txBody>
            <a:bodyPr wrap="none">
              <a:spAutoFit/>
            </a:bodyPr>
            <a:lstStyle/>
            <a:p>
              <a:pPr algn="ctr"/>
              <a:r>
                <a:rPr lang="en-US" sz="900" b="1" dirty="0" smtClean="0">
                  <a:solidFill>
                    <a:schemeClr val="bg1"/>
                  </a:solidFill>
                  <a:latin typeface="Helvetica" pitchFamily="34" charset="0"/>
                  <a:cs typeface="Helvetica" pitchFamily="34" charset="0"/>
                </a:rPr>
                <a:t>Differentiation</a:t>
              </a:r>
              <a:endParaRPr lang="en-US" sz="900" b="1" dirty="0">
                <a:solidFill>
                  <a:schemeClr val="bg1"/>
                </a:solidFill>
                <a:latin typeface="Helvetica" pitchFamily="34" charset="0"/>
                <a:cs typeface="Helvetica" pitchFamily="34" charset="0"/>
              </a:endParaRPr>
            </a:p>
          </p:txBody>
        </p:sp>
      </p:grpSp>
      <p:sp>
        <p:nvSpPr>
          <p:cNvPr id="28" name="TextBox 27"/>
          <p:cNvSpPr txBox="1"/>
          <p:nvPr/>
        </p:nvSpPr>
        <p:spPr>
          <a:xfrm>
            <a:off x="8534400" y="3154680"/>
            <a:ext cx="445770" cy="828227"/>
          </a:xfrm>
          <a:prstGeom prst="rect">
            <a:avLst/>
          </a:prstGeom>
          <a:noFill/>
        </p:spPr>
        <p:txBody>
          <a:bodyPr wrap="square" rtlCol="0">
            <a:spAutoFit/>
          </a:bodyPr>
          <a:lstStyle/>
          <a:p>
            <a:r>
              <a:rPr lang="en-US" sz="4000" b="1" dirty="0" smtClean="0">
                <a:solidFill>
                  <a:srgbClr val="C00000"/>
                </a:solidFill>
              </a:rPr>
              <a:t>+</a:t>
            </a:r>
            <a:endParaRPr lang="en-US" sz="4000" b="1" dirty="0">
              <a:solidFill>
                <a:srgbClr val="C00000"/>
              </a:solidFill>
            </a:endParaRPr>
          </a:p>
        </p:txBody>
      </p:sp>
      <p:sp>
        <p:nvSpPr>
          <p:cNvPr id="29" name="Title 1"/>
          <p:cNvSpPr txBox="1">
            <a:spLocks/>
          </p:cNvSpPr>
          <p:nvPr/>
        </p:nvSpPr>
        <p:spPr>
          <a:xfrm>
            <a:off x="533399" y="0"/>
            <a:ext cx="8402211" cy="1143000"/>
          </a:xfrm>
          <a:prstGeom prst="rect">
            <a:avLst/>
          </a:prstGeom>
        </p:spPr>
        <p:txBody>
          <a:bodyPr vert="horz" lIns="91440" tIns="45720" rIns="91440" bIns="45720" rtlCol="0" anchor="ctr">
            <a:noAutofit/>
          </a:bodyPr>
          <a:lstStyle/>
          <a:p>
            <a:pPr algn="ctr" fontAlgn="auto">
              <a:spcAft>
                <a:spcPts val="0"/>
              </a:spcAft>
              <a:defRPr/>
            </a:pPr>
            <a:r>
              <a:rPr lang="en-US" sz="3000" dirty="0" smtClean="0">
                <a:latin typeface="Calibri"/>
              </a:rPr>
              <a:t>Complex signal processing used to direct cell fate</a:t>
            </a:r>
          </a:p>
        </p:txBody>
      </p:sp>
    </p:spTree>
    <p:extLst>
      <p:ext uri="{BB962C8B-B14F-4D97-AF65-F5344CB8AC3E}">
        <p14:creationId xmlns:p14="http://schemas.microsoft.com/office/powerpoint/2010/main" val="201080411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2133599"/>
            <a:ext cx="1143000" cy="685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09600" y="2285999"/>
            <a:ext cx="1371600" cy="369332"/>
          </a:xfrm>
          <a:prstGeom prst="rect">
            <a:avLst/>
          </a:prstGeom>
          <a:noFill/>
        </p:spPr>
        <p:txBody>
          <a:bodyPr wrap="square" rtlCol="0">
            <a:spAutoFit/>
          </a:bodyPr>
          <a:lstStyle/>
          <a:p>
            <a:r>
              <a:rPr lang="en-US" dirty="0" smtClean="0">
                <a:solidFill>
                  <a:schemeClr val="bg1"/>
                </a:solidFill>
              </a:rPr>
              <a:t>Molecules</a:t>
            </a:r>
            <a:endParaRPr lang="en-US" dirty="0">
              <a:solidFill>
                <a:schemeClr val="bg1"/>
              </a:solidFill>
            </a:endParaRPr>
          </a:p>
        </p:txBody>
      </p:sp>
      <p:sp>
        <p:nvSpPr>
          <p:cNvPr id="4" name="Rectangle 3"/>
          <p:cNvSpPr/>
          <p:nvPr/>
        </p:nvSpPr>
        <p:spPr>
          <a:xfrm>
            <a:off x="2057400" y="2133599"/>
            <a:ext cx="1143000" cy="685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057400" y="2285999"/>
            <a:ext cx="1371600" cy="369332"/>
          </a:xfrm>
          <a:prstGeom prst="rect">
            <a:avLst/>
          </a:prstGeom>
          <a:noFill/>
        </p:spPr>
        <p:txBody>
          <a:bodyPr wrap="square" rtlCol="0">
            <a:spAutoFit/>
          </a:bodyPr>
          <a:lstStyle/>
          <a:p>
            <a:r>
              <a:rPr lang="en-US" dirty="0" smtClean="0">
                <a:solidFill>
                  <a:schemeClr val="bg1"/>
                </a:solidFill>
              </a:rPr>
              <a:t>Networks</a:t>
            </a:r>
            <a:endParaRPr lang="en-US" dirty="0">
              <a:solidFill>
                <a:schemeClr val="bg1"/>
              </a:solidFill>
            </a:endParaRPr>
          </a:p>
        </p:txBody>
      </p:sp>
      <p:sp>
        <p:nvSpPr>
          <p:cNvPr id="6" name="Rectangle 5"/>
          <p:cNvSpPr/>
          <p:nvPr/>
        </p:nvSpPr>
        <p:spPr>
          <a:xfrm>
            <a:off x="3505200" y="2133599"/>
            <a:ext cx="685800" cy="685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505200" y="2285999"/>
            <a:ext cx="685800" cy="369332"/>
          </a:xfrm>
          <a:prstGeom prst="rect">
            <a:avLst/>
          </a:prstGeom>
          <a:noFill/>
        </p:spPr>
        <p:txBody>
          <a:bodyPr wrap="square" rtlCol="0">
            <a:spAutoFit/>
          </a:bodyPr>
          <a:lstStyle/>
          <a:p>
            <a:r>
              <a:rPr lang="en-US" dirty="0" smtClean="0">
                <a:solidFill>
                  <a:schemeClr val="bg1"/>
                </a:solidFill>
              </a:rPr>
              <a:t>Cells</a:t>
            </a:r>
            <a:endParaRPr lang="en-US" dirty="0">
              <a:solidFill>
                <a:schemeClr val="bg1"/>
              </a:solidFill>
            </a:endParaRPr>
          </a:p>
        </p:txBody>
      </p:sp>
      <p:sp>
        <p:nvSpPr>
          <p:cNvPr id="10" name="Rectangle 9"/>
          <p:cNvSpPr/>
          <p:nvPr/>
        </p:nvSpPr>
        <p:spPr>
          <a:xfrm>
            <a:off x="4495800" y="2133599"/>
            <a:ext cx="990600" cy="685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572000" y="2285999"/>
            <a:ext cx="1371600" cy="369332"/>
          </a:xfrm>
          <a:prstGeom prst="rect">
            <a:avLst/>
          </a:prstGeom>
          <a:noFill/>
        </p:spPr>
        <p:txBody>
          <a:bodyPr wrap="square" rtlCol="0">
            <a:spAutoFit/>
          </a:bodyPr>
          <a:lstStyle/>
          <a:p>
            <a:r>
              <a:rPr lang="en-US" dirty="0" smtClean="0">
                <a:solidFill>
                  <a:schemeClr val="bg1"/>
                </a:solidFill>
              </a:rPr>
              <a:t>Tissues</a:t>
            </a:r>
            <a:endParaRPr lang="en-US" dirty="0">
              <a:solidFill>
                <a:schemeClr val="bg1"/>
              </a:solidFill>
            </a:endParaRPr>
          </a:p>
        </p:txBody>
      </p:sp>
      <p:sp>
        <p:nvSpPr>
          <p:cNvPr id="12" name="Rectangle 11"/>
          <p:cNvSpPr/>
          <p:nvPr/>
        </p:nvSpPr>
        <p:spPr>
          <a:xfrm>
            <a:off x="5753100" y="2133599"/>
            <a:ext cx="990600" cy="685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791200" y="2285999"/>
            <a:ext cx="1371600" cy="369332"/>
          </a:xfrm>
          <a:prstGeom prst="rect">
            <a:avLst/>
          </a:prstGeom>
          <a:noFill/>
        </p:spPr>
        <p:txBody>
          <a:bodyPr wrap="square" rtlCol="0">
            <a:spAutoFit/>
          </a:bodyPr>
          <a:lstStyle/>
          <a:p>
            <a:r>
              <a:rPr lang="en-US" dirty="0" smtClean="0">
                <a:solidFill>
                  <a:schemeClr val="bg1"/>
                </a:solidFill>
              </a:rPr>
              <a:t>Systems</a:t>
            </a:r>
            <a:endParaRPr lang="en-US" dirty="0">
              <a:solidFill>
                <a:schemeClr val="bg1"/>
              </a:solidFill>
            </a:endParaRPr>
          </a:p>
        </p:txBody>
      </p:sp>
      <p:sp>
        <p:nvSpPr>
          <p:cNvPr id="14" name="Rectangle 13"/>
          <p:cNvSpPr/>
          <p:nvPr/>
        </p:nvSpPr>
        <p:spPr>
          <a:xfrm>
            <a:off x="7086600" y="2133599"/>
            <a:ext cx="1066800" cy="685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086600" y="2285999"/>
            <a:ext cx="1371600" cy="369332"/>
          </a:xfrm>
          <a:prstGeom prst="rect">
            <a:avLst/>
          </a:prstGeom>
          <a:noFill/>
        </p:spPr>
        <p:txBody>
          <a:bodyPr wrap="square" rtlCol="0">
            <a:spAutoFit/>
          </a:bodyPr>
          <a:lstStyle/>
          <a:p>
            <a:r>
              <a:rPr lang="en-US" dirty="0" smtClean="0">
                <a:solidFill>
                  <a:schemeClr val="bg1"/>
                </a:solidFill>
              </a:rPr>
              <a:t>Organism</a:t>
            </a:r>
            <a:endParaRPr lang="en-US" dirty="0">
              <a:solidFill>
                <a:schemeClr val="bg1"/>
              </a:solidFill>
            </a:endParaRPr>
          </a:p>
        </p:txBody>
      </p:sp>
      <p:cxnSp>
        <p:nvCxnSpPr>
          <p:cNvPr id="17" name="Straight Arrow Connector 16"/>
          <p:cNvCxnSpPr/>
          <p:nvPr/>
        </p:nvCxnSpPr>
        <p:spPr>
          <a:xfrm>
            <a:off x="152400" y="2438399"/>
            <a:ext cx="4572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1676400" y="2438399"/>
            <a:ext cx="5455920" cy="0"/>
            <a:chOff x="1614407" y="2819400"/>
            <a:chExt cx="5548393" cy="0"/>
          </a:xfrm>
        </p:grpSpPr>
        <p:cxnSp>
          <p:nvCxnSpPr>
            <p:cNvPr id="19" name="Straight Arrow Connector 18"/>
            <p:cNvCxnSpPr/>
            <p:nvPr/>
          </p:nvCxnSpPr>
          <p:spPr>
            <a:xfrm>
              <a:off x="1614407" y="2819400"/>
              <a:ext cx="4572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3086746" y="2819400"/>
              <a:ext cx="4572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4094136" y="2819400"/>
              <a:ext cx="4572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5334000" y="2819400"/>
              <a:ext cx="4572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6705600" y="2819400"/>
              <a:ext cx="4572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24" name="Straight Arrow Connector 23"/>
          <p:cNvCxnSpPr/>
          <p:nvPr/>
        </p:nvCxnSpPr>
        <p:spPr>
          <a:xfrm>
            <a:off x="8153400" y="2438399"/>
            <a:ext cx="4572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7391400" y="1669472"/>
            <a:ext cx="0" cy="4572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6858000" y="1066800"/>
            <a:ext cx="1593274" cy="646331"/>
          </a:xfrm>
          <a:prstGeom prst="rect">
            <a:avLst/>
          </a:prstGeom>
          <a:solidFill>
            <a:schemeClr val="tx1"/>
          </a:solidFill>
        </p:spPr>
        <p:txBody>
          <a:bodyPr wrap="square" rtlCol="0">
            <a:spAutoFit/>
          </a:bodyPr>
          <a:lstStyle/>
          <a:p>
            <a:pPr algn="ctr"/>
            <a:r>
              <a:rPr lang="en-US" dirty="0" smtClean="0">
                <a:solidFill>
                  <a:schemeClr val="bg1"/>
                </a:solidFill>
              </a:rPr>
              <a:t>Environment </a:t>
            </a:r>
          </a:p>
          <a:p>
            <a:pPr algn="ctr"/>
            <a:r>
              <a:rPr lang="en-US" dirty="0" smtClean="0">
                <a:solidFill>
                  <a:schemeClr val="bg1"/>
                </a:solidFill>
              </a:rPr>
              <a:t>&amp; society</a:t>
            </a:r>
          </a:p>
        </p:txBody>
      </p:sp>
      <p:cxnSp>
        <p:nvCxnSpPr>
          <p:cNvPr id="35" name="Straight Arrow Connector 34"/>
          <p:cNvCxnSpPr/>
          <p:nvPr/>
        </p:nvCxnSpPr>
        <p:spPr>
          <a:xfrm flipV="1">
            <a:off x="7924800" y="1676399"/>
            <a:ext cx="0" cy="45027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0" y="1371599"/>
            <a:ext cx="1752600" cy="646331"/>
          </a:xfrm>
          <a:prstGeom prst="rect">
            <a:avLst/>
          </a:prstGeom>
          <a:solidFill>
            <a:schemeClr val="bg1"/>
          </a:solidFill>
          <a:ln>
            <a:noFill/>
          </a:ln>
        </p:spPr>
        <p:txBody>
          <a:bodyPr wrap="square" rtlCol="0">
            <a:spAutoFit/>
          </a:bodyPr>
          <a:lstStyle/>
          <a:p>
            <a:r>
              <a:rPr lang="en-US" b="1" dirty="0" smtClean="0"/>
              <a:t>Input:</a:t>
            </a:r>
          </a:p>
          <a:p>
            <a:r>
              <a:rPr lang="en-US" dirty="0" smtClean="0"/>
              <a:t>Initial conditions</a:t>
            </a:r>
            <a:endParaRPr lang="en-US" dirty="0"/>
          </a:p>
        </p:txBody>
      </p:sp>
      <p:sp>
        <p:nvSpPr>
          <p:cNvPr id="39" name="TextBox 38"/>
          <p:cNvSpPr txBox="1"/>
          <p:nvPr/>
        </p:nvSpPr>
        <p:spPr>
          <a:xfrm>
            <a:off x="8153400" y="2819400"/>
            <a:ext cx="1350202" cy="646331"/>
          </a:xfrm>
          <a:prstGeom prst="rect">
            <a:avLst/>
          </a:prstGeom>
          <a:solidFill>
            <a:schemeClr val="bg1"/>
          </a:solidFill>
          <a:ln>
            <a:noFill/>
          </a:ln>
        </p:spPr>
        <p:txBody>
          <a:bodyPr wrap="square" rtlCol="0">
            <a:spAutoFit/>
          </a:bodyPr>
          <a:lstStyle/>
          <a:p>
            <a:r>
              <a:rPr lang="en-US" b="1" dirty="0" smtClean="0"/>
              <a:t>Output:</a:t>
            </a:r>
          </a:p>
          <a:p>
            <a:r>
              <a:rPr lang="en-US" dirty="0"/>
              <a:t>F</a:t>
            </a:r>
            <a:r>
              <a:rPr lang="en-US" dirty="0" smtClean="0"/>
              <a:t>ate</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282" y="3860622"/>
            <a:ext cx="1478118" cy="2274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8" name="Picture 10" descr="http://www.interactive-biology.com/wp-content/uploads/2012/04/Cells-of-the-Central-Nervous-System1-1024x1000.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76600" y="3646091"/>
            <a:ext cx="2710939" cy="2650247"/>
          </a:xfrm>
          <a:prstGeom prst="rect">
            <a:avLst/>
          </a:prstGeom>
          <a:noFill/>
          <a:extLst>
            <a:ext uri="{909E8E84-426E-40DD-AFC4-6F175D3DCCD1}">
              <a14:hiddenFill xmlns:a14="http://schemas.microsoft.com/office/drawing/2010/main">
                <a:solidFill>
                  <a:srgbClr val="FFFFFF"/>
                </a:solidFill>
              </a14:hiddenFill>
            </a:ext>
          </a:extLst>
        </p:spPr>
      </p:pic>
      <p:pic>
        <p:nvPicPr>
          <p:cNvPr id="7179" name="Picture 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24896" y="3493691"/>
            <a:ext cx="973903" cy="3302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Double Bracket 7"/>
          <p:cNvSpPr/>
          <p:nvPr/>
        </p:nvSpPr>
        <p:spPr>
          <a:xfrm>
            <a:off x="76200" y="3691469"/>
            <a:ext cx="1676400" cy="2630269"/>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 name="Double Bracket 58"/>
          <p:cNvSpPr/>
          <p:nvPr/>
        </p:nvSpPr>
        <p:spPr>
          <a:xfrm>
            <a:off x="1828800" y="3666069"/>
            <a:ext cx="1371600" cy="2630269"/>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 name="Double Bracket 61"/>
          <p:cNvSpPr/>
          <p:nvPr/>
        </p:nvSpPr>
        <p:spPr>
          <a:xfrm>
            <a:off x="3276599" y="3713914"/>
            <a:ext cx="2710939" cy="2630269"/>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TextBox 35"/>
          <p:cNvSpPr txBox="1"/>
          <p:nvPr/>
        </p:nvSpPr>
        <p:spPr>
          <a:xfrm>
            <a:off x="-342900" y="344738"/>
            <a:ext cx="9715500" cy="523220"/>
          </a:xfrm>
          <a:prstGeom prst="rect">
            <a:avLst/>
          </a:prstGeom>
          <a:noFill/>
        </p:spPr>
        <p:txBody>
          <a:bodyPr wrap="square" rtlCol="0">
            <a:spAutoFit/>
          </a:bodyPr>
          <a:lstStyle/>
          <a:p>
            <a:pPr algn="ctr"/>
            <a:r>
              <a:rPr lang="en-US" sz="2800" dirty="0" smtClean="0">
                <a:latin typeface="Helvetica" pitchFamily="34" charset="0"/>
                <a:cs typeface="Helvetica" pitchFamily="34" charset="0"/>
              </a:rPr>
              <a:t>Layers of design</a:t>
            </a:r>
            <a:endParaRPr lang="en-US" sz="2800" dirty="0">
              <a:latin typeface="Helvetica" pitchFamily="34" charset="0"/>
              <a:cs typeface="Helvetica" pitchFamily="34" charset="0"/>
            </a:endParaRPr>
          </a:p>
        </p:txBody>
      </p:sp>
    </p:spTree>
    <p:extLst>
      <p:ext uri="{BB962C8B-B14F-4D97-AF65-F5344CB8AC3E}">
        <p14:creationId xmlns:p14="http://schemas.microsoft.com/office/powerpoint/2010/main" val="140505353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533400"/>
            <a:ext cx="6553200" cy="61983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362200" y="228600"/>
            <a:ext cx="6400800" cy="954107"/>
          </a:xfrm>
          <a:prstGeom prst="rect">
            <a:avLst/>
          </a:prstGeom>
          <a:noFill/>
        </p:spPr>
        <p:txBody>
          <a:bodyPr wrap="square" rtlCol="0">
            <a:spAutoFit/>
          </a:bodyPr>
          <a:lstStyle/>
          <a:p>
            <a:r>
              <a:rPr lang="en-US" sz="2800" dirty="0" smtClean="0">
                <a:latin typeface="Helvetica" pitchFamily="34" charset="0"/>
                <a:cs typeface="Helvetica" pitchFamily="34" charset="0"/>
              </a:rPr>
              <a:t>Life or death in response to pro-death signal is context dependent</a:t>
            </a:r>
            <a:endParaRPr lang="en-US" sz="2800" dirty="0">
              <a:latin typeface="Helvetica" pitchFamily="34" charset="0"/>
              <a:cs typeface="Helvetica" pitchFamily="34" charset="0"/>
            </a:endParaRPr>
          </a:p>
        </p:txBody>
      </p:sp>
    </p:spTree>
    <p:extLst>
      <p:ext uri="{BB962C8B-B14F-4D97-AF65-F5344CB8AC3E}">
        <p14:creationId xmlns:p14="http://schemas.microsoft.com/office/powerpoint/2010/main" val="54509542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9200" y="985495"/>
            <a:ext cx="6477000" cy="58725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81000" y="101025"/>
            <a:ext cx="8382000" cy="584775"/>
          </a:xfrm>
          <a:prstGeom prst="rect">
            <a:avLst/>
          </a:prstGeom>
          <a:noFill/>
        </p:spPr>
        <p:txBody>
          <a:bodyPr wrap="square" rtlCol="0">
            <a:spAutoFit/>
          </a:bodyPr>
          <a:lstStyle/>
          <a:p>
            <a:pPr algn="ctr"/>
            <a:r>
              <a:rPr lang="en-US" sz="3200" dirty="0" smtClean="0">
                <a:latin typeface="Helvetica" pitchFamily="34" charset="0"/>
                <a:cs typeface="Helvetica" pitchFamily="34" charset="0"/>
              </a:rPr>
              <a:t>Coordination of homeostasis in the intestine</a:t>
            </a:r>
            <a:endParaRPr lang="en-US" sz="3200" dirty="0">
              <a:latin typeface="Helvetica" pitchFamily="34" charset="0"/>
              <a:cs typeface="Helvetica" pitchFamily="34" charset="0"/>
            </a:endParaRPr>
          </a:p>
        </p:txBody>
      </p:sp>
      <p:sp>
        <p:nvSpPr>
          <p:cNvPr id="3" name="Rectangle 2"/>
          <p:cNvSpPr/>
          <p:nvPr/>
        </p:nvSpPr>
        <p:spPr>
          <a:xfrm>
            <a:off x="1752600" y="4648200"/>
            <a:ext cx="5562600" cy="2590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32743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blog.lib.umn.edu/meriw007/myblog/godgene.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533400"/>
            <a:ext cx="8788476" cy="5701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804785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9200" y="985495"/>
            <a:ext cx="6477000" cy="58725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81000" y="-76200"/>
            <a:ext cx="8382000" cy="1077218"/>
          </a:xfrm>
          <a:prstGeom prst="rect">
            <a:avLst/>
          </a:prstGeom>
          <a:noFill/>
        </p:spPr>
        <p:txBody>
          <a:bodyPr wrap="square" rtlCol="0">
            <a:spAutoFit/>
          </a:bodyPr>
          <a:lstStyle/>
          <a:p>
            <a:pPr algn="ctr"/>
            <a:r>
              <a:rPr lang="en-US" sz="3200" dirty="0" smtClean="0">
                <a:latin typeface="Helvetica" pitchFamily="34" charset="0"/>
                <a:cs typeface="Helvetica" pitchFamily="34" charset="0"/>
              </a:rPr>
              <a:t>Coordination of multiple cell types required to prevent </a:t>
            </a:r>
            <a:r>
              <a:rPr lang="en-US" sz="3200" dirty="0" err="1" smtClean="0">
                <a:latin typeface="Helvetica" pitchFamily="34" charset="0"/>
                <a:cs typeface="Helvetica" pitchFamily="34" charset="0"/>
              </a:rPr>
              <a:t>megadeath</a:t>
            </a:r>
            <a:r>
              <a:rPr lang="en-US" sz="3200" dirty="0" smtClean="0">
                <a:latin typeface="Helvetica" pitchFamily="34" charset="0"/>
                <a:cs typeface="Helvetica" pitchFamily="34" charset="0"/>
              </a:rPr>
              <a:t>, disaster in the intestine</a:t>
            </a:r>
            <a:endParaRPr lang="en-US" sz="3200" dirty="0">
              <a:latin typeface="Helvetica" pitchFamily="34" charset="0"/>
              <a:cs typeface="Helvetica" pitchFamily="34" charset="0"/>
            </a:endParaRPr>
          </a:p>
        </p:txBody>
      </p:sp>
    </p:spTree>
    <p:extLst>
      <p:ext uri="{BB962C8B-B14F-4D97-AF65-F5344CB8AC3E}">
        <p14:creationId xmlns:p14="http://schemas.microsoft.com/office/powerpoint/2010/main" val="13543206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2133599"/>
            <a:ext cx="1143000" cy="685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09600" y="2285999"/>
            <a:ext cx="1371600" cy="369332"/>
          </a:xfrm>
          <a:prstGeom prst="rect">
            <a:avLst/>
          </a:prstGeom>
          <a:noFill/>
        </p:spPr>
        <p:txBody>
          <a:bodyPr wrap="square" rtlCol="0">
            <a:spAutoFit/>
          </a:bodyPr>
          <a:lstStyle/>
          <a:p>
            <a:r>
              <a:rPr lang="en-US" dirty="0" smtClean="0">
                <a:solidFill>
                  <a:schemeClr val="bg1"/>
                </a:solidFill>
              </a:rPr>
              <a:t>Molecules</a:t>
            </a:r>
            <a:endParaRPr lang="en-US" dirty="0">
              <a:solidFill>
                <a:schemeClr val="bg1"/>
              </a:solidFill>
            </a:endParaRPr>
          </a:p>
        </p:txBody>
      </p:sp>
      <p:sp>
        <p:nvSpPr>
          <p:cNvPr id="4" name="Rectangle 3"/>
          <p:cNvSpPr/>
          <p:nvPr/>
        </p:nvSpPr>
        <p:spPr>
          <a:xfrm>
            <a:off x="2057400" y="2133599"/>
            <a:ext cx="1143000" cy="685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057400" y="2285999"/>
            <a:ext cx="1371600" cy="369332"/>
          </a:xfrm>
          <a:prstGeom prst="rect">
            <a:avLst/>
          </a:prstGeom>
          <a:noFill/>
        </p:spPr>
        <p:txBody>
          <a:bodyPr wrap="square" rtlCol="0">
            <a:spAutoFit/>
          </a:bodyPr>
          <a:lstStyle/>
          <a:p>
            <a:r>
              <a:rPr lang="en-US" dirty="0" smtClean="0">
                <a:solidFill>
                  <a:schemeClr val="bg1"/>
                </a:solidFill>
              </a:rPr>
              <a:t>Networks</a:t>
            </a:r>
            <a:endParaRPr lang="en-US" dirty="0">
              <a:solidFill>
                <a:schemeClr val="bg1"/>
              </a:solidFill>
            </a:endParaRPr>
          </a:p>
        </p:txBody>
      </p:sp>
      <p:sp>
        <p:nvSpPr>
          <p:cNvPr id="6" name="Rectangle 5"/>
          <p:cNvSpPr/>
          <p:nvPr/>
        </p:nvSpPr>
        <p:spPr>
          <a:xfrm>
            <a:off x="3505200" y="2133599"/>
            <a:ext cx="685800" cy="685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505200" y="2285999"/>
            <a:ext cx="685800" cy="369332"/>
          </a:xfrm>
          <a:prstGeom prst="rect">
            <a:avLst/>
          </a:prstGeom>
          <a:noFill/>
        </p:spPr>
        <p:txBody>
          <a:bodyPr wrap="square" rtlCol="0">
            <a:spAutoFit/>
          </a:bodyPr>
          <a:lstStyle/>
          <a:p>
            <a:r>
              <a:rPr lang="en-US" dirty="0" smtClean="0">
                <a:solidFill>
                  <a:schemeClr val="bg1"/>
                </a:solidFill>
              </a:rPr>
              <a:t>Cells</a:t>
            </a:r>
            <a:endParaRPr lang="en-US" dirty="0">
              <a:solidFill>
                <a:schemeClr val="bg1"/>
              </a:solidFill>
            </a:endParaRPr>
          </a:p>
        </p:txBody>
      </p:sp>
      <p:sp>
        <p:nvSpPr>
          <p:cNvPr id="10" name="Rectangle 9"/>
          <p:cNvSpPr/>
          <p:nvPr/>
        </p:nvSpPr>
        <p:spPr>
          <a:xfrm>
            <a:off x="4495800" y="2133599"/>
            <a:ext cx="990600" cy="685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572000" y="2285999"/>
            <a:ext cx="1371600" cy="369332"/>
          </a:xfrm>
          <a:prstGeom prst="rect">
            <a:avLst/>
          </a:prstGeom>
          <a:noFill/>
        </p:spPr>
        <p:txBody>
          <a:bodyPr wrap="square" rtlCol="0">
            <a:spAutoFit/>
          </a:bodyPr>
          <a:lstStyle/>
          <a:p>
            <a:r>
              <a:rPr lang="en-US" dirty="0" smtClean="0">
                <a:solidFill>
                  <a:schemeClr val="bg1"/>
                </a:solidFill>
              </a:rPr>
              <a:t>Tissues</a:t>
            </a:r>
            <a:endParaRPr lang="en-US" dirty="0">
              <a:solidFill>
                <a:schemeClr val="bg1"/>
              </a:solidFill>
            </a:endParaRPr>
          </a:p>
        </p:txBody>
      </p:sp>
      <p:sp>
        <p:nvSpPr>
          <p:cNvPr id="12" name="Rectangle 11"/>
          <p:cNvSpPr/>
          <p:nvPr/>
        </p:nvSpPr>
        <p:spPr>
          <a:xfrm>
            <a:off x="5753100" y="2133599"/>
            <a:ext cx="990600" cy="685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791200" y="2285999"/>
            <a:ext cx="1371600" cy="369332"/>
          </a:xfrm>
          <a:prstGeom prst="rect">
            <a:avLst/>
          </a:prstGeom>
          <a:noFill/>
        </p:spPr>
        <p:txBody>
          <a:bodyPr wrap="square" rtlCol="0">
            <a:spAutoFit/>
          </a:bodyPr>
          <a:lstStyle/>
          <a:p>
            <a:r>
              <a:rPr lang="en-US" dirty="0" smtClean="0">
                <a:solidFill>
                  <a:schemeClr val="bg1"/>
                </a:solidFill>
              </a:rPr>
              <a:t>Systems</a:t>
            </a:r>
            <a:endParaRPr lang="en-US" dirty="0">
              <a:solidFill>
                <a:schemeClr val="bg1"/>
              </a:solidFill>
            </a:endParaRPr>
          </a:p>
        </p:txBody>
      </p:sp>
      <p:sp>
        <p:nvSpPr>
          <p:cNvPr id="14" name="Rectangle 13"/>
          <p:cNvSpPr/>
          <p:nvPr/>
        </p:nvSpPr>
        <p:spPr>
          <a:xfrm>
            <a:off x="7086600" y="2133599"/>
            <a:ext cx="1066800" cy="685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086600" y="2285999"/>
            <a:ext cx="1371600" cy="369332"/>
          </a:xfrm>
          <a:prstGeom prst="rect">
            <a:avLst/>
          </a:prstGeom>
          <a:noFill/>
        </p:spPr>
        <p:txBody>
          <a:bodyPr wrap="square" rtlCol="0">
            <a:spAutoFit/>
          </a:bodyPr>
          <a:lstStyle/>
          <a:p>
            <a:r>
              <a:rPr lang="en-US" dirty="0" smtClean="0">
                <a:solidFill>
                  <a:schemeClr val="bg1"/>
                </a:solidFill>
              </a:rPr>
              <a:t>Organism</a:t>
            </a:r>
            <a:endParaRPr lang="en-US" dirty="0">
              <a:solidFill>
                <a:schemeClr val="bg1"/>
              </a:solidFill>
            </a:endParaRPr>
          </a:p>
        </p:txBody>
      </p:sp>
      <p:cxnSp>
        <p:nvCxnSpPr>
          <p:cNvPr id="17" name="Straight Arrow Connector 16"/>
          <p:cNvCxnSpPr/>
          <p:nvPr/>
        </p:nvCxnSpPr>
        <p:spPr>
          <a:xfrm>
            <a:off x="152400" y="2438399"/>
            <a:ext cx="4572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1676400" y="2438399"/>
            <a:ext cx="5455920" cy="0"/>
            <a:chOff x="1614407" y="2819400"/>
            <a:chExt cx="5548393" cy="0"/>
          </a:xfrm>
        </p:grpSpPr>
        <p:cxnSp>
          <p:nvCxnSpPr>
            <p:cNvPr id="19" name="Straight Arrow Connector 18"/>
            <p:cNvCxnSpPr/>
            <p:nvPr/>
          </p:nvCxnSpPr>
          <p:spPr>
            <a:xfrm>
              <a:off x="1614407" y="2819400"/>
              <a:ext cx="4572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3086746" y="2819400"/>
              <a:ext cx="4572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4094136" y="2819400"/>
              <a:ext cx="4572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5334000" y="2819400"/>
              <a:ext cx="4572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6705600" y="2819400"/>
              <a:ext cx="4572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24" name="Straight Arrow Connector 23"/>
          <p:cNvCxnSpPr/>
          <p:nvPr/>
        </p:nvCxnSpPr>
        <p:spPr>
          <a:xfrm>
            <a:off x="8153400" y="2438399"/>
            <a:ext cx="4572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7391400" y="1669472"/>
            <a:ext cx="0" cy="4572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6858000" y="1066800"/>
            <a:ext cx="1593274" cy="646331"/>
          </a:xfrm>
          <a:prstGeom prst="rect">
            <a:avLst/>
          </a:prstGeom>
          <a:solidFill>
            <a:schemeClr val="tx1"/>
          </a:solidFill>
        </p:spPr>
        <p:txBody>
          <a:bodyPr wrap="square" rtlCol="0">
            <a:spAutoFit/>
          </a:bodyPr>
          <a:lstStyle/>
          <a:p>
            <a:pPr algn="ctr"/>
            <a:r>
              <a:rPr lang="en-US" dirty="0" smtClean="0">
                <a:solidFill>
                  <a:schemeClr val="bg1"/>
                </a:solidFill>
              </a:rPr>
              <a:t>Environment </a:t>
            </a:r>
          </a:p>
          <a:p>
            <a:pPr algn="ctr"/>
            <a:r>
              <a:rPr lang="en-US" dirty="0" smtClean="0">
                <a:solidFill>
                  <a:schemeClr val="bg1"/>
                </a:solidFill>
              </a:rPr>
              <a:t>&amp; society</a:t>
            </a:r>
          </a:p>
        </p:txBody>
      </p:sp>
      <p:cxnSp>
        <p:nvCxnSpPr>
          <p:cNvPr id="35" name="Straight Arrow Connector 34"/>
          <p:cNvCxnSpPr/>
          <p:nvPr/>
        </p:nvCxnSpPr>
        <p:spPr>
          <a:xfrm flipV="1">
            <a:off x="7924800" y="1676399"/>
            <a:ext cx="0" cy="45027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0" y="1371599"/>
            <a:ext cx="1752600" cy="646331"/>
          </a:xfrm>
          <a:prstGeom prst="rect">
            <a:avLst/>
          </a:prstGeom>
          <a:solidFill>
            <a:schemeClr val="bg1"/>
          </a:solidFill>
          <a:ln>
            <a:noFill/>
          </a:ln>
        </p:spPr>
        <p:txBody>
          <a:bodyPr wrap="square" rtlCol="0">
            <a:spAutoFit/>
          </a:bodyPr>
          <a:lstStyle/>
          <a:p>
            <a:r>
              <a:rPr lang="en-US" b="1" dirty="0" smtClean="0"/>
              <a:t>Input:</a:t>
            </a:r>
          </a:p>
          <a:p>
            <a:r>
              <a:rPr lang="en-US" dirty="0" smtClean="0"/>
              <a:t>Initial conditions</a:t>
            </a:r>
            <a:endParaRPr lang="en-US" dirty="0"/>
          </a:p>
        </p:txBody>
      </p:sp>
      <p:sp>
        <p:nvSpPr>
          <p:cNvPr id="39" name="TextBox 38"/>
          <p:cNvSpPr txBox="1"/>
          <p:nvPr/>
        </p:nvSpPr>
        <p:spPr>
          <a:xfrm>
            <a:off x="8153400" y="2819400"/>
            <a:ext cx="1350202" cy="646331"/>
          </a:xfrm>
          <a:prstGeom prst="rect">
            <a:avLst/>
          </a:prstGeom>
          <a:solidFill>
            <a:schemeClr val="bg1"/>
          </a:solidFill>
          <a:ln>
            <a:noFill/>
          </a:ln>
        </p:spPr>
        <p:txBody>
          <a:bodyPr wrap="square" rtlCol="0">
            <a:spAutoFit/>
          </a:bodyPr>
          <a:lstStyle/>
          <a:p>
            <a:r>
              <a:rPr lang="en-US" b="1" dirty="0" smtClean="0"/>
              <a:t>Output:</a:t>
            </a:r>
          </a:p>
          <a:p>
            <a:r>
              <a:rPr lang="en-US" dirty="0"/>
              <a:t>F</a:t>
            </a:r>
            <a:r>
              <a:rPr lang="en-US" dirty="0" smtClean="0"/>
              <a:t>ate</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282" y="3860622"/>
            <a:ext cx="1478118" cy="2274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6" name="Picture 8" descr="http://www.articles4health.net/wp-content/uploads/information-on-the-nervous-system.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07100" y="3705861"/>
            <a:ext cx="3128077" cy="3152139"/>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http://www.interactive-biology.com/wp-content/uploads/2012/04/Cells-of-the-Central-Nervous-System1-1024x1000.jp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76600" y="3646091"/>
            <a:ext cx="2710939" cy="2650247"/>
          </a:xfrm>
          <a:prstGeom prst="rect">
            <a:avLst/>
          </a:prstGeom>
          <a:noFill/>
          <a:extLst>
            <a:ext uri="{909E8E84-426E-40DD-AFC4-6F175D3DCCD1}">
              <a14:hiddenFill xmlns:a14="http://schemas.microsoft.com/office/drawing/2010/main">
                <a:solidFill>
                  <a:srgbClr val="FFFFFF"/>
                </a:solidFill>
              </a14:hiddenFill>
            </a:ext>
          </a:extLst>
        </p:spPr>
      </p:pic>
      <p:pic>
        <p:nvPicPr>
          <p:cNvPr id="7179" name="Picture 1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24896" y="3493691"/>
            <a:ext cx="973903" cy="3302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Double Bracket 7"/>
          <p:cNvSpPr/>
          <p:nvPr/>
        </p:nvSpPr>
        <p:spPr>
          <a:xfrm>
            <a:off x="76200" y="3691469"/>
            <a:ext cx="1676400" cy="2630269"/>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 name="Double Bracket 58"/>
          <p:cNvSpPr/>
          <p:nvPr/>
        </p:nvSpPr>
        <p:spPr>
          <a:xfrm>
            <a:off x="1828800" y="3666069"/>
            <a:ext cx="1371600" cy="2630269"/>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 name="Double Bracket 61"/>
          <p:cNvSpPr/>
          <p:nvPr/>
        </p:nvSpPr>
        <p:spPr>
          <a:xfrm>
            <a:off x="3276599" y="3713914"/>
            <a:ext cx="2710939" cy="2630269"/>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 name="Double Bracket 62"/>
          <p:cNvSpPr/>
          <p:nvPr/>
        </p:nvSpPr>
        <p:spPr>
          <a:xfrm>
            <a:off x="6035930" y="3691468"/>
            <a:ext cx="3099247" cy="3105075"/>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TextBox 35"/>
          <p:cNvSpPr txBox="1"/>
          <p:nvPr/>
        </p:nvSpPr>
        <p:spPr>
          <a:xfrm>
            <a:off x="-342900" y="344738"/>
            <a:ext cx="9715500" cy="523220"/>
          </a:xfrm>
          <a:prstGeom prst="rect">
            <a:avLst/>
          </a:prstGeom>
          <a:noFill/>
        </p:spPr>
        <p:txBody>
          <a:bodyPr wrap="square" rtlCol="0">
            <a:spAutoFit/>
          </a:bodyPr>
          <a:lstStyle/>
          <a:p>
            <a:pPr algn="ctr"/>
            <a:r>
              <a:rPr lang="en-US" sz="2800" dirty="0" smtClean="0">
                <a:latin typeface="Helvetica" pitchFamily="34" charset="0"/>
                <a:cs typeface="Helvetica" pitchFamily="34" charset="0"/>
              </a:rPr>
              <a:t>Layers of design</a:t>
            </a:r>
            <a:endParaRPr lang="en-US" sz="2800" dirty="0">
              <a:latin typeface="Helvetica" pitchFamily="34" charset="0"/>
              <a:cs typeface="Helvetica" pitchFamily="34" charset="0"/>
            </a:endParaRPr>
          </a:p>
        </p:txBody>
      </p:sp>
      <p:pic>
        <p:nvPicPr>
          <p:cNvPr id="16"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469380" y="94166"/>
            <a:ext cx="2409825" cy="947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202131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855" y="0"/>
            <a:ext cx="4156363"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2438400" y="7162800"/>
            <a:ext cx="9753600" cy="369332"/>
          </a:xfrm>
          <a:prstGeom prst="rect">
            <a:avLst/>
          </a:prstGeom>
        </p:spPr>
        <p:txBody>
          <a:bodyPr wrap="square">
            <a:spAutoFit/>
          </a:bodyPr>
          <a:lstStyle/>
          <a:p>
            <a:r>
              <a:rPr lang="en-US" dirty="0"/>
              <a:t>http://www.sciencedirect.com/science/article/pii/S0889159112004941</a:t>
            </a:r>
          </a:p>
        </p:txBody>
      </p:sp>
      <p:sp>
        <p:nvSpPr>
          <p:cNvPr id="5" name="TextBox 4"/>
          <p:cNvSpPr txBox="1"/>
          <p:nvPr/>
        </p:nvSpPr>
        <p:spPr>
          <a:xfrm>
            <a:off x="4170218" y="76200"/>
            <a:ext cx="4973782" cy="1384995"/>
          </a:xfrm>
          <a:prstGeom prst="rect">
            <a:avLst/>
          </a:prstGeom>
          <a:noFill/>
        </p:spPr>
        <p:txBody>
          <a:bodyPr wrap="square" rtlCol="0">
            <a:spAutoFit/>
          </a:bodyPr>
          <a:lstStyle/>
          <a:p>
            <a:pPr algn="ctr"/>
            <a:r>
              <a:rPr lang="en-US" sz="2800" dirty="0" smtClean="0">
                <a:latin typeface="Helvetica" pitchFamily="34" charset="0"/>
                <a:cs typeface="Helvetica" pitchFamily="34" charset="0"/>
              </a:rPr>
              <a:t>Stress is translated into changes in hormones, genes, and ultimately cell fate</a:t>
            </a:r>
            <a:endParaRPr lang="en-US" sz="2800" dirty="0">
              <a:latin typeface="Helvetica" pitchFamily="34" charset="0"/>
              <a:cs typeface="Helvetica" pitchFamily="34" charset="0"/>
            </a:endParaRPr>
          </a:p>
        </p:txBody>
      </p:sp>
    </p:spTree>
    <p:extLst>
      <p:ext uri="{BB962C8B-B14F-4D97-AF65-F5344CB8AC3E}">
        <p14:creationId xmlns:p14="http://schemas.microsoft.com/office/powerpoint/2010/main" val="93523787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914400"/>
            <a:ext cx="8674548" cy="586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76200" y="101025"/>
            <a:ext cx="9220200" cy="553998"/>
          </a:xfrm>
          <a:prstGeom prst="rect">
            <a:avLst/>
          </a:prstGeom>
          <a:noFill/>
        </p:spPr>
        <p:txBody>
          <a:bodyPr wrap="square" rtlCol="0">
            <a:spAutoFit/>
          </a:bodyPr>
          <a:lstStyle/>
          <a:p>
            <a:pPr algn="ctr"/>
            <a:r>
              <a:rPr lang="en-US" sz="3000" dirty="0" smtClean="0">
                <a:latin typeface="Helvetica" pitchFamily="34" charset="0"/>
                <a:cs typeface="Helvetica" pitchFamily="34" charset="0"/>
              </a:rPr>
              <a:t>Stress can impair the immune system, brain function</a:t>
            </a:r>
            <a:endParaRPr lang="en-US" sz="3000" dirty="0">
              <a:latin typeface="Helvetica" pitchFamily="34" charset="0"/>
              <a:cs typeface="Helvetica" pitchFamily="34" charset="0"/>
            </a:endParaRPr>
          </a:p>
        </p:txBody>
      </p:sp>
    </p:spTree>
    <p:extLst>
      <p:ext uri="{BB962C8B-B14F-4D97-AF65-F5344CB8AC3E}">
        <p14:creationId xmlns:p14="http://schemas.microsoft.com/office/powerpoint/2010/main" val="25503827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nature.com/nrn/journal/v10/n6/images/nrn2649-f1.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0" y="831088"/>
            <a:ext cx="4572000" cy="582168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52400" y="152400"/>
            <a:ext cx="8763000" cy="646331"/>
          </a:xfrm>
          <a:prstGeom prst="rect">
            <a:avLst/>
          </a:prstGeom>
          <a:noFill/>
        </p:spPr>
        <p:txBody>
          <a:bodyPr wrap="square" rtlCol="0">
            <a:spAutoFit/>
          </a:bodyPr>
          <a:lstStyle/>
          <a:p>
            <a:pPr algn="ctr"/>
            <a:r>
              <a:rPr lang="en-US" sz="3600" dirty="0" smtClean="0">
                <a:latin typeface="Helvetica" pitchFamily="34" charset="0"/>
                <a:cs typeface="Helvetica" pitchFamily="34" charset="0"/>
              </a:rPr>
              <a:t>Maternal nurturing reduces stress</a:t>
            </a:r>
            <a:endParaRPr lang="en-US" sz="3600" dirty="0">
              <a:latin typeface="Helvetica" pitchFamily="34" charset="0"/>
              <a:cs typeface="Helvetica" pitchFamily="34" charset="0"/>
            </a:endParaRPr>
          </a:p>
        </p:txBody>
      </p:sp>
      <p:pic>
        <p:nvPicPr>
          <p:cNvPr id="4" name="Picture 2" descr="http://startempathy.org/sites/default/files/images/baby%20kiss.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58000" y="1130697"/>
            <a:ext cx="3386231" cy="226139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http://t1.gstatic.com/images?q=tbn:ANd9GcRymo7YHORlgoX47L6EKVADC96pA88g5tF6ON5VlihSfTR6zm2L"/>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4800" y="1042194"/>
            <a:ext cx="1628775"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284918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2133599"/>
            <a:ext cx="1143000" cy="685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09600" y="2285999"/>
            <a:ext cx="1371600" cy="369332"/>
          </a:xfrm>
          <a:prstGeom prst="rect">
            <a:avLst/>
          </a:prstGeom>
          <a:noFill/>
        </p:spPr>
        <p:txBody>
          <a:bodyPr wrap="square" rtlCol="0">
            <a:spAutoFit/>
          </a:bodyPr>
          <a:lstStyle/>
          <a:p>
            <a:r>
              <a:rPr lang="en-US" dirty="0" smtClean="0">
                <a:solidFill>
                  <a:schemeClr val="bg1"/>
                </a:solidFill>
              </a:rPr>
              <a:t>Molecules</a:t>
            </a:r>
            <a:endParaRPr lang="en-US" dirty="0">
              <a:solidFill>
                <a:schemeClr val="bg1"/>
              </a:solidFill>
            </a:endParaRPr>
          </a:p>
        </p:txBody>
      </p:sp>
      <p:sp>
        <p:nvSpPr>
          <p:cNvPr id="4" name="Rectangle 3"/>
          <p:cNvSpPr/>
          <p:nvPr/>
        </p:nvSpPr>
        <p:spPr>
          <a:xfrm>
            <a:off x="2057400" y="2133599"/>
            <a:ext cx="1143000" cy="685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057400" y="2285999"/>
            <a:ext cx="1371600" cy="369332"/>
          </a:xfrm>
          <a:prstGeom prst="rect">
            <a:avLst/>
          </a:prstGeom>
          <a:noFill/>
        </p:spPr>
        <p:txBody>
          <a:bodyPr wrap="square" rtlCol="0">
            <a:spAutoFit/>
          </a:bodyPr>
          <a:lstStyle/>
          <a:p>
            <a:r>
              <a:rPr lang="en-US" dirty="0" smtClean="0">
                <a:solidFill>
                  <a:schemeClr val="bg1"/>
                </a:solidFill>
              </a:rPr>
              <a:t>Networks</a:t>
            </a:r>
            <a:endParaRPr lang="en-US" dirty="0">
              <a:solidFill>
                <a:schemeClr val="bg1"/>
              </a:solidFill>
            </a:endParaRPr>
          </a:p>
        </p:txBody>
      </p:sp>
      <p:sp>
        <p:nvSpPr>
          <p:cNvPr id="6" name="Rectangle 5"/>
          <p:cNvSpPr/>
          <p:nvPr/>
        </p:nvSpPr>
        <p:spPr>
          <a:xfrm>
            <a:off x="3505200" y="2133599"/>
            <a:ext cx="685800" cy="685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505200" y="2285999"/>
            <a:ext cx="685800" cy="369332"/>
          </a:xfrm>
          <a:prstGeom prst="rect">
            <a:avLst/>
          </a:prstGeom>
          <a:noFill/>
        </p:spPr>
        <p:txBody>
          <a:bodyPr wrap="square" rtlCol="0">
            <a:spAutoFit/>
          </a:bodyPr>
          <a:lstStyle/>
          <a:p>
            <a:r>
              <a:rPr lang="en-US" dirty="0" smtClean="0">
                <a:solidFill>
                  <a:schemeClr val="bg1"/>
                </a:solidFill>
              </a:rPr>
              <a:t>Cells</a:t>
            </a:r>
            <a:endParaRPr lang="en-US" dirty="0">
              <a:solidFill>
                <a:schemeClr val="bg1"/>
              </a:solidFill>
            </a:endParaRPr>
          </a:p>
        </p:txBody>
      </p:sp>
      <p:sp>
        <p:nvSpPr>
          <p:cNvPr id="10" name="Rectangle 9"/>
          <p:cNvSpPr/>
          <p:nvPr/>
        </p:nvSpPr>
        <p:spPr>
          <a:xfrm>
            <a:off x="4495800" y="2133599"/>
            <a:ext cx="990600" cy="685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572000" y="2285999"/>
            <a:ext cx="1371600" cy="369332"/>
          </a:xfrm>
          <a:prstGeom prst="rect">
            <a:avLst/>
          </a:prstGeom>
          <a:noFill/>
        </p:spPr>
        <p:txBody>
          <a:bodyPr wrap="square" rtlCol="0">
            <a:spAutoFit/>
          </a:bodyPr>
          <a:lstStyle/>
          <a:p>
            <a:r>
              <a:rPr lang="en-US" dirty="0" smtClean="0">
                <a:solidFill>
                  <a:schemeClr val="bg1"/>
                </a:solidFill>
              </a:rPr>
              <a:t>Tissues</a:t>
            </a:r>
            <a:endParaRPr lang="en-US" dirty="0">
              <a:solidFill>
                <a:schemeClr val="bg1"/>
              </a:solidFill>
            </a:endParaRPr>
          </a:p>
        </p:txBody>
      </p:sp>
      <p:sp>
        <p:nvSpPr>
          <p:cNvPr id="12" name="Rectangle 11"/>
          <p:cNvSpPr/>
          <p:nvPr/>
        </p:nvSpPr>
        <p:spPr>
          <a:xfrm>
            <a:off x="5753100" y="2133599"/>
            <a:ext cx="990600" cy="685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791200" y="2285999"/>
            <a:ext cx="1371600" cy="369332"/>
          </a:xfrm>
          <a:prstGeom prst="rect">
            <a:avLst/>
          </a:prstGeom>
          <a:noFill/>
        </p:spPr>
        <p:txBody>
          <a:bodyPr wrap="square" rtlCol="0">
            <a:spAutoFit/>
          </a:bodyPr>
          <a:lstStyle/>
          <a:p>
            <a:r>
              <a:rPr lang="en-US" dirty="0" smtClean="0">
                <a:solidFill>
                  <a:schemeClr val="bg1"/>
                </a:solidFill>
              </a:rPr>
              <a:t>Systems</a:t>
            </a:r>
            <a:endParaRPr lang="en-US" dirty="0">
              <a:solidFill>
                <a:schemeClr val="bg1"/>
              </a:solidFill>
            </a:endParaRPr>
          </a:p>
        </p:txBody>
      </p:sp>
      <p:sp>
        <p:nvSpPr>
          <p:cNvPr id="14" name="Rectangle 13"/>
          <p:cNvSpPr/>
          <p:nvPr/>
        </p:nvSpPr>
        <p:spPr>
          <a:xfrm>
            <a:off x="7086600" y="2133599"/>
            <a:ext cx="1066800" cy="685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086600" y="2285999"/>
            <a:ext cx="1371600" cy="369332"/>
          </a:xfrm>
          <a:prstGeom prst="rect">
            <a:avLst/>
          </a:prstGeom>
          <a:noFill/>
        </p:spPr>
        <p:txBody>
          <a:bodyPr wrap="square" rtlCol="0">
            <a:spAutoFit/>
          </a:bodyPr>
          <a:lstStyle/>
          <a:p>
            <a:r>
              <a:rPr lang="en-US" dirty="0" smtClean="0">
                <a:solidFill>
                  <a:schemeClr val="bg1"/>
                </a:solidFill>
              </a:rPr>
              <a:t>Organism</a:t>
            </a:r>
            <a:endParaRPr lang="en-US" dirty="0">
              <a:solidFill>
                <a:schemeClr val="bg1"/>
              </a:solidFill>
            </a:endParaRPr>
          </a:p>
        </p:txBody>
      </p:sp>
      <p:cxnSp>
        <p:nvCxnSpPr>
          <p:cNvPr id="17" name="Straight Arrow Connector 16"/>
          <p:cNvCxnSpPr/>
          <p:nvPr/>
        </p:nvCxnSpPr>
        <p:spPr>
          <a:xfrm>
            <a:off x="152400" y="2438399"/>
            <a:ext cx="4572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1676400" y="2438399"/>
            <a:ext cx="5455920" cy="0"/>
            <a:chOff x="1614407" y="2819400"/>
            <a:chExt cx="5548393" cy="0"/>
          </a:xfrm>
        </p:grpSpPr>
        <p:cxnSp>
          <p:nvCxnSpPr>
            <p:cNvPr id="19" name="Straight Arrow Connector 18"/>
            <p:cNvCxnSpPr/>
            <p:nvPr/>
          </p:nvCxnSpPr>
          <p:spPr>
            <a:xfrm>
              <a:off x="1614407" y="2819400"/>
              <a:ext cx="4572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3086746" y="2819400"/>
              <a:ext cx="4572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4094136" y="2819400"/>
              <a:ext cx="4572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5334000" y="2819400"/>
              <a:ext cx="4572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6705600" y="2819400"/>
              <a:ext cx="4572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24" name="Straight Arrow Connector 23"/>
          <p:cNvCxnSpPr/>
          <p:nvPr/>
        </p:nvCxnSpPr>
        <p:spPr>
          <a:xfrm>
            <a:off x="8153400" y="2438399"/>
            <a:ext cx="4572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42900" y="344738"/>
            <a:ext cx="9715500" cy="523220"/>
          </a:xfrm>
          <a:prstGeom prst="rect">
            <a:avLst/>
          </a:prstGeom>
          <a:noFill/>
        </p:spPr>
        <p:txBody>
          <a:bodyPr wrap="square" rtlCol="0">
            <a:spAutoFit/>
          </a:bodyPr>
          <a:lstStyle/>
          <a:p>
            <a:pPr algn="ctr"/>
            <a:r>
              <a:rPr lang="en-US" sz="2800" dirty="0" smtClean="0">
                <a:latin typeface="Helvetica" pitchFamily="34" charset="0"/>
                <a:cs typeface="Helvetica" pitchFamily="34" charset="0"/>
              </a:rPr>
              <a:t>Layers of design</a:t>
            </a:r>
            <a:endParaRPr lang="en-US" sz="2800" dirty="0">
              <a:latin typeface="Helvetica" pitchFamily="34" charset="0"/>
              <a:cs typeface="Helvetica" pitchFamily="34" charset="0"/>
            </a:endParaRPr>
          </a:p>
        </p:txBody>
      </p:sp>
      <p:cxnSp>
        <p:nvCxnSpPr>
          <p:cNvPr id="31" name="Straight Arrow Connector 30"/>
          <p:cNvCxnSpPr/>
          <p:nvPr/>
        </p:nvCxnSpPr>
        <p:spPr>
          <a:xfrm>
            <a:off x="7391400" y="1669472"/>
            <a:ext cx="0" cy="4572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6858000" y="1066800"/>
            <a:ext cx="1593274" cy="646331"/>
          </a:xfrm>
          <a:prstGeom prst="rect">
            <a:avLst/>
          </a:prstGeom>
          <a:solidFill>
            <a:schemeClr val="tx1"/>
          </a:solidFill>
        </p:spPr>
        <p:txBody>
          <a:bodyPr wrap="square" rtlCol="0">
            <a:spAutoFit/>
          </a:bodyPr>
          <a:lstStyle/>
          <a:p>
            <a:pPr algn="ctr"/>
            <a:r>
              <a:rPr lang="en-US" dirty="0" smtClean="0">
                <a:solidFill>
                  <a:schemeClr val="bg1"/>
                </a:solidFill>
              </a:rPr>
              <a:t>Environment </a:t>
            </a:r>
          </a:p>
          <a:p>
            <a:pPr algn="ctr"/>
            <a:r>
              <a:rPr lang="en-US" dirty="0" smtClean="0">
                <a:solidFill>
                  <a:schemeClr val="bg1"/>
                </a:solidFill>
              </a:rPr>
              <a:t>&amp; society</a:t>
            </a:r>
          </a:p>
        </p:txBody>
      </p:sp>
      <p:cxnSp>
        <p:nvCxnSpPr>
          <p:cNvPr id="35" name="Straight Arrow Connector 34"/>
          <p:cNvCxnSpPr/>
          <p:nvPr/>
        </p:nvCxnSpPr>
        <p:spPr>
          <a:xfrm flipV="1">
            <a:off x="7924800" y="1676399"/>
            <a:ext cx="0" cy="45027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0" y="1371599"/>
            <a:ext cx="1752600" cy="646331"/>
          </a:xfrm>
          <a:prstGeom prst="rect">
            <a:avLst/>
          </a:prstGeom>
          <a:solidFill>
            <a:schemeClr val="bg1"/>
          </a:solidFill>
          <a:ln>
            <a:noFill/>
          </a:ln>
        </p:spPr>
        <p:txBody>
          <a:bodyPr wrap="square" rtlCol="0">
            <a:spAutoFit/>
          </a:bodyPr>
          <a:lstStyle/>
          <a:p>
            <a:r>
              <a:rPr lang="en-US" b="1" dirty="0" smtClean="0"/>
              <a:t>Input:</a:t>
            </a:r>
          </a:p>
          <a:p>
            <a:r>
              <a:rPr lang="en-US" dirty="0" smtClean="0"/>
              <a:t>Initial conditions</a:t>
            </a:r>
            <a:endParaRPr lang="en-US" dirty="0"/>
          </a:p>
        </p:txBody>
      </p:sp>
      <p:sp>
        <p:nvSpPr>
          <p:cNvPr id="39" name="TextBox 38"/>
          <p:cNvSpPr txBox="1"/>
          <p:nvPr/>
        </p:nvSpPr>
        <p:spPr>
          <a:xfrm>
            <a:off x="8153400" y="2819400"/>
            <a:ext cx="1350202" cy="646331"/>
          </a:xfrm>
          <a:prstGeom prst="rect">
            <a:avLst/>
          </a:prstGeom>
          <a:solidFill>
            <a:schemeClr val="bg1"/>
          </a:solidFill>
          <a:ln>
            <a:noFill/>
          </a:ln>
        </p:spPr>
        <p:txBody>
          <a:bodyPr wrap="square" rtlCol="0">
            <a:spAutoFit/>
          </a:bodyPr>
          <a:lstStyle/>
          <a:p>
            <a:r>
              <a:rPr lang="en-US" b="1" dirty="0" smtClean="0"/>
              <a:t>Output:</a:t>
            </a:r>
          </a:p>
          <a:p>
            <a:r>
              <a:rPr lang="en-US" dirty="0"/>
              <a:t>F</a:t>
            </a:r>
            <a:r>
              <a:rPr lang="en-US" dirty="0" smtClean="0"/>
              <a:t>ate</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282" y="3860622"/>
            <a:ext cx="1478118" cy="2274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6" name="Picture 8" descr="http://www.articles4health.net/wp-content/uploads/information-on-the-nervous-system.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07100" y="3705861"/>
            <a:ext cx="3128077" cy="3152139"/>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http://www.interactive-biology.com/wp-content/uploads/2012/04/Cells-of-the-Central-Nervous-System1-1024x1000.jp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76600" y="3646091"/>
            <a:ext cx="2710939" cy="2650247"/>
          </a:xfrm>
          <a:prstGeom prst="rect">
            <a:avLst/>
          </a:prstGeom>
          <a:noFill/>
          <a:extLst>
            <a:ext uri="{909E8E84-426E-40DD-AFC4-6F175D3DCCD1}">
              <a14:hiddenFill xmlns:a14="http://schemas.microsoft.com/office/drawing/2010/main">
                <a:solidFill>
                  <a:srgbClr val="FFFFFF"/>
                </a:solidFill>
              </a14:hiddenFill>
            </a:ext>
          </a:extLst>
        </p:spPr>
      </p:pic>
      <p:pic>
        <p:nvPicPr>
          <p:cNvPr id="7179" name="Picture 1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24896" y="3493691"/>
            <a:ext cx="973903" cy="3302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Double Bracket 7"/>
          <p:cNvSpPr/>
          <p:nvPr/>
        </p:nvSpPr>
        <p:spPr>
          <a:xfrm>
            <a:off x="76200" y="3691469"/>
            <a:ext cx="1676400" cy="2630269"/>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 name="Double Bracket 58"/>
          <p:cNvSpPr/>
          <p:nvPr/>
        </p:nvSpPr>
        <p:spPr>
          <a:xfrm>
            <a:off x="1828800" y="3666069"/>
            <a:ext cx="1371600" cy="2630269"/>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 name="Double Bracket 61"/>
          <p:cNvSpPr/>
          <p:nvPr/>
        </p:nvSpPr>
        <p:spPr>
          <a:xfrm>
            <a:off x="3276599" y="3713914"/>
            <a:ext cx="2710939" cy="2630269"/>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 name="Double Bracket 62"/>
          <p:cNvSpPr/>
          <p:nvPr/>
        </p:nvSpPr>
        <p:spPr>
          <a:xfrm>
            <a:off x="6035930" y="3691468"/>
            <a:ext cx="3099247" cy="3105075"/>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050" name="Picture 2" descr="http://startempathy.org/sites/default/files/images/baby%20kiss.jp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835672" y="0"/>
            <a:ext cx="1546328" cy="1032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544748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5"/>
          <p:cNvPicPr>
            <a:picLocks noChangeAspect="1" noChangeArrowheads="1"/>
          </p:cNvPicPr>
          <p:nvPr/>
        </p:nvPicPr>
        <p:blipFill>
          <a:blip r:embed="rId2" cstate="print">
            <a:extLst>
              <a:ext uri="{BEBA8EAE-BF5A-486C-A8C5-ECC9F3942E4B}">
                <a14:imgProps xmlns:a14="http://schemas.microsoft.com/office/drawing/2010/main">
                  <a14:imgLayer r:embed="rId3">
                    <a14:imgEffect>
                      <a14:artisticPaintBrush trans="13000" brushSize="7"/>
                    </a14:imgEffect>
                  </a14:imgLayer>
                </a14:imgProps>
              </a:ext>
              <a:ext uri="{28A0092B-C50C-407E-A947-70E740481C1C}">
                <a14:useLocalDpi xmlns:a14="http://schemas.microsoft.com/office/drawing/2010/main" val="0"/>
              </a:ext>
            </a:extLst>
          </a:blip>
          <a:srcRect/>
          <a:stretch>
            <a:fillRect/>
          </a:stretch>
        </p:blipFill>
        <p:spPr bwMode="auto">
          <a:xfrm>
            <a:off x="1901190" y="3414177"/>
            <a:ext cx="5619227" cy="3360696"/>
          </a:xfrm>
          <a:prstGeom prst="rect">
            <a:avLst/>
          </a:prstGeom>
          <a:solidFill>
            <a:schemeClr val="bg1"/>
          </a:solidFill>
          <a:ln>
            <a:noFill/>
          </a:ln>
          <a:extLst/>
        </p:spPr>
      </p:pic>
      <p:grpSp>
        <p:nvGrpSpPr>
          <p:cNvPr id="8" name="Group 7"/>
          <p:cNvGrpSpPr/>
          <p:nvPr/>
        </p:nvGrpSpPr>
        <p:grpSpPr>
          <a:xfrm>
            <a:off x="1524000" y="2628899"/>
            <a:ext cx="5638800" cy="190500"/>
            <a:chOff x="1524000" y="2819400"/>
            <a:chExt cx="5638800" cy="381000"/>
          </a:xfrm>
        </p:grpSpPr>
        <p:cxnSp>
          <p:nvCxnSpPr>
            <p:cNvPr id="29" name="Elbow Connector 28"/>
            <p:cNvCxnSpPr/>
            <p:nvPr/>
          </p:nvCxnSpPr>
          <p:spPr>
            <a:xfrm rot="10800000" flipV="1">
              <a:off x="1524000" y="2819400"/>
              <a:ext cx="685800" cy="381000"/>
            </a:xfrm>
            <a:prstGeom prst="bentConnector4">
              <a:avLst>
                <a:gd name="adj1" fmla="val -21212"/>
                <a:gd name="adj2" fmla="val 352727"/>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rot="10800000" flipV="1">
              <a:off x="2895600" y="2819400"/>
              <a:ext cx="685800" cy="381000"/>
            </a:xfrm>
            <a:prstGeom prst="bentConnector4">
              <a:avLst>
                <a:gd name="adj1" fmla="val -21212"/>
                <a:gd name="adj2" fmla="val 352727"/>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Elbow Connector 26"/>
            <p:cNvCxnSpPr/>
            <p:nvPr/>
          </p:nvCxnSpPr>
          <p:spPr>
            <a:xfrm rot="10800000" flipV="1">
              <a:off x="4038600" y="2819400"/>
              <a:ext cx="685800" cy="381000"/>
            </a:xfrm>
            <a:prstGeom prst="bentConnector4">
              <a:avLst>
                <a:gd name="adj1" fmla="val -21212"/>
                <a:gd name="adj2" fmla="val 352727"/>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rot="10800000" flipV="1">
              <a:off x="5181600" y="2819400"/>
              <a:ext cx="685800" cy="381000"/>
            </a:xfrm>
            <a:prstGeom prst="bentConnector4">
              <a:avLst>
                <a:gd name="adj1" fmla="val -21212"/>
                <a:gd name="adj2" fmla="val 352727"/>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Elbow Connector 25"/>
            <p:cNvCxnSpPr/>
            <p:nvPr/>
          </p:nvCxnSpPr>
          <p:spPr>
            <a:xfrm rot="10800000" flipV="1">
              <a:off x="6477000" y="2819400"/>
              <a:ext cx="685800" cy="381000"/>
            </a:xfrm>
            <a:prstGeom prst="bentConnector4">
              <a:avLst>
                <a:gd name="adj1" fmla="val -21212"/>
                <a:gd name="adj2" fmla="val 352727"/>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 name="Rectangle 1"/>
          <p:cNvSpPr/>
          <p:nvPr/>
        </p:nvSpPr>
        <p:spPr>
          <a:xfrm>
            <a:off x="609600" y="2133599"/>
            <a:ext cx="1143000" cy="685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09600" y="2285999"/>
            <a:ext cx="1371600" cy="369332"/>
          </a:xfrm>
          <a:prstGeom prst="rect">
            <a:avLst/>
          </a:prstGeom>
          <a:noFill/>
        </p:spPr>
        <p:txBody>
          <a:bodyPr wrap="square" rtlCol="0">
            <a:spAutoFit/>
          </a:bodyPr>
          <a:lstStyle/>
          <a:p>
            <a:r>
              <a:rPr lang="en-US" dirty="0" smtClean="0">
                <a:solidFill>
                  <a:schemeClr val="bg1"/>
                </a:solidFill>
              </a:rPr>
              <a:t>Molecules</a:t>
            </a:r>
            <a:endParaRPr lang="en-US" dirty="0">
              <a:solidFill>
                <a:schemeClr val="bg1"/>
              </a:solidFill>
            </a:endParaRPr>
          </a:p>
        </p:txBody>
      </p:sp>
      <p:sp>
        <p:nvSpPr>
          <p:cNvPr id="4" name="Rectangle 3"/>
          <p:cNvSpPr/>
          <p:nvPr/>
        </p:nvSpPr>
        <p:spPr>
          <a:xfrm>
            <a:off x="2057400" y="2133599"/>
            <a:ext cx="1143000" cy="685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057400" y="2285999"/>
            <a:ext cx="1371600" cy="369332"/>
          </a:xfrm>
          <a:prstGeom prst="rect">
            <a:avLst/>
          </a:prstGeom>
          <a:noFill/>
        </p:spPr>
        <p:txBody>
          <a:bodyPr wrap="square" rtlCol="0">
            <a:spAutoFit/>
          </a:bodyPr>
          <a:lstStyle/>
          <a:p>
            <a:r>
              <a:rPr lang="en-US" dirty="0" smtClean="0">
                <a:solidFill>
                  <a:schemeClr val="bg1"/>
                </a:solidFill>
              </a:rPr>
              <a:t>Networks</a:t>
            </a:r>
            <a:endParaRPr lang="en-US" dirty="0">
              <a:solidFill>
                <a:schemeClr val="bg1"/>
              </a:solidFill>
            </a:endParaRPr>
          </a:p>
        </p:txBody>
      </p:sp>
      <p:sp>
        <p:nvSpPr>
          <p:cNvPr id="6" name="Rectangle 5"/>
          <p:cNvSpPr/>
          <p:nvPr/>
        </p:nvSpPr>
        <p:spPr>
          <a:xfrm>
            <a:off x="3505200" y="2133599"/>
            <a:ext cx="685800" cy="685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505200" y="2285999"/>
            <a:ext cx="685800" cy="369332"/>
          </a:xfrm>
          <a:prstGeom prst="rect">
            <a:avLst/>
          </a:prstGeom>
          <a:noFill/>
        </p:spPr>
        <p:txBody>
          <a:bodyPr wrap="square" rtlCol="0">
            <a:spAutoFit/>
          </a:bodyPr>
          <a:lstStyle/>
          <a:p>
            <a:r>
              <a:rPr lang="en-US" dirty="0" smtClean="0">
                <a:solidFill>
                  <a:schemeClr val="bg1"/>
                </a:solidFill>
              </a:rPr>
              <a:t>Cells</a:t>
            </a:r>
            <a:endParaRPr lang="en-US" dirty="0">
              <a:solidFill>
                <a:schemeClr val="bg1"/>
              </a:solidFill>
            </a:endParaRPr>
          </a:p>
        </p:txBody>
      </p:sp>
      <p:sp>
        <p:nvSpPr>
          <p:cNvPr id="10" name="Rectangle 9"/>
          <p:cNvSpPr/>
          <p:nvPr/>
        </p:nvSpPr>
        <p:spPr>
          <a:xfrm>
            <a:off x="4495800" y="2133599"/>
            <a:ext cx="990600" cy="685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572000" y="2285999"/>
            <a:ext cx="1371600" cy="369332"/>
          </a:xfrm>
          <a:prstGeom prst="rect">
            <a:avLst/>
          </a:prstGeom>
          <a:noFill/>
        </p:spPr>
        <p:txBody>
          <a:bodyPr wrap="square" rtlCol="0">
            <a:spAutoFit/>
          </a:bodyPr>
          <a:lstStyle/>
          <a:p>
            <a:r>
              <a:rPr lang="en-US" dirty="0" smtClean="0">
                <a:solidFill>
                  <a:schemeClr val="bg1"/>
                </a:solidFill>
              </a:rPr>
              <a:t>Tissues</a:t>
            </a:r>
            <a:endParaRPr lang="en-US" dirty="0">
              <a:solidFill>
                <a:schemeClr val="bg1"/>
              </a:solidFill>
            </a:endParaRPr>
          </a:p>
        </p:txBody>
      </p:sp>
      <p:sp>
        <p:nvSpPr>
          <p:cNvPr id="12" name="Rectangle 11"/>
          <p:cNvSpPr/>
          <p:nvPr/>
        </p:nvSpPr>
        <p:spPr>
          <a:xfrm>
            <a:off x="5753100" y="2133599"/>
            <a:ext cx="990600" cy="685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791200" y="2285999"/>
            <a:ext cx="1371600" cy="369332"/>
          </a:xfrm>
          <a:prstGeom prst="rect">
            <a:avLst/>
          </a:prstGeom>
          <a:noFill/>
        </p:spPr>
        <p:txBody>
          <a:bodyPr wrap="square" rtlCol="0">
            <a:spAutoFit/>
          </a:bodyPr>
          <a:lstStyle/>
          <a:p>
            <a:r>
              <a:rPr lang="en-US" dirty="0" smtClean="0">
                <a:solidFill>
                  <a:schemeClr val="bg1"/>
                </a:solidFill>
              </a:rPr>
              <a:t>Systems</a:t>
            </a:r>
            <a:endParaRPr lang="en-US" dirty="0">
              <a:solidFill>
                <a:schemeClr val="bg1"/>
              </a:solidFill>
            </a:endParaRPr>
          </a:p>
        </p:txBody>
      </p:sp>
      <p:sp>
        <p:nvSpPr>
          <p:cNvPr id="14" name="Rectangle 13"/>
          <p:cNvSpPr/>
          <p:nvPr/>
        </p:nvSpPr>
        <p:spPr>
          <a:xfrm>
            <a:off x="7086600" y="2133599"/>
            <a:ext cx="1066800" cy="685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086600" y="2285999"/>
            <a:ext cx="1371600" cy="369332"/>
          </a:xfrm>
          <a:prstGeom prst="rect">
            <a:avLst/>
          </a:prstGeom>
          <a:noFill/>
        </p:spPr>
        <p:txBody>
          <a:bodyPr wrap="square" rtlCol="0">
            <a:spAutoFit/>
          </a:bodyPr>
          <a:lstStyle/>
          <a:p>
            <a:r>
              <a:rPr lang="en-US" dirty="0" smtClean="0">
                <a:solidFill>
                  <a:schemeClr val="bg1"/>
                </a:solidFill>
              </a:rPr>
              <a:t>Organism</a:t>
            </a:r>
            <a:endParaRPr lang="en-US" dirty="0">
              <a:solidFill>
                <a:schemeClr val="bg1"/>
              </a:solidFill>
            </a:endParaRPr>
          </a:p>
        </p:txBody>
      </p:sp>
      <p:cxnSp>
        <p:nvCxnSpPr>
          <p:cNvPr id="17" name="Straight Arrow Connector 16"/>
          <p:cNvCxnSpPr/>
          <p:nvPr/>
        </p:nvCxnSpPr>
        <p:spPr>
          <a:xfrm>
            <a:off x="152400" y="2438399"/>
            <a:ext cx="4572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1676400" y="2438399"/>
            <a:ext cx="5455920" cy="0"/>
            <a:chOff x="1614407" y="2819400"/>
            <a:chExt cx="5548393" cy="0"/>
          </a:xfrm>
        </p:grpSpPr>
        <p:cxnSp>
          <p:nvCxnSpPr>
            <p:cNvPr id="19" name="Straight Arrow Connector 18"/>
            <p:cNvCxnSpPr/>
            <p:nvPr/>
          </p:nvCxnSpPr>
          <p:spPr>
            <a:xfrm>
              <a:off x="1614407" y="2819400"/>
              <a:ext cx="4572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3086746" y="2819400"/>
              <a:ext cx="4572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4114800" y="2819400"/>
              <a:ext cx="4572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5410200" y="2819400"/>
              <a:ext cx="4572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6705600" y="2819400"/>
              <a:ext cx="4572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24" name="Straight Arrow Connector 23"/>
          <p:cNvCxnSpPr/>
          <p:nvPr/>
        </p:nvCxnSpPr>
        <p:spPr>
          <a:xfrm>
            <a:off x="8153400" y="2438399"/>
            <a:ext cx="4572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04800" y="344738"/>
            <a:ext cx="9715500" cy="523220"/>
          </a:xfrm>
          <a:prstGeom prst="rect">
            <a:avLst/>
          </a:prstGeom>
          <a:noFill/>
        </p:spPr>
        <p:txBody>
          <a:bodyPr wrap="square" rtlCol="0">
            <a:spAutoFit/>
          </a:bodyPr>
          <a:lstStyle/>
          <a:p>
            <a:pPr algn="ctr"/>
            <a:r>
              <a:rPr lang="en-US" sz="2800" dirty="0" smtClean="0">
                <a:latin typeface="Helvetica" pitchFamily="34" charset="0"/>
                <a:cs typeface="Helvetica" pitchFamily="34" charset="0"/>
              </a:rPr>
              <a:t>Feedback changes the nature of integrated system</a:t>
            </a:r>
            <a:endParaRPr lang="en-US" sz="2800" dirty="0">
              <a:latin typeface="Helvetica" pitchFamily="34" charset="0"/>
              <a:cs typeface="Helvetica" pitchFamily="34" charset="0"/>
            </a:endParaRPr>
          </a:p>
        </p:txBody>
      </p:sp>
      <p:cxnSp>
        <p:nvCxnSpPr>
          <p:cNvPr id="31" name="Straight Arrow Connector 30"/>
          <p:cNvCxnSpPr/>
          <p:nvPr/>
        </p:nvCxnSpPr>
        <p:spPr>
          <a:xfrm>
            <a:off x="7391400" y="1669472"/>
            <a:ext cx="0" cy="4572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6858000" y="1066800"/>
            <a:ext cx="1593274" cy="646331"/>
          </a:xfrm>
          <a:prstGeom prst="rect">
            <a:avLst/>
          </a:prstGeom>
          <a:solidFill>
            <a:schemeClr val="tx1"/>
          </a:solidFill>
        </p:spPr>
        <p:txBody>
          <a:bodyPr wrap="square" rtlCol="0">
            <a:spAutoFit/>
          </a:bodyPr>
          <a:lstStyle/>
          <a:p>
            <a:pPr algn="ctr"/>
            <a:r>
              <a:rPr lang="en-US" dirty="0" smtClean="0">
                <a:solidFill>
                  <a:schemeClr val="bg1"/>
                </a:solidFill>
              </a:rPr>
              <a:t>Environment </a:t>
            </a:r>
          </a:p>
          <a:p>
            <a:pPr algn="ctr"/>
            <a:r>
              <a:rPr lang="en-US" dirty="0" smtClean="0">
                <a:solidFill>
                  <a:schemeClr val="bg1"/>
                </a:solidFill>
              </a:rPr>
              <a:t>&amp; society</a:t>
            </a:r>
          </a:p>
        </p:txBody>
      </p:sp>
      <p:cxnSp>
        <p:nvCxnSpPr>
          <p:cNvPr id="35" name="Straight Arrow Connector 34"/>
          <p:cNvCxnSpPr/>
          <p:nvPr/>
        </p:nvCxnSpPr>
        <p:spPr>
          <a:xfrm flipV="1">
            <a:off x="7924800" y="1676399"/>
            <a:ext cx="0" cy="45027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0" y="1371599"/>
            <a:ext cx="1752600" cy="646331"/>
          </a:xfrm>
          <a:prstGeom prst="rect">
            <a:avLst/>
          </a:prstGeom>
          <a:solidFill>
            <a:schemeClr val="bg1"/>
          </a:solidFill>
          <a:ln>
            <a:noFill/>
          </a:ln>
        </p:spPr>
        <p:txBody>
          <a:bodyPr wrap="square" rtlCol="0">
            <a:spAutoFit/>
          </a:bodyPr>
          <a:lstStyle/>
          <a:p>
            <a:r>
              <a:rPr lang="en-US" b="1" dirty="0" smtClean="0"/>
              <a:t>Input:</a:t>
            </a:r>
          </a:p>
          <a:p>
            <a:r>
              <a:rPr lang="en-US" dirty="0" smtClean="0"/>
              <a:t>Initial conditions</a:t>
            </a:r>
            <a:endParaRPr lang="en-US" dirty="0"/>
          </a:p>
        </p:txBody>
      </p:sp>
      <p:sp>
        <p:nvSpPr>
          <p:cNvPr id="39" name="TextBox 38"/>
          <p:cNvSpPr txBox="1"/>
          <p:nvPr/>
        </p:nvSpPr>
        <p:spPr>
          <a:xfrm>
            <a:off x="8153400" y="2819400"/>
            <a:ext cx="1350202" cy="646331"/>
          </a:xfrm>
          <a:prstGeom prst="rect">
            <a:avLst/>
          </a:prstGeom>
          <a:solidFill>
            <a:schemeClr val="bg1"/>
          </a:solidFill>
          <a:ln>
            <a:noFill/>
          </a:ln>
        </p:spPr>
        <p:txBody>
          <a:bodyPr wrap="square" rtlCol="0">
            <a:spAutoFit/>
          </a:bodyPr>
          <a:lstStyle/>
          <a:p>
            <a:r>
              <a:rPr lang="en-US" b="1" dirty="0" smtClean="0"/>
              <a:t>Output:</a:t>
            </a:r>
          </a:p>
          <a:p>
            <a:r>
              <a:rPr lang="en-US" dirty="0"/>
              <a:t>F</a:t>
            </a:r>
            <a:r>
              <a:rPr lang="en-US" dirty="0" smtClean="0"/>
              <a:t>ate</a:t>
            </a:r>
            <a:endParaRPr lang="en-US" dirty="0"/>
          </a:p>
        </p:txBody>
      </p:sp>
    </p:spTree>
    <p:extLst>
      <p:ext uri="{BB962C8B-B14F-4D97-AF65-F5344CB8AC3E}">
        <p14:creationId xmlns:p14="http://schemas.microsoft.com/office/powerpoint/2010/main" val="159037559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5"/>
          <p:cNvPicPr>
            <a:picLocks noChangeAspect="1" noChangeArrowheads="1"/>
          </p:cNvPicPr>
          <p:nvPr/>
        </p:nvPicPr>
        <p:blipFill>
          <a:blip r:embed="rId2" cstate="print">
            <a:extLst>
              <a:ext uri="{BEBA8EAE-BF5A-486C-A8C5-ECC9F3942E4B}">
                <a14:imgProps xmlns:a14="http://schemas.microsoft.com/office/drawing/2010/main">
                  <a14:imgLayer r:embed="rId3">
                    <a14:imgEffect>
                      <a14:artisticPaintBrush trans="13000" brushSize="7"/>
                    </a14:imgEffect>
                  </a14:imgLayer>
                </a14:imgProps>
              </a:ext>
              <a:ext uri="{28A0092B-C50C-407E-A947-70E740481C1C}">
                <a14:useLocalDpi xmlns:a14="http://schemas.microsoft.com/office/drawing/2010/main" val="0"/>
              </a:ext>
            </a:extLst>
          </a:blip>
          <a:srcRect/>
          <a:stretch>
            <a:fillRect/>
          </a:stretch>
        </p:blipFill>
        <p:spPr bwMode="auto">
          <a:xfrm>
            <a:off x="1901190" y="3414177"/>
            <a:ext cx="5619227" cy="3360696"/>
          </a:xfrm>
          <a:prstGeom prst="rect">
            <a:avLst/>
          </a:prstGeom>
          <a:solidFill>
            <a:schemeClr val="bg1"/>
          </a:solidFill>
          <a:ln>
            <a:noFill/>
          </a:ln>
          <a:extLst/>
        </p:spPr>
      </p:pic>
      <p:grpSp>
        <p:nvGrpSpPr>
          <p:cNvPr id="8" name="Group 7"/>
          <p:cNvGrpSpPr/>
          <p:nvPr/>
        </p:nvGrpSpPr>
        <p:grpSpPr>
          <a:xfrm>
            <a:off x="1524000" y="2628899"/>
            <a:ext cx="5638800" cy="190500"/>
            <a:chOff x="1524000" y="2819400"/>
            <a:chExt cx="5638800" cy="381000"/>
          </a:xfrm>
        </p:grpSpPr>
        <p:cxnSp>
          <p:nvCxnSpPr>
            <p:cNvPr id="29" name="Elbow Connector 28"/>
            <p:cNvCxnSpPr/>
            <p:nvPr/>
          </p:nvCxnSpPr>
          <p:spPr>
            <a:xfrm rot="10800000" flipV="1">
              <a:off x="1524000" y="2819400"/>
              <a:ext cx="685800" cy="381000"/>
            </a:xfrm>
            <a:prstGeom prst="bentConnector4">
              <a:avLst>
                <a:gd name="adj1" fmla="val -21212"/>
                <a:gd name="adj2" fmla="val 352727"/>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rot="10800000" flipV="1">
              <a:off x="2895600" y="2819400"/>
              <a:ext cx="685800" cy="381000"/>
            </a:xfrm>
            <a:prstGeom prst="bentConnector4">
              <a:avLst>
                <a:gd name="adj1" fmla="val -21212"/>
                <a:gd name="adj2" fmla="val 352727"/>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Elbow Connector 26"/>
            <p:cNvCxnSpPr/>
            <p:nvPr/>
          </p:nvCxnSpPr>
          <p:spPr>
            <a:xfrm rot="10800000" flipV="1">
              <a:off x="4038600" y="2819400"/>
              <a:ext cx="685800" cy="381000"/>
            </a:xfrm>
            <a:prstGeom prst="bentConnector4">
              <a:avLst>
                <a:gd name="adj1" fmla="val -21212"/>
                <a:gd name="adj2" fmla="val 352727"/>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rot="10800000" flipV="1">
              <a:off x="5181600" y="2819400"/>
              <a:ext cx="685800" cy="381000"/>
            </a:xfrm>
            <a:prstGeom prst="bentConnector4">
              <a:avLst>
                <a:gd name="adj1" fmla="val -21212"/>
                <a:gd name="adj2" fmla="val 352727"/>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Elbow Connector 25"/>
            <p:cNvCxnSpPr/>
            <p:nvPr/>
          </p:nvCxnSpPr>
          <p:spPr>
            <a:xfrm rot="10800000" flipV="1">
              <a:off x="6477000" y="2819400"/>
              <a:ext cx="685800" cy="381000"/>
            </a:xfrm>
            <a:prstGeom prst="bentConnector4">
              <a:avLst>
                <a:gd name="adj1" fmla="val -21212"/>
                <a:gd name="adj2" fmla="val 352727"/>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 name="Rectangle 1"/>
          <p:cNvSpPr/>
          <p:nvPr/>
        </p:nvSpPr>
        <p:spPr>
          <a:xfrm>
            <a:off x="609600" y="2133599"/>
            <a:ext cx="1143000" cy="685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09600" y="2285999"/>
            <a:ext cx="1371600" cy="369332"/>
          </a:xfrm>
          <a:prstGeom prst="rect">
            <a:avLst/>
          </a:prstGeom>
          <a:noFill/>
        </p:spPr>
        <p:txBody>
          <a:bodyPr wrap="square" rtlCol="0">
            <a:spAutoFit/>
          </a:bodyPr>
          <a:lstStyle/>
          <a:p>
            <a:r>
              <a:rPr lang="en-US" dirty="0" smtClean="0">
                <a:solidFill>
                  <a:schemeClr val="bg1"/>
                </a:solidFill>
              </a:rPr>
              <a:t>Molecules</a:t>
            </a:r>
            <a:endParaRPr lang="en-US" dirty="0">
              <a:solidFill>
                <a:schemeClr val="bg1"/>
              </a:solidFill>
            </a:endParaRPr>
          </a:p>
        </p:txBody>
      </p:sp>
      <p:sp>
        <p:nvSpPr>
          <p:cNvPr id="4" name="Rectangle 3"/>
          <p:cNvSpPr/>
          <p:nvPr/>
        </p:nvSpPr>
        <p:spPr>
          <a:xfrm>
            <a:off x="2057400" y="2133599"/>
            <a:ext cx="1143000" cy="685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057400" y="2285999"/>
            <a:ext cx="1371600" cy="369332"/>
          </a:xfrm>
          <a:prstGeom prst="rect">
            <a:avLst/>
          </a:prstGeom>
          <a:noFill/>
        </p:spPr>
        <p:txBody>
          <a:bodyPr wrap="square" rtlCol="0">
            <a:spAutoFit/>
          </a:bodyPr>
          <a:lstStyle/>
          <a:p>
            <a:r>
              <a:rPr lang="en-US" dirty="0" smtClean="0">
                <a:solidFill>
                  <a:schemeClr val="bg1"/>
                </a:solidFill>
              </a:rPr>
              <a:t>Networks</a:t>
            </a:r>
            <a:endParaRPr lang="en-US" dirty="0">
              <a:solidFill>
                <a:schemeClr val="bg1"/>
              </a:solidFill>
            </a:endParaRPr>
          </a:p>
        </p:txBody>
      </p:sp>
      <p:sp>
        <p:nvSpPr>
          <p:cNvPr id="6" name="Rectangle 5"/>
          <p:cNvSpPr/>
          <p:nvPr/>
        </p:nvSpPr>
        <p:spPr>
          <a:xfrm>
            <a:off x="3505200" y="2133599"/>
            <a:ext cx="685800" cy="685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505200" y="2285999"/>
            <a:ext cx="685800" cy="369332"/>
          </a:xfrm>
          <a:prstGeom prst="rect">
            <a:avLst/>
          </a:prstGeom>
          <a:noFill/>
        </p:spPr>
        <p:txBody>
          <a:bodyPr wrap="square" rtlCol="0">
            <a:spAutoFit/>
          </a:bodyPr>
          <a:lstStyle/>
          <a:p>
            <a:r>
              <a:rPr lang="en-US" dirty="0" smtClean="0">
                <a:solidFill>
                  <a:schemeClr val="bg1"/>
                </a:solidFill>
              </a:rPr>
              <a:t>Cells</a:t>
            </a:r>
            <a:endParaRPr lang="en-US" dirty="0">
              <a:solidFill>
                <a:schemeClr val="bg1"/>
              </a:solidFill>
            </a:endParaRPr>
          </a:p>
        </p:txBody>
      </p:sp>
      <p:sp>
        <p:nvSpPr>
          <p:cNvPr id="10" name="Rectangle 9"/>
          <p:cNvSpPr/>
          <p:nvPr/>
        </p:nvSpPr>
        <p:spPr>
          <a:xfrm>
            <a:off x="4495800" y="2133599"/>
            <a:ext cx="990600" cy="685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572000" y="2285999"/>
            <a:ext cx="1371600" cy="369332"/>
          </a:xfrm>
          <a:prstGeom prst="rect">
            <a:avLst/>
          </a:prstGeom>
          <a:noFill/>
        </p:spPr>
        <p:txBody>
          <a:bodyPr wrap="square" rtlCol="0">
            <a:spAutoFit/>
          </a:bodyPr>
          <a:lstStyle/>
          <a:p>
            <a:r>
              <a:rPr lang="en-US" dirty="0" smtClean="0">
                <a:solidFill>
                  <a:schemeClr val="bg1"/>
                </a:solidFill>
              </a:rPr>
              <a:t>Tissues</a:t>
            </a:r>
            <a:endParaRPr lang="en-US" dirty="0">
              <a:solidFill>
                <a:schemeClr val="bg1"/>
              </a:solidFill>
            </a:endParaRPr>
          </a:p>
        </p:txBody>
      </p:sp>
      <p:sp>
        <p:nvSpPr>
          <p:cNvPr id="12" name="Rectangle 11"/>
          <p:cNvSpPr/>
          <p:nvPr/>
        </p:nvSpPr>
        <p:spPr>
          <a:xfrm>
            <a:off x="5753100" y="2133599"/>
            <a:ext cx="990600" cy="685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791200" y="2285999"/>
            <a:ext cx="1371600" cy="369332"/>
          </a:xfrm>
          <a:prstGeom prst="rect">
            <a:avLst/>
          </a:prstGeom>
          <a:noFill/>
        </p:spPr>
        <p:txBody>
          <a:bodyPr wrap="square" rtlCol="0">
            <a:spAutoFit/>
          </a:bodyPr>
          <a:lstStyle/>
          <a:p>
            <a:r>
              <a:rPr lang="en-US" dirty="0" smtClean="0">
                <a:solidFill>
                  <a:schemeClr val="bg1"/>
                </a:solidFill>
              </a:rPr>
              <a:t>Systems</a:t>
            </a:r>
            <a:endParaRPr lang="en-US" dirty="0">
              <a:solidFill>
                <a:schemeClr val="bg1"/>
              </a:solidFill>
            </a:endParaRPr>
          </a:p>
        </p:txBody>
      </p:sp>
      <p:sp>
        <p:nvSpPr>
          <p:cNvPr id="14" name="Rectangle 13"/>
          <p:cNvSpPr/>
          <p:nvPr/>
        </p:nvSpPr>
        <p:spPr>
          <a:xfrm>
            <a:off x="7086600" y="2133599"/>
            <a:ext cx="1066800" cy="685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086600" y="2285999"/>
            <a:ext cx="1371600" cy="369332"/>
          </a:xfrm>
          <a:prstGeom prst="rect">
            <a:avLst/>
          </a:prstGeom>
          <a:noFill/>
        </p:spPr>
        <p:txBody>
          <a:bodyPr wrap="square" rtlCol="0">
            <a:spAutoFit/>
          </a:bodyPr>
          <a:lstStyle/>
          <a:p>
            <a:r>
              <a:rPr lang="en-US" dirty="0" smtClean="0">
                <a:solidFill>
                  <a:schemeClr val="bg1"/>
                </a:solidFill>
              </a:rPr>
              <a:t>Organism</a:t>
            </a:r>
            <a:endParaRPr lang="en-US" dirty="0">
              <a:solidFill>
                <a:schemeClr val="bg1"/>
              </a:solidFill>
            </a:endParaRPr>
          </a:p>
        </p:txBody>
      </p:sp>
      <p:cxnSp>
        <p:nvCxnSpPr>
          <p:cNvPr id="17" name="Straight Arrow Connector 16"/>
          <p:cNvCxnSpPr/>
          <p:nvPr/>
        </p:nvCxnSpPr>
        <p:spPr>
          <a:xfrm>
            <a:off x="152400" y="2438399"/>
            <a:ext cx="4572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1676400" y="2438399"/>
            <a:ext cx="5455920" cy="0"/>
            <a:chOff x="1614407" y="2819400"/>
            <a:chExt cx="5548393" cy="0"/>
          </a:xfrm>
        </p:grpSpPr>
        <p:cxnSp>
          <p:nvCxnSpPr>
            <p:cNvPr id="19" name="Straight Arrow Connector 18"/>
            <p:cNvCxnSpPr/>
            <p:nvPr/>
          </p:nvCxnSpPr>
          <p:spPr>
            <a:xfrm>
              <a:off x="1614407" y="2819400"/>
              <a:ext cx="4572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3086746" y="2819400"/>
              <a:ext cx="4572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4114800" y="2819400"/>
              <a:ext cx="4572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5410200" y="2819400"/>
              <a:ext cx="4572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6705600" y="2819400"/>
              <a:ext cx="4572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24" name="Straight Arrow Connector 23"/>
          <p:cNvCxnSpPr/>
          <p:nvPr/>
        </p:nvCxnSpPr>
        <p:spPr>
          <a:xfrm>
            <a:off x="8153400" y="2438399"/>
            <a:ext cx="4572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33350" y="344738"/>
            <a:ext cx="9715500" cy="523220"/>
          </a:xfrm>
          <a:prstGeom prst="rect">
            <a:avLst/>
          </a:prstGeom>
          <a:noFill/>
        </p:spPr>
        <p:txBody>
          <a:bodyPr wrap="square" rtlCol="0">
            <a:spAutoFit/>
          </a:bodyPr>
          <a:lstStyle/>
          <a:p>
            <a:r>
              <a:rPr lang="en-US" sz="2800" dirty="0" smtClean="0">
                <a:latin typeface="Helvetica" pitchFamily="34" charset="0"/>
                <a:cs typeface="Helvetica" pitchFamily="34" charset="0"/>
              </a:rPr>
              <a:t>Even with feedback this is still a biochemical machine</a:t>
            </a:r>
            <a:endParaRPr lang="en-US" sz="2800" dirty="0">
              <a:latin typeface="Helvetica" pitchFamily="34" charset="0"/>
              <a:cs typeface="Helvetica" pitchFamily="34" charset="0"/>
            </a:endParaRPr>
          </a:p>
        </p:txBody>
      </p:sp>
      <p:cxnSp>
        <p:nvCxnSpPr>
          <p:cNvPr id="31" name="Straight Arrow Connector 30"/>
          <p:cNvCxnSpPr/>
          <p:nvPr/>
        </p:nvCxnSpPr>
        <p:spPr>
          <a:xfrm>
            <a:off x="7391400" y="1669472"/>
            <a:ext cx="0" cy="4572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6858000" y="1066800"/>
            <a:ext cx="1593274" cy="646331"/>
          </a:xfrm>
          <a:prstGeom prst="rect">
            <a:avLst/>
          </a:prstGeom>
          <a:solidFill>
            <a:schemeClr val="tx1"/>
          </a:solidFill>
        </p:spPr>
        <p:txBody>
          <a:bodyPr wrap="square" rtlCol="0">
            <a:spAutoFit/>
          </a:bodyPr>
          <a:lstStyle/>
          <a:p>
            <a:pPr algn="ctr"/>
            <a:r>
              <a:rPr lang="en-US" dirty="0" smtClean="0">
                <a:solidFill>
                  <a:schemeClr val="bg1"/>
                </a:solidFill>
              </a:rPr>
              <a:t>Environment </a:t>
            </a:r>
          </a:p>
          <a:p>
            <a:pPr algn="ctr"/>
            <a:r>
              <a:rPr lang="en-US" dirty="0" smtClean="0">
                <a:solidFill>
                  <a:schemeClr val="bg1"/>
                </a:solidFill>
              </a:rPr>
              <a:t>&amp; society</a:t>
            </a:r>
          </a:p>
        </p:txBody>
      </p:sp>
      <p:cxnSp>
        <p:nvCxnSpPr>
          <p:cNvPr id="35" name="Straight Arrow Connector 34"/>
          <p:cNvCxnSpPr/>
          <p:nvPr/>
        </p:nvCxnSpPr>
        <p:spPr>
          <a:xfrm flipV="1">
            <a:off x="7924800" y="1676399"/>
            <a:ext cx="0" cy="45027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0" y="1371599"/>
            <a:ext cx="1752600" cy="646331"/>
          </a:xfrm>
          <a:prstGeom prst="rect">
            <a:avLst/>
          </a:prstGeom>
          <a:solidFill>
            <a:schemeClr val="bg1"/>
          </a:solidFill>
          <a:ln>
            <a:noFill/>
          </a:ln>
        </p:spPr>
        <p:txBody>
          <a:bodyPr wrap="square" rtlCol="0">
            <a:spAutoFit/>
          </a:bodyPr>
          <a:lstStyle/>
          <a:p>
            <a:r>
              <a:rPr lang="en-US" b="1" dirty="0" smtClean="0"/>
              <a:t>Input:</a:t>
            </a:r>
          </a:p>
          <a:p>
            <a:r>
              <a:rPr lang="en-US" dirty="0" smtClean="0"/>
              <a:t>Initial conditions</a:t>
            </a:r>
            <a:endParaRPr lang="en-US" dirty="0"/>
          </a:p>
        </p:txBody>
      </p:sp>
      <p:sp>
        <p:nvSpPr>
          <p:cNvPr id="39" name="TextBox 38"/>
          <p:cNvSpPr txBox="1"/>
          <p:nvPr/>
        </p:nvSpPr>
        <p:spPr>
          <a:xfrm>
            <a:off x="8153400" y="2819400"/>
            <a:ext cx="1350202" cy="646331"/>
          </a:xfrm>
          <a:prstGeom prst="rect">
            <a:avLst/>
          </a:prstGeom>
          <a:solidFill>
            <a:schemeClr val="bg1"/>
          </a:solidFill>
          <a:ln>
            <a:noFill/>
          </a:ln>
        </p:spPr>
        <p:txBody>
          <a:bodyPr wrap="square" rtlCol="0">
            <a:spAutoFit/>
          </a:bodyPr>
          <a:lstStyle/>
          <a:p>
            <a:r>
              <a:rPr lang="en-US" b="1" dirty="0" smtClean="0"/>
              <a:t>Output:</a:t>
            </a:r>
          </a:p>
          <a:p>
            <a:r>
              <a:rPr lang="en-US" dirty="0"/>
              <a:t>F</a:t>
            </a:r>
            <a:r>
              <a:rPr lang="en-US" dirty="0" smtClean="0"/>
              <a:t>ate</a:t>
            </a:r>
            <a:endParaRPr lang="en-US" dirty="0"/>
          </a:p>
        </p:txBody>
      </p:sp>
    </p:spTree>
    <p:extLst>
      <p:ext uri="{BB962C8B-B14F-4D97-AF65-F5344CB8AC3E}">
        <p14:creationId xmlns:p14="http://schemas.microsoft.com/office/powerpoint/2010/main" val="188867483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5"/>
          <p:cNvPicPr>
            <a:picLocks noChangeAspect="1" noChangeArrowheads="1"/>
          </p:cNvPicPr>
          <p:nvPr/>
        </p:nvPicPr>
        <p:blipFill>
          <a:blip r:embed="rId2" cstate="print">
            <a:extLst>
              <a:ext uri="{BEBA8EAE-BF5A-486C-A8C5-ECC9F3942E4B}">
                <a14:imgProps xmlns:a14="http://schemas.microsoft.com/office/drawing/2010/main">
                  <a14:imgLayer r:embed="rId3">
                    <a14:imgEffect>
                      <a14:artisticPaintBrush trans="13000" brushSize="7"/>
                    </a14:imgEffect>
                  </a14:imgLayer>
                </a14:imgProps>
              </a:ext>
              <a:ext uri="{28A0092B-C50C-407E-A947-70E740481C1C}">
                <a14:useLocalDpi xmlns:a14="http://schemas.microsoft.com/office/drawing/2010/main" val="0"/>
              </a:ext>
            </a:extLst>
          </a:blip>
          <a:srcRect/>
          <a:stretch>
            <a:fillRect/>
          </a:stretch>
        </p:blipFill>
        <p:spPr bwMode="auto">
          <a:xfrm>
            <a:off x="1901190" y="3414177"/>
            <a:ext cx="5619227" cy="3360696"/>
          </a:xfrm>
          <a:prstGeom prst="rect">
            <a:avLst/>
          </a:prstGeom>
          <a:solidFill>
            <a:schemeClr val="bg1"/>
          </a:solidFill>
          <a:ln>
            <a:noFill/>
          </a:ln>
          <a:extLst/>
        </p:spPr>
      </p:pic>
      <p:grpSp>
        <p:nvGrpSpPr>
          <p:cNvPr id="8" name="Group 7"/>
          <p:cNvGrpSpPr/>
          <p:nvPr/>
        </p:nvGrpSpPr>
        <p:grpSpPr>
          <a:xfrm>
            <a:off x="1524000" y="2628899"/>
            <a:ext cx="5638800" cy="190500"/>
            <a:chOff x="1524000" y="2819400"/>
            <a:chExt cx="5638800" cy="381000"/>
          </a:xfrm>
        </p:grpSpPr>
        <p:cxnSp>
          <p:nvCxnSpPr>
            <p:cNvPr id="29" name="Elbow Connector 28"/>
            <p:cNvCxnSpPr/>
            <p:nvPr/>
          </p:nvCxnSpPr>
          <p:spPr>
            <a:xfrm rot="10800000" flipV="1">
              <a:off x="1524000" y="2819400"/>
              <a:ext cx="685800" cy="381000"/>
            </a:xfrm>
            <a:prstGeom prst="bentConnector4">
              <a:avLst>
                <a:gd name="adj1" fmla="val -21212"/>
                <a:gd name="adj2" fmla="val 352727"/>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rot="10800000" flipV="1">
              <a:off x="2895600" y="2819400"/>
              <a:ext cx="685800" cy="381000"/>
            </a:xfrm>
            <a:prstGeom prst="bentConnector4">
              <a:avLst>
                <a:gd name="adj1" fmla="val -21212"/>
                <a:gd name="adj2" fmla="val 352727"/>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Elbow Connector 26"/>
            <p:cNvCxnSpPr/>
            <p:nvPr/>
          </p:nvCxnSpPr>
          <p:spPr>
            <a:xfrm rot="10800000" flipV="1">
              <a:off x="4038600" y="2819400"/>
              <a:ext cx="685800" cy="381000"/>
            </a:xfrm>
            <a:prstGeom prst="bentConnector4">
              <a:avLst>
                <a:gd name="adj1" fmla="val -21212"/>
                <a:gd name="adj2" fmla="val 352727"/>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rot="10800000" flipV="1">
              <a:off x="5181600" y="2819400"/>
              <a:ext cx="685800" cy="381000"/>
            </a:xfrm>
            <a:prstGeom prst="bentConnector4">
              <a:avLst>
                <a:gd name="adj1" fmla="val -21212"/>
                <a:gd name="adj2" fmla="val 352727"/>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Elbow Connector 25"/>
            <p:cNvCxnSpPr/>
            <p:nvPr/>
          </p:nvCxnSpPr>
          <p:spPr>
            <a:xfrm rot="10800000" flipV="1">
              <a:off x="6477000" y="2819400"/>
              <a:ext cx="685800" cy="381000"/>
            </a:xfrm>
            <a:prstGeom prst="bentConnector4">
              <a:avLst>
                <a:gd name="adj1" fmla="val -21212"/>
                <a:gd name="adj2" fmla="val 352727"/>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 name="Rectangle 1"/>
          <p:cNvSpPr/>
          <p:nvPr/>
        </p:nvSpPr>
        <p:spPr>
          <a:xfrm>
            <a:off x="609600" y="2133599"/>
            <a:ext cx="1143000" cy="685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09600" y="2285999"/>
            <a:ext cx="1371600" cy="369332"/>
          </a:xfrm>
          <a:prstGeom prst="rect">
            <a:avLst/>
          </a:prstGeom>
          <a:noFill/>
        </p:spPr>
        <p:txBody>
          <a:bodyPr wrap="square" rtlCol="0">
            <a:spAutoFit/>
          </a:bodyPr>
          <a:lstStyle/>
          <a:p>
            <a:r>
              <a:rPr lang="en-US" dirty="0" smtClean="0">
                <a:solidFill>
                  <a:schemeClr val="bg1"/>
                </a:solidFill>
              </a:rPr>
              <a:t>Molecules</a:t>
            </a:r>
            <a:endParaRPr lang="en-US" dirty="0">
              <a:solidFill>
                <a:schemeClr val="bg1"/>
              </a:solidFill>
            </a:endParaRPr>
          </a:p>
        </p:txBody>
      </p:sp>
      <p:sp>
        <p:nvSpPr>
          <p:cNvPr id="4" name="Rectangle 3"/>
          <p:cNvSpPr/>
          <p:nvPr/>
        </p:nvSpPr>
        <p:spPr>
          <a:xfrm>
            <a:off x="2057400" y="2133599"/>
            <a:ext cx="1143000" cy="685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057400" y="2285999"/>
            <a:ext cx="1371600" cy="369332"/>
          </a:xfrm>
          <a:prstGeom prst="rect">
            <a:avLst/>
          </a:prstGeom>
          <a:noFill/>
        </p:spPr>
        <p:txBody>
          <a:bodyPr wrap="square" rtlCol="0">
            <a:spAutoFit/>
          </a:bodyPr>
          <a:lstStyle/>
          <a:p>
            <a:r>
              <a:rPr lang="en-US" dirty="0" smtClean="0">
                <a:solidFill>
                  <a:schemeClr val="bg1"/>
                </a:solidFill>
              </a:rPr>
              <a:t>Networks</a:t>
            </a:r>
            <a:endParaRPr lang="en-US" dirty="0">
              <a:solidFill>
                <a:schemeClr val="bg1"/>
              </a:solidFill>
            </a:endParaRPr>
          </a:p>
        </p:txBody>
      </p:sp>
      <p:sp>
        <p:nvSpPr>
          <p:cNvPr id="6" name="Rectangle 5"/>
          <p:cNvSpPr/>
          <p:nvPr/>
        </p:nvSpPr>
        <p:spPr>
          <a:xfrm>
            <a:off x="3505200" y="2133599"/>
            <a:ext cx="685800" cy="685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505200" y="2285999"/>
            <a:ext cx="685800" cy="369332"/>
          </a:xfrm>
          <a:prstGeom prst="rect">
            <a:avLst/>
          </a:prstGeom>
          <a:noFill/>
        </p:spPr>
        <p:txBody>
          <a:bodyPr wrap="square" rtlCol="0">
            <a:spAutoFit/>
          </a:bodyPr>
          <a:lstStyle/>
          <a:p>
            <a:r>
              <a:rPr lang="en-US" dirty="0" smtClean="0">
                <a:solidFill>
                  <a:schemeClr val="bg1"/>
                </a:solidFill>
              </a:rPr>
              <a:t>Cells</a:t>
            </a:r>
            <a:endParaRPr lang="en-US" dirty="0">
              <a:solidFill>
                <a:schemeClr val="bg1"/>
              </a:solidFill>
            </a:endParaRPr>
          </a:p>
        </p:txBody>
      </p:sp>
      <p:sp>
        <p:nvSpPr>
          <p:cNvPr id="10" name="Rectangle 9"/>
          <p:cNvSpPr/>
          <p:nvPr/>
        </p:nvSpPr>
        <p:spPr>
          <a:xfrm>
            <a:off x="4495800" y="2133599"/>
            <a:ext cx="990600" cy="685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572000" y="2285999"/>
            <a:ext cx="1371600" cy="369332"/>
          </a:xfrm>
          <a:prstGeom prst="rect">
            <a:avLst/>
          </a:prstGeom>
          <a:noFill/>
        </p:spPr>
        <p:txBody>
          <a:bodyPr wrap="square" rtlCol="0">
            <a:spAutoFit/>
          </a:bodyPr>
          <a:lstStyle/>
          <a:p>
            <a:r>
              <a:rPr lang="en-US" dirty="0" smtClean="0">
                <a:solidFill>
                  <a:schemeClr val="bg1"/>
                </a:solidFill>
              </a:rPr>
              <a:t>Tissues</a:t>
            </a:r>
            <a:endParaRPr lang="en-US" dirty="0">
              <a:solidFill>
                <a:schemeClr val="bg1"/>
              </a:solidFill>
            </a:endParaRPr>
          </a:p>
        </p:txBody>
      </p:sp>
      <p:sp>
        <p:nvSpPr>
          <p:cNvPr id="12" name="Rectangle 11"/>
          <p:cNvSpPr/>
          <p:nvPr/>
        </p:nvSpPr>
        <p:spPr>
          <a:xfrm>
            <a:off x="5753100" y="2133599"/>
            <a:ext cx="990600" cy="685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791200" y="2285999"/>
            <a:ext cx="1371600" cy="369332"/>
          </a:xfrm>
          <a:prstGeom prst="rect">
            <a:avLst/>
          </a:prstGeom>
          <a:noFill/>
        </p:spPr>
        <p:txBody>
          <a:bodyPr wrap="square" rtlCol="0">
            <a:spAutoFit/>
          </a:bodyPr>
          <a:lstStyle/>
          <a:p>
            <a:r>
              <a:rPr lang="en-US" dirty="0" smtClean="0">
                <a:solidFill>
                  <a:schemeClr val="bg1"/>
                </a:solidFill>
              </a:rPr>
              <a:t>Systems</a:t>
            </a:r>
            <a:endParaRPr lang="en-US" dirty="0">
              <a:solidFill>
                <a:schemeClr val="bg1"/>
              </a:solidFill>
            </a:endParaRPr>
          </a:p>
        </p:txBody>
      </p:sp>
      <p:sp>
        <p:nvSpPr>
          <p:cNvPr id="14" name="Rectangle 13"/>
          <p:cNvSpPr/>
          <p:nvPr/>
        </p:nvSpPr>
        <p:spPr>
          <a:xfrm>
            <a:off x="7086600" y="2133599"/>
            <a:ext cx="1066800" cy="685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086600" y="2285999"/>
            <a:ext cx="1371600" cy="369332"/>
          </a:xfrm>
          <a:prstGeom prst="rect">
            <a:avLst/>
          </a:prstGeom>
          <a:noFill/>
        </p:spPr>
        <p:txBody>
          <a:bodyPr wrap="square" rtlCol="0">
            <a:spAutoFit/>
          </a:bodyPr>
          <a:lstStyle/>
          <a:p>
            <a:r>
              <a:rPr lang="en-US" dirty="0" smtClean="0">
                <a:solidFill>
                  <a:schemeClr val="bg1"/>
                </a:solidFill>
              </a:rPr>
              <a:t>Organism</a:t>
            </a:r>
            <a:endParaRPr lang="en-US" dirty="0">
              <a:solidFill>
                <a:schemeClr val="bg1"/>
              </a:solidFill>
            </a:endParaRPr>
          </a:p>
        </p:txBody>
      </p:sp>
      <p:cxnSp>
        <p:nvCxnSpPr>
          <p:cNvPr id="17" name="Straight Arrow Connector 16"/>
          <p:cNvCxnSpPr/>
          <p:nvPr/>
        </p:nvCxnSpPr>
        <p:spPr>
          <a:xfrm>
            <a:off x="152400" y="2438399"/>
            <a:ext cx="4572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1676400" y="2438399"/>
            <a:ext cx="5455920" cy="0"/>
            <a:chOff x="1614407" y="2819400"/>
            <a:chExt cx="5548393" cy="0"/>
          </a:xfrm>
        </p:grpSpPr>
        <p:cxnSp>
          <p:nvCxnSpPr>
            <p:cNvPr id="19" name="Straight Arrow Connector 18"/>
            <p:cNvCxnSpPr/>
            <p:nvPr/>
          </p:nvCxnSpPr>
          <p:spPr>
            <a:xfrm>
              <a:off x="1614407" y="2819400"/>
              <a:ext cx="4572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3086746" y="2819400"/>
              <a:ext cx="4572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4114800" y="2819400"/>
              <a:ext cx="4572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5410200" y="2819400"/>
              <a:ext cx="4572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6705600" y="2819400"/>
              <a:ext cx="4572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24" name="Straight Arrow Connector 23"/>
          <p:cNvCxnSpPr/>
          <p:nvPr/>
        </p:nvCxnSpPr>
        <p:spPr>
          <a:xfrm>
            <a:off x="8153400" y="2438399"/>
            <a:ext cx="4572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04800" y="344738"/>
            <a:ext cx="9715500" cy="523220"/>
          </a:xfrm>
          <a:prstGeom prst="rect">
            <a:avLst/>
          </a:prstGeom>
          <a:noFill/>
        </p:spPr>
        <p:txBody>
          <a:bodyPr wrap="square" rtlCol="0">
            <a:spAutoFit/>
          </a:bodyPr>
          <a:lstStyle/>
          <a:p>
            <a:pPr algn="ctr"/>
            <a:r>
              <a:rPr lang="en-US" sz="2800" dirty="0" smtClean="0">
                <a:latin typeface="Helvetica" pitchFamily="34" charset="0"/>
                <a:cs typeface="Helvetica" pitchFamily="34" charset="0"/>
              </a:rPr>
              <a:t>Unless there is a mind and free will</a:t>
            </a:r>
            <a:endParaRPr lang="en-US" sz="2800" dirty="0">
              <a:latin typeface="Helvetica" pitchFamily="34" charset="0"/>
              <a:cs typeface="Helvetica" pitchFamily="34" charset="0"/>
            </a:endParaRPr>
          </a:p>
        </p:txBody>
      </p:sp>
      <p:cxnSp>
        <p:nvCxnSpPr>
          <p:cNvPr id="31" name="Straight Arrow Connector 30"/>
          <p:cNvCxnSpPr/>
          <p:nvPr/>
        </p:nvCxnSpPr>
        <p:spPr>
          <a:xfrm>
            <a:off x="7391400" y="1669472"/>
            <a:ext cx="0" cy="4572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6858000" y="1066800"/>
            <a:ext cx="1593274" cy="646331"/>
          </a:xfrm>
          <a:prstGeom prst="rect">
            <a:avLst/>
          </a:prstGeom>
          <a:solidFill>
            <a:schemeClr val="tx1"/>
          </a:solidFill>
        </p:spPr>
        <p:txBody>
          <a:bodyPr wrap="square" rtlCol="0">
            <a:spAutoFit/>
          </a:bodyPr>
          <a:lstStyle/>
          <a:p>
            <a:pPr algn="ctr"/>
            <a:r>
              <a:rPr lang="en-US" dirty="0" smtClean="0">
                <a:solidFill>
                  <a:schemeClr val="bg1"/>
                </a:solidFill>
              </a:rPr>
              <a:t>Environment </a:t>
            </a:r>
          </a:p>
          <a:p>
            <a:pPr algn="ctr"/>
            <a:r>
              <a:rPr lang="en-US" dirty="0" smtClean="0">
                <a:solidFill>
                  <a:schemeClr val="bg1"/>
                </a:solidFill>
              </a:rPr>
              <a:t>&amp; society</a:t>
            </a:r>
          </a:p>
        </p:txBody>
      </p:sp>
      <p:cxnSp>
        <p:nvCxnSpPr>
          <p:cNvPr id="35" name="Straight Arrow Connector 34"/>
          <p:cNvCxnSpPr/>
          <p:nvPr/>
        </p:nvCxnSpPr>
        <p:spPr>
          <a:xfrm flipV="1">
            <a:off x="7924800" y="1676399"/>
            <a:ext cx="0" cy="45027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0" y="1371599"/>
            <a:ext cx="1752600" cy="646331"/>
          </a:xfrm>
          <a:prstGeom prst="rect">
            <a:avLst/>
          </a:prstGeom>
          <a:solidFill>
            <a:schemeClr val="bg1"/>
          </a:solidFill>
          <a:ln>
            <a:noFill/>
          </a:ln>
        </p:spPr>
        <p:txBody>
          <a:bodyPr wrap="square" rtlCol="0">
            <a:spAutoFit/>
          </a:bodyPr>
          <a:lstStyle/>
          <a:p>
            <a:r>
              <a:rPr lang="en-US" b="1" dirty="0" smtClean="0"/>
              <a:t>Input:</a:t>
            </a:r>
          </a:p>
          <a:p>
            <a:r>
              <a:rPr lang="en-US" dirty="0" smtClean="0"/>
              <a:t>Initial conditions</a:t>
            </a:r>
            <a:endParaRPr lang="en-US" dirty="0"/>
          </a:p>
        </p:txBody>
      </p:sp>
      <p:sp>
        <p:nvSpPr>
          <p:cNvPr id="39" name="TextBox 38"/>
          <p:cNvSpPr txBox="1"/>
          <p:nvPr/>
        </p:nvSpPr>
        <p:spPr>
          <a:xfrm>
            <a:off x="8153400" y="2819400"/>
            <a:ext cx="1350202" cy="646331"/>
          </a:xfrm>
          <a:prstGeom prst="rect">
            <a:avLst/>
          </a:prstGeom>
          <a:solidFill>
            <a:schemeClr val="bg1"/>
          </a:solidFill>
          <a:ln>
            <a:noFill/>
          </a:ln>
        </p:spPr>
        <p:txBody>
          <a:bodyPr wrap="square" rtlCol="0">
            <a:spAutoFit/>
          </a:bodyPr>
          <a:lstStyle/>
          <a:p>
            <a:r>
              <a:rPr lang="en-US" b="1" dirty="0" smtClean="0"/>
              <a:t>Output:</a:t>
            </a:r>
          </a:p>
          <a:p>
            <a:r>
              <a:rPr lang="en-US" dirty="0"/>
              <a:t>F</a:t>
            </a:r>
            <a:r>
              <a:rPr lang="en-US" dirty="0" smtClean="0"/>
              <a:t>ate</a:t>
            </a:r>
            <a:endParaRPr lang="en-US" dirty="0"/>
          </a:p>
        </p:txBody>
      </p:sp>
      <p:sp>
        <p:nvSpPr>
          <p:cNvPr id="37" name="Rectangle 36"/>
          <p:cNvSpPr/>
          <p:nvPr/>
        </p:nvSpPr>
        <p:spPr>
          <a:xfrm>
            <a:off x="7111365" y="3429000"/>
            <a:ext cx="1322070" cy="7550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Mind, Will</a:t>
            </a:r>
            <a:endParaRPr lang="en-US" dirty="0"/>
          </a:p>
        </p:txBody>
      </p:sp>
      <p:cxnSp>
        <p:nvCxnSpPr>
          <p:cNvPr id="43" name="Elbow Connector 42"/>
          <p:cNvCxnSpPr/>
          <p:nvPr/>
        </p:nvCxnSpPr>
        <p:spPr>
          <a:xfrm rot="10800000" flipV="1">
            <a:off x="7559040" y="2628900"/>
            <a:ext cx="365760" cy="190500"/>
          </a:xfrm>
          <a:prstGeom prst="bentConnector4">
            <a:avLst>
              <a:gd name="adj1" fmla="val -21212"/>
              <a:gd name="adj2" fmla="val 534545"/>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139460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228600"/>
            <a:ext cx="8763000" cy="646331"/>
          </a:xfrm>
          <a:prstGeom prst="rect">
            <a:avLst/>
          </a:prstGeom>
          <a:noFill/>
        </p:spPr>
        <p:txBody>
          <a:bodyPr wrap="square" rtlCol="0">
            <a:spAutoFit/>
          </a:bodyPr>
          <a:lstStyle/>
          <a:p>
            <a:pPr algn="ctr"/>
            <a:r>
              <a:rPr lang="en-US" sz="3600" dirty="0" smtClean="0">
                <a:latin typeface="Helvetica" pitchFamily="34" charset="0"/>
                <a:cs typeface="Helvetica" pitchFamily="34" charset="0"/>
              </a:rPr>
              <a:t>Modifying fate via behavior</a:t>
            </a:r>
            <a:endParaRPr lang="en-US" sz="3600" dirty="0">
              <a:latin typeface="Helvetica" pitchFamily="34" charset="0"/>
              <a:cs typeface="Helvetica" pitchFamily="34" charset="0"/>
            </a:endParaRPr>
          </a:p>
        </p:txBody>
      </p:sp>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1987" y="874931"/>
            <a:ext cx="7743825" cy="3600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04800" y="2879943"/>
            <a:ext cx="9753600" cy="27588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066800" y="2514600"/>
            <a:ext cx="9753600" cy="27588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8800" y="2488455"/>
            <a:ext cx="5943600" cy="39738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62870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228600"/>
            <a:ext cx="8763000" cy="646331"/>
          </a:xfrm>
          <a:prstGeom prst="rect">
            <a:avLst/>
          </a:prstGeom>
          <a:noFill/>
        </p:spPr>
        <p:txBody>
          <a:bodyPr wrap="square" rtlCol="0">
            <a:spAutoFit/>
          </a:bodyPr>
          <a:lstStyle/>
          <a:p>
            <a:pPr algn="ctr"/>
            <a:r>
              <a:rPr lang="en-US" sz="3600" dirty="0" smtClean="0">
                <a:latin typeface="Helvetica" pitchFamily="34" charset="0"/>
                <a:cs typeface="Helvetica" pitchFamily="34" charset="0"/>
              </a:rPr>
              <a:t>Identifies-meaningless-correlations gene?</a:t>
            </a:r>
            <a:endParaRPr lang="en-US" sz="3600" dirty="0">
              <a:latin typeface="Helvetica" pitchFamily="34" charset="0"/>
              <a:cs typeface="Helvetica" pitchFamily="34" charset="0"/>
            </a:endParaRPr>
          </a:p>
        </p:txBody>
      </p:sp>
      <p:pic>
        <p:nvPicPr>
          <p:cNvPr id="614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556" y="845680"/>
            <a:ext cx="7786688" cy="6012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054127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5"/>
          <p:cNvPicPr>
            <a:picLocks noChangeAspect="1" noChangeArrowheads="1"/>
          </p:cNvPicPr>
          <p:nvPr/>
        </p:nvPicPr>
        <p:blipFill>
          <a:blip r:embed="rId2" cstate="print">
            <a:extLst>
              <a:ext uri="{BEBA8EAE-BF5A-486C-A8C5-ECC9F3942E4B}">
                <a14:imgProps xmlns:a14="http://schemas.microsoft.com/office/drawing/2010/main">
                  <a14:imgLayer r:embed="rId3">
                    <a14:imgEffect>
                      <a14:artisticPaintBrush trans="13000" brushSize="7"/>
                    </a14:imgEffect>
                  </a14:imgLayer>
                </a14:imgProps>
              </a:ext>
              <a:ext uri="{28A0092B-C50C-407E-A947-70E740481C1C}">
                <a14:useLocalDpi xmlns:a14="http://schemas.microsoft.com/office/drawing/2010/main" val="0"/>
              </a:ext>
            </a:extLst>
          </a:blip>
          <a:srcRect/>
          <a:stretch>
            <a:fillRect/>
          </a:stretch>
        </p:blipFill>
        <p:spPr bwMode="auto">
          <a:xfrm>
            <a:off x="1901190" y="3414177"/>
            <a:ext cx="5619227" cy="3360696"/>
          </a:xfrm>
          <a:prstGeom prst="rect">
            <a:avLst/>
          </a:prstGeom>
          <a:solidFill>
            <a:schemeClr val="bg1"/>
          </a:solidFill>
          <a:ln>
            <a:noFill/>
          </a:ln>
          <a:extLst/>
        </p:spPr>
      </p:pic>
      <p:grpSp>
        <p:nvGrpSpPr>
          <p:cNvPr id="8" name="Group 7"/>
          <p:cNvGrpSpPr/>
          <p:nvPr/>
        </p:nvGrpSpPr>
        <p:grpSpPr>
          <a:xfrm>
            <a:off x="1524000" y="2628899"/>
            <a:ext cx="5638800" cy="190500"/>
            <a:chOff x="1524000" y="2819400"/>
            <a:chExt cx="5638800" cy="381000"/>
          </a:xfrm>
        </p:grpSpPr>
        <p:cxnSp>
          <p:nvCxnSpPr>
            <p:cNvPr id="29" name="Elbow Connector 28"/>
            <p:cNvCxnSpPr/>
            <p:nvPr/>
          </p:nvCxnSpPr>
          <p:spPr>
            <a:xfrm rot="10800000" flipV="1">
              <a:off x="1524000" y="2819400"/>
              <a:ext cx="685800" cy="381000"/>
            </a:xfrm>
            <a:prstGeom prst="bentConnector4">
              <a:avLst>
                <a:gd name="adj1" fmla="val -21212"/>
                <a:gd name="adj2" fmla="val 352727"/>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rot="10800000" flipV="1">
              <a:off x="2895600" y="2819400"/>
              <a:ext cx="685800" cy="381000"/>
            </a:xfrm>
            <a:prstGeom prst="bentConnector4">
              <a:avLst>
                <a:gd name="adj1" fmla="val -21212"/>
                <a:gd name="adj2" fmla="val 352727"/>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Elbow Connector 26"/>
            <p:cNvCxnSpPr/>
            <p:nvPr/>
          </p:nvCxnSpPr>
          <p:spPr>
            <a:xfrm rot="10800000" flipV="1">
              <a:off x="4038600" y="2819400"/>
              <a:ext cx="685800" cy="381000"/>
            </a:xfrm>
            <a:prstGeom prst="bentConnector4">
              <a:avLst>
                <a:gd name="adj1" fmla="val -21212"/>
                <a:gd name="adj2" fmla="val 352727"/>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rot="10800000" flipV="1">
              <a:off x="5181600" y="2819400"/>
              <a:ext cx="685800" cy="381000"/>
            </a:xfrm>
            <a:prstGeom prst="bentConnector4">
              <a:avLst>
                <a:gd name="adj1" fmla="val -21212"/>
                <a:gd name="adj2" fmla="val 352727"/>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Elbow Connector 25"/>
            <p:cNvCxnSpPr/>
            <p:nvPr/>
          </p:nvCxnSpPr>
          <p:spPr>
            <a:xfrm rot="10800000" flipV="1">
              <a:off x="6477000" y="2819400"/>
              <a:ext cx="685800" cy="381000"/>
            </a:xfrm>
            <a:prstGeom prst="bentConnector4">
              <a:avLst>
                <a:gd name="adj1" fmla="val -21212"/>
                <a:gd name="adj2" fmla="val 352727"/>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 name="Rectangle 1"/>
          <p:cNvSpPr/>
          <p:nvPr/>
        </p:nvSpPr>
        <p:spPr>
          <a:xfrm>
            <a:off x="609600" y="2133599"/>
            <a:ext cx="1143000" cy="685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09600" y="2285999"/>
            <a:ext cx="1371600" cy="369332"/>
          </a:xfrm>
          <a:prstGeom prst="rect">
            <a:avLst/>
          </a:prstGeom>
          <a:noFill/>
        </p:spPr>
        <p:txBody>
          <a:bodyPr wrap="square" rtlCol="0">
            <a:spAutoFit/>
          </a:bodyPr>
          <a:lstStyle/>
          <a:p>
            <a:r>
              <a:rPr lang="en-US" dirty="0" smtClean="0">
                <a:solidFill>
                  <a:schemeClr val="bg1"/>
                </a:solidFill>
              </a:rPr>
              <a:t>Molecules</a:t>
            </a:r>
            <a:endParaRPr lang="en-US" dirty="0">
              <a:solidFill>
                <a:schemeClr val="bg1"/>
              </a:solidFill>
            </a:endParaRPr>
          </a:p>
        </p:txBody>
      </p:sp>
      <p:sp>
        <p:nvSpPr>
          <p:cNvPr id="4" name="Rectangle 3"/>
          <p:cNvSpPr/>
          <p:nvPr/>
        </p:nvSpPr>
        <p:spPr>
          <a:xfrm>
            <a:off x="2057400" y="2133599"/>
            <a:ext cx="1143000" cy="685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057400" y="2285999"/>
            <a:ext cx="1371600" cy="369332"/>
          </a:xfrm>
          <a:prstGeom prst="rect">
            <a:avLst/>
          </a:prstGeom>
          <a:noFill/>
        </p:spPr>
        <p:txBody>
          <a:bodyPr wrap="square" rtlCol="0">
            <a:spAutoFit/>
          </a:bodyPr>
          <a:lstStyle/>
          <a:p>
            <a:r>
              <a:rPr lang="en-US" dirty="0" smtClean="0">
                <a:solidFill>
                  <a:schemeClr val="bg1"/>
                </a:solidFill>
              </a:rPr>
              <a:t>Networks</a:t>
            </a:r>
            <a:endParaRPr lang="en-US" dirty="0">
              <a:solidFill>
                <a:schemeClr val="bg1"/>
              </a:solidFill>
            </a:endParaRPr>
          </a:p>
        </p:txBody>
      </p:sp>
      <p:sp>
        <p:nvSpPr>
          <p:cNvPr id="6" name="Rectangle 5"/>
          <p:cNvSpPr/>
          <p:nvPr/>
        </p:nvSpPr>
        <p:spPr>
          <a:xfrm>
            <a:off x="3505200" y="2133599"/>
            <a:ext cx="685800" cy="685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505200" y="2285999"/>
            <a:ext cx="685800" cy="369332"/>
          </a:xfrm>
          <a:prstGeom prst="rect">
            <a:avLst/>
          </a:prstGeom>
          <a:noFill/>
        </p:spPr>
        <p:txBody>
          <a:bodyPr wrap="square" rtlCol="0">
            <a:spAutoFit/>
          </a:bodyPr>
          <a:lstStyle/>
          <a:p>
            <a:r>
              <a:rPr lang="en-US" dirty="0" smtClean="0">
                <a:solidFill>
                  <a:schemeClr val="bg1"/>
                </a:solidFill>
              </a:rPr>
              <a:t>Cells</a:t>
            </a:r>
            <a:endParaRPr lang="en-US" dirty="0">
              <a:solidFill>
                <a:schemeClr val="bg1"/>
              </a:solidFill>
            </a:endParaRPr>
          </a:p>
        </p:txBody>
      </p:sp>
      <p:sp>
        <p:nvSpPr>
          <p:cNvPr id="10" name="Rectangle 9"/>
          <p:cNvSpPr/>
          <p:nvPr/>
        </p:nvSpPr>
        <p:spPr>
          <a:xfrm>
            <a:off x="4495800" y="2133599"/>
            <a:ext cx="990600" cy="685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572000" y="2285999"/>
            <a:ext cx="1371600" cy="369332"/>
          </a:xfrm>
          <a:prstGeom prst="rect">
            <a:avLst/>
          </a:prstGeom>
          <a:noFill/>
        </p:spPr>
        <p:txBody>
          <a:bodyPr wrap="square" rtlCol="0">
            <a:spAutoFit/>
          </a:bodyPr>
          <a:lstStyle/>
          <a:p>
            <a:r>
              <a:rPr lang="en-US" dirty="0" smtClean="0">
                <a:solidFill>
                  <a:schemeClr val="bg1"/>
                </a:solidFill>
              </a:rPr>
              <a:t>Tissues</a:t>
            </a:r>
            <a:endParaRPr lang="en-US" dirty="0">
              <a:solidFill>
                <a:schemeClr val="bg1"/>
              </a:solidFill>
            </a:endParaRPr>
          </a:p>
        </p:txBody>
      </p:sp>
      <p:sp>
        <p:nvSpPr>
          <p:cNvPr id="12" name="Rectangle 11"/>
          <p:cNvSpPr/>
          <p:nvPr/>
        </p:nvSpPr>
        <p:spPr>
          <a:xfrm>
            <a:off x="5753100" y="2133599"/>
            <a:ext cx="990600" cy="685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791200" y="2285999"/>
            <a:ext cx="1371600" cy="369332"/>
          </a:xfrm>
          <a:prstGeom prst="rect">
            <a:avLst/>
          </a:prstGeom>
          <a:noFill/>
        </p:spPr>
        <p:txBody>
          <a:bodyPr wrap="square" rtlCol="0">
            <a:spAutoFit/>
          </a:bodyPr>
          <a:lstStyle/>
          <a:p>
            <a:r>
              <a:rPr lang="en-US" dirty="0" smtClean="0">
                <a:solidFill>
                  <a:schemeClr val="bg1"/>
                </a:solidFill>
              </a:rPr>
              <a:t>Systems</a:t>
            </a:r>
            <a:endParaRPr lang="en-US" dirty="0">
              <a:solidFill>
                <a:schemeClr val="bg1"/>
              </a:solidFill>
            </a:endParaRPr>
          </a:p>
        </p:txBody>
      </p:sp>
      <p:sp>
        <p:nvSpPr>
          <p:cNvPr id="14" name="Rectangle 13"/>
          <p:cNvSpPr/>
          <p:nvPr/>
        </p:nvSpPr>
        <p:spPr>
          <a:xfrm>
            <a:off x="7086600" y="2133599"/>
            <a:ext cx="1066800" cy="685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086600" y="2285999"/>
            <a:ext cx="1371600" cy="369332"/>
          </a:xfrm>
          <a:prstGeom prst="rect">
            <a:avLst/>
          </a:prstGeom>
          <a:noFill/>
        </p:spPr>
        <p:txBody>
          <a:bodyPr wrap="square" rtlCol="0">
            <a:spAutoFit/>
          </a:bodyPr>
          <a:lstStyle/>
          <a:p>
            <a:r>
              <a:rPr lang="en-US" dirty="0" smtClean="0">
                <a:solidFill>
                  <a:schemeClr val="bg1"/>
                </a:solidFill>
              </a:rPr>
              <a:t>Organism</a:t>
            </a:r>
            <a:endParaRPr lang="en-US" dirty="0">
              <a:solidFill>
                <a:schemeClr val="bg1"/>
              </a:solidFill>
            </a:endParaRPr>
          </a:p>
        </p:txBody>
      </p:sp>
      <p:cxnSp>
        <p:nvCxnSpPr>
          <p:cNvPr id="17" name="Straight Arrow Connector 16"/>
          <p:cNvCxnSpPr/>
          <p:nvPr/>
        </p:nvCxnSpPr>
        <p:spPr>
          <a:xfrm>
            <a:off x="152400" y="2438399"/>
            <a:ext cx="4572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1676400" y="2438399"/>
            <a:ext cx="5455920" cy="0"/>
            <a:chOff x="1614407" y="2819400"/>
            <a:chExt cx="5548393" cy="0"/>
          </a:xfrm>
        </p:grpSpPr>
        <p:cxnSp>
          <p:nvCxnSpPr>
            <p:cNvPr id="19" name="Straight Arrow Connector 18"/>
            <p:cNvCxnSpPr/>
            <p:nvPr/>
          </p:nvCxnSpPr>
          <p:spPr>
            <a:xfrm>
              <a:off x="1614407" y="2819400"/>
              <a:ext cx="4572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3086746" y="2819400"/>
              <a:ext cx="4572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4114800" y="2819400"/>
              <a:ext cx="4572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5410200" y="2819400"/>
              <a:ext cx="4572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6705600" y="2819400"/>
              <a:ext cx="4572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24" name="Straight Arrow Connector 23"/>
          <p:cNvCxnSpPr/>
          <p:nvPr/>
        </p:nvCxnSpPr>
        <p:spPr>
          <a:xfrm>
            <a:off x="8153400" y="2438399"/>
            <a:ext cx="4572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04800" y="344738"/>
            <a:ext cx="9715500" cy="523220"/>
          </a:xfrm>
          <a:prstGeom prst="rect">
            <a:avLst/>
          </a:prstGeom>
          <a:noFill/>
        </p:spPr>
        <p:txBody>
          <a:bodyPr wrap="square" rtlCol="0">
            <a:spAutoFit/>
          </a:bodyPr>
          <a:lstStyle/>
          <a:p>
            <a:pPr algn="ctr"/>
            <a:r>
              <a:rPr lang="en-US" sz="2800" dirty="0" smtClean="0">
                <a:latin typeface="Helvetica" pitchFamily="34" charset="0"/>
                <a:cs typeface="Helvetica" pitchFamily="34" charset="0"/>
              </a:rPr>
              <a:t>Yet, if our hope is in our will, do we have hope?</a:t>
            </a:r>
            <a:endParaRPr lang="en-US" sz="2800" dirty="0">
              <a:latin typeface="Helvetica" pitchFamily="34" charset="0"/>
              <a:cs typeface="Helvetica" pitchFamily="34" charset="0"/>
            </a:endParaRPr>
          </a:p>
        </p:txBody>
      </p:sp>
      <p:cxnSp>
        <p:nvCxnSpPr>
          <p:cNvPr id="31" name="Straight Arrow Connector 30"/>
          <p:cNvCxnSpPr/>
          <p:nvPr/>
        </p:nvCxnSpPr>
        <p:spPr>
          <a:xfrm>
            <a:off x="7391400" y="1669472"/>
            <a:ext cx="0" cy="4572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6858000" y="1066800"/>
            <a:ext cx="1593274" cy="646331"/>
          </a:xfrm>
          <a:prstGeom prst="rect">
            <a:avLst/>
          </a:prstGeom>
          <a:solidFill>
            <a:schemeClr val="tx1"/>
          </a:solidFill>
        </p:spPr>
        <p:txBody>
          <a:bodyPr wrap="square" rtlCol="0">
            <a:spAutoFit/>
          </a:bodyPr>
          <a:lstStyle/>
          <a:p>
            <a:pPr algn="ctr"/>
            <a:r>
              <a:rPr lang="en-US" dirty="0" smtClean="0">
                <a:solidFill>
                  <a:schemeClr val="bg1"/>
                </a:solidFill>
              </a:rPr>
              <a:t>Environment </a:t>
            </a:r>
          </a:p>
          <a:p>
            <a:pPr algn="ctr"/>
            <a:r>
              <a:rPr lang="en-US" dirty="0" smtClean="0">
                <a:solidFill>
                  <a:schemeClr val="bg1"/>
                </a:solidFill>
              </a:rPr>
              <a:t>&amp; society</a:t>
            </a:r>
          </a:p>
        </p:txBody>
      </p:sp>
      <p:cxnSp>
        <p:nvCxnSpPr>
          <p:cNvPr id="35" name="Straight Arrow Connector 34"/>
          <p:cNvCxnSpPr/>
          <p:nvPr/>
        </p:nvCxnSpPr>
        <p:spPr>
          <a:xfrm flipV="1">
            <a:off x="7924800" y="1676399"/>
            <a:ext cx="0" cy="45027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0" y="1371599"/>
            <a:ext cx="1752600" cy="646331"/>
          </a:xfrm>
          <a:prstGeom prst="rect">
            <a:avLst/>
          </a:prstGeom>
          <a:solidFill>
            <a:schemeClr val="bg1"/>
          </a:solidFill>
          <a:ln>
            <a:noFill/>
          </a:ln>
        </p:spPr>
        <p:txBody>
          <a:bodyPr wrap="square" rtlCol="0">
            <a:spAutoFit/>
          </a:bodyPr>
          <a:lstStyle/>
          <a:p>
            <a:r>
              <a:rPr lang="en-US" b="1" dirty="0" smtClean="0"/>
              <a:t>Input:</a:t>
            </a:r>
          </a:p>
          <a:p>
            <a:r>
              <a:rPr lang="en-US" dirty="0" smtClean="0"/>
              <a:t>Initial conditions</a:t>
            </a:r>
            <a:endParaRPr lang="en-US" dirty="0"/>
          </a:p>
        </p:txBody>
      </p:sp>
      <p:sp>
        <p:nvSpPr>
          <p:cNvPr id="39" name="TextBox 38"/>
          <p:cNvSpPr txBox="1"/>
          <p:nvPr/>
        </p:nvSpPr>
        <p:spPr>
          <a:xfrm>
            <a:off x="8153400" y="2819400"/>
            <a:ext cx="1350202" cy="646331"/>
          </a:xfrm>
          <a:prstGeom prst="rect">
            <a:avLst/>
          </a:prstGeom>
          <a:solidFill>
            <a:schemeClr val="bg1"/>
          </a:solidFill>
          <a:ln>
            <a:noFill/>
          </a:ln>
        </p:spPr>
        <p:txBody>
          <a:bodyPr wrap="square" rtlCol="0">
            <a:spAutoFit/>
          </a:bodyPr>
          <a:lstStyle/>
          <a:p>
            <a:r>
              <a:rPr lang="en-US" b="1" dirty="0" smtClean="0"/>
              <a:t>Output:</a:t>
            </a:r>
          </a:p>
          <a:p>
            <a:r>
              <a:rPr lang="en-US" dirty="0"/>
              <a:t>F</a:t>
            </a:r>
            <a:r>
              <a:rPr lang="en-US" dirty="0" smtClean="0"/>
              <a:t>ate</a:t>
            </a:r>
            <a:endParaRPr lang="en-US" dirty="0"/>
          </a:p>
        </p:txBody>
      </p:sp>
      <p:sp>
        <p:nvSpPr>
          <p:cNvPr id="37" name="Rectangle 36"/>
          <p:cNvSpPr/>
          <p:nvPr/>
        </p:nvSpPr>
        <p:spPr>
          <a:xfrm>
            <a:off x="7111365" y="3429000"/>
            <a:ext cx="1322070" cy="7550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Mind, Will</a:t>
            </a:r>
            <a:endParaRPr lang="en-US" dirty="0"/>
          </a:p>
        </p:txBody>
      </p:sp>
      <p:cxnSp>
        <p:nvCxnSpPr>
          <p:cNvPr id="43" name="Elbow Connector 42"/>
          <p:cNvCxnSpPr/>
          <p:nvPr/>
        </p:nvCxnSpPr>
        <p:spPr>
          <a:xfrm rot="10800000" flipV="1">
            <a:off x="7559040" y="2628900"/>
            <a:ext cx="365760" cy="190500"/>
          </a:xfrm>
          <a:prstGeom prst="bentConnector4">
            <a:avLst>
              <a:gd name="adj1" fmla="val -21212"/>
              <a:gd name="adj2" fmla="val 534545"/>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358876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3009" y="2590800"/>
            <a:ext cx="7945520" cy="3700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619960" y="1378803"/>
            <a:ext cx="7914440" cy="830997"/>
          </a:xfrm>
          <a:prstGeom prst="rect">
            <a:avLst/>
          </a:prstGeom>
          <a:solidFill>
            <a:schemeClr val="bg1"/>
          </a:solidFill>
        </p:spPr>
        <p:txBody>
          <a:bodyPr wrap="square">
            <a:spAutoFit/>
          </a:bodyPr>
          <a:lstStyle/>
          <a:p>
            <a:r>
              <a:rPr lang="en-US" sz="2400" baseline="30000" dirty="0">
                <a:latin typeface="Helvetica" pitchFamily="34" charset="0"/>
                <a:cs typeface="Helvetica" pitchFamily="34" charset="0"/>
              </a:rPr>
              <a:t> </a:t>
            </a:r>
            <a:r>
              <a:rPr lang="en-US" sz="2400" dirty="0">
                <a:latin typeface="Helvetica" pitchFamily="34" charset="0"/>
                <a:cs typeface="Helvetica" pitchFamily="34" charset="0"/>
              </a:rPr>
              <a:t>For I do not do the good I want to do, but the evil I do not want to do—this I keep on doing. </a:t>
            </a:r>
            <a:r>
              <a:rPr lang="en-US" sz="2400" dirty="0" smtClean="0">
                <a:latin typeface="Helvetica" pitchFamily="34" charset="0"/>
                <a:cs typeface="Helvetica" pitchFamily="34" charset="0"/>
              </a:rPr>
              <a:t>		-</a:t>
            </a:r>
            <a:r>
              <a:rPr lang="en-US" sz="2400" b="1" dirty="0" smtClean="0">
                <a:latin typeface="Helvetica" pitchFamily="34" charset="0"/>
                <a:cs typeface="Helvetica" pitchFamily="34" charset="0"/>
              </a:rPr>
              <a:t>Romans 7: 19</a:t>
            </a:r>
            <a:endParaRPr lang="en-US" sz="2400" b="1" dirty="0">
              <a:latin typeface="Helvetica" pitchFamily="34" charset="0"/>
              <a:cs typeface="Helvetica" pitchFamily="34" charset="0"/>
            </a:endParaRPr>
          </a:p>
        </p:txBody>
      </p:sp>
      <p:sp>
        <p:nvSpPr>
          <p:cNvPr id="4" name="TextBox 3"/>
          <p:cNvSpPr txBox="1"/>
          <p:nvPr/>
        </p:nvSpPr>
        <p:spPr>
          <a:xfrm>
            <a:off x="-304800" y="344738"/>
            <a:ext cx="9715500" cy="523220"/>
          </a:xfrm>
          <a:prstGeom prst="rect">
            <a:avLst/>
          </a:prstGeom>
          <a:noFill/>
        </p:spPr>
        <p:txBody>
          <a:bodyPr wrap="square" rtlCol="0">
            <a:spAutoFit/>
          </a:bodyPr>
          <a:lstStyle/>
          <a:p>
            <a:pPr algn="ctr"/>
            <a:r>
              <a:rPr lang="en-US" sz="2800" dirty="0" smtClean="0">
                <a:latin typeface="Helvetica" pitchFamily="34" charset="0"/>
                <a:cs typeface="Helvetica" pitchFamily="34" charset="0"/>
              </a:rPr>
              <a:t>Hope in free will</a:t>
            </a:r>
            <a:r>
              <a:rPr lang="en-US" sz="2800" dirty="0">
                <a:latin typeface="Helvetica" pitchFamily="34" charset="0"/>
                <a:cs typeface="Helvetica" pitchFamily="34" charset="0"/>
              </a:rPr>
              <a:t>? Yes and no</a:t>
            </a:r>
            <a:r>
              <a:rPr lang="en-US" sz="2800" dirty="0" smtClean="0">
                <a:latin typeface="Helvetica" pitchFamily="34" charset="0"/>
                <a:cs typeface="Helvetica" pitchFamily="34" charset="0"/>
              </a:rPr>
              <a:t>.</a:t>
            </a:r>
            <a:endParaRPr lang="en-US" sz="2800" dirty="0">
              <a:latin typeface="Helvetica" pitchFamily="34" charset="0"/>
              <a:cs typeface="Helvetica" pitchFamily="34" charset="0"/>
            </a:endParaRPr>
          </a:p>
        </p:txBody>
      </p:sp>
    </p:spTree>
    <p:extLst>
      <p:ext uri="{BB962C8B-B14F-4D97-AF65-F5344CB8AC3E}">
        <p14:creationId xmlns:p14="http://schemas.microsoft.com/office/powerpoint/2010/main" val="213500029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5"/>
          <p:cNvPicPr>
            <a:picLocks noChangeAspect="1" noChangeArrowheads="1"/>
          </p:cNvPicPr>
          <p:nvPr/>
        </p:nvPicPr>
        <p:blipFill>
          <a:blip r:embed="rId2" cstate="print">
            <a:extLst>
              <a:ext uri="{BEBA8EAE-BF5A-486C-A8C5-ECC9F3942E4B}">
                <a14:imgProps xmlns:a14="http://schemas.microsoft.com/office/drawing/2010/main">
                  <a14:imgLayer r:embed="rId3">
                    <a14:imgEffect>
                      <a14:artisticPaintBrush trans="13000" brushSize="7"/>
                    </a14:imgEffect>
                  </a14:imgLayer>
                </a14:imgProps>
              </a:ext>
              <a:ext uri="{28A0092B-C50C-407E-A947-70E740481C1C}">
                <a14:useLocalDpi xmlns:a14="http://schemas.microsoft.com/office/drawing/2010/main" val="0"/>
              </a:ext>
            </a:extLst>
          </a:blip>
          <a:srcRect/>
          <a:stretch>
            <a:fillRect/>
          </a:stretch>
        </p:blipFill>
        <p:spPr bwMode="auto">
          <a:xfrm>
            <a:off x="1901190" y="3414177"/>
            <a:ext cx="5619227" cy="3360696"/>
          </a:xfrm>
          <a:prstGeom prst="rect">
            <a:avLst/>
          </a:prstGeom>
          <a:solidFill>
            <a:schemeClr val="bg1"/>
          </a:solidFill>
          <a:ln>
            <a:noFill/>
          </a:ln>
          <a:extLst/>
        </p:spPr>
      </p:pic>
      <p:grpSp>
        <p:nvGrpSpPr>
          <p:cNvPr id="8" name="Group 7"/>
          <p:cNvGrpSpPr/>
          <p:nvPr/>
        </p:nvGrpSpPr>
        <p:grpSpPr>
          <a:xfrm>
            <a:off x="1524000" y="2628899"/>
            <a:ext cx="5638800" cy="190500"/>
            <a:chOff x="1524000" y="2819400"/>
            <a:chExt cx="5638800" cy="381000"/>
          </a:xfrm>
        </p:grpSpPr>
        <p:cxnSp>
          <p:nvCxnSpPr>
            <p:cNvPr id="29" name="Elbow Connector 28"/>
            <p:cNvCxnSpPr/>
            <p:nvPr/>
          </p:nvCxnSpPr>
          <p:spPr>
            <a:xfrm rot="10800000" flipV="1">
              <a:off x="1524000" y="2819400"/>
              <a:ext cx="685800" cy="381000"/>
            </a:xfrm>
            <a:prstGeom prst="bentConnector4">
              <a:avLst>
                <a:gd name="adj1" fmla="val -21212"/>
                <a:gd name="adj2" fmla="val 352727"/>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rot="10800000" flipV="1">
              <a:off x="2895600" y="2819400"/>
              <a:ext cx="685800" cy="381000"/>
            </a:xfrm>
            <a:prstGeom prst="bentConnector4">
              <a:avLst>
                <a:gd name="adj1" fmla="val -21212"/>
                <a:gd name="adj2" fmla="val 352727"/>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Elbow Connector 26"/>
            <p:cNvCxnSpPr/>
            <p:nvPr/>
          </p:nvCxnSpPr>
          <p:spPr>
            <a:xfrm rot="10800000" flipV="1">
              <a:off x="4038600" y="2819400"/>
              <a:ext cx="685800" cy="381000"/>
            </a:xfrm>
            <a:prstGeom prst="bentConnector4">
              <a:avLst>
                <a:gd name="adj1" fmla="val -21212"/>
                <a:gd name="adj2" fmla="val 352727"/>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rot="10800000" flipV="1">
              <a:off x="5181600" y="2819400"/>
              <a:ext cx="685800" cy="381000"/>
            </a:xfrm>
            <a:prstGeom prst="bentConnector4">
              <a:avLst>
                <a:gd name="adj1" fmla="val -21212"/>
                <a:gd name="adj2" fmla="val 352727"/>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Elbow Connector 25"/>
            <p:cNvCxnSpPr/>
            <p:nvPr/>
          </p:nvCxnSpPr>
          <p:spPr>
            <a:xfrm rot="10800000" flipV="1">
              <a:off x="6477000" y="2819400"/>
              <a:ext cx="685800" cy="381000"/>
            </a:xfrm>
            <a:prstGeom prst="bentConnector4">
              <a:avLst>
                <a:gd name="adj1" fmla="val -21212"/>
                <a:gd name="adj2" fmla="val 352727"/>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 name="Rectangle 1"/>
          <p:cNvSpPr/>
          <p:nvPr/>
        </p:nvSpPr>
        <p:spPr>
          <a:xfrm>
            <a:off x="609600" y="2133599"/>
            <a:ext cx="1143000" cy="685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09600" y="2285999"/>
            <a:ext cx="1371600" cy="369332"/>
          </a:xfrm>
          <a:prstGeom prst="rect">
            <a:avLst/>
          </a:prstGeom>
          <a:noFill/>
        </p:spPr>
        <p:txBody>
          <a:bodyPr wrap="square" rtlCol="0">
            <a:spAutoFit/>
          </a:bodyPr>
          <a:lstStyle/>
          <a:p>
            <a:r>
              <a:rPr lang="en-US" dirty="0" smtClean="0">
                <a:solidFill>
                  <a:schemeClr val="bg1"/>
                </a:solidFill>
              </a:rPr>
              <a:t>Molecules</a:t>
            </a:r>
            <a:endParaRPr lang="en-US" dirty="0">
              <a:solidFill>
                <a:schemeClr val="bg1"/>
              </a:solidFill>
            </a:endParaRPr>
          </a:p>
        </p:txBody>
      </p:sp>
      <p:sp>
        <p:nvSpPr>
          <p:cNvPr id="4" name="Rectangle 3"/>
          <p:cNvSpPr/>
          <p:nvPr/>
        </p:nvSpPr>
        <p:spPr>
          <a:xfrm>
            <a:off x="2057400" y="2133599"/>
            <a:ext cx="1143000" cy="685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057400" y="2285999"/>
            <a:ext cx="1371600" cy="369332"/>
          </a:xfrm>
          <a:prstGeom prst="rect">
            <a:avLst/>
          </a:prstGeom>
          <a:noFill/>
        </p:spPr>
        <p:txBody>
          <a:bodyPr wrap="square" rtlCol="0">
            <a:spAutoFit/>
          </a:bodyPr>
          <a:lstStyle/>
          <a:p>
            <a:r>
              <a:rPr lang="en-US" dirty="0" smtClean="0">
                <a:solidFill>
                  <a:schemeClr val="bg1"/>
                </a:solidFill>
              </a:rPr>
              <a:t>Networks</a:t>
            </a:r>
            <a:endParaRPr lang="en-US" dirty="0">
              <a:solidFill>
                <a:schemeClr val="bg1"/>
              </a:solidFill>
            </a:endParaRPr>
          </a:p>
        </p:txBody>
      </p:sp>
      <p:sp>
        <p:nvSpPr>
          <p:cNvPr id="6" name="Rectangle 5"/>
          <p:cNvSpPr/>
          <p:nvPr/>
        </p:nvSpPr>
        <p:spPr>
          <a:xfrm>
            <a:off x="3505200" y="2133599"/>
            <a:ext cx="685800" cy="685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505200" y="2285999"/>
            <a:ext cx="685800" cy="369332"/>
          </a:xfrm>
          <a:prstGeom prst="rect">
            <a:avLst/>
          </a:prstGeom>
          <a:noFill/>
        </p:spPr>
        <p:txBody>
          <a:bodyPr wrap="square" rtlCol="0">
            <a:spAutoFit/>
          </a:bodyPr>
          <a:lstStyle/>
          <a:p>
            <a:r>
              <a:rPr lang="en-US" dirty="0" smtClean="0">
                <a:solidFill>
                  <a:schemeClr val="bg1"/>
                </a:solidFill>
              </a:rPr>
              <a:t>Cells</a:t>
            </a:r>
            <a:endParaRPr lang="en-US" dirty="0">
              <a:solidFill>
                <a:schemeClr val="bg1"/>
              </a:solidFill>
            </a:endParaRPr>
          </a:p>
        </p:txBody>
      </p:sp>
      <p:sp>
        <p:nvSpPr>
          <p:cNvPr id="10" name="Rectangle 9"/>
          <p:cNvSpPr/>
          <p:nvPr/>
        </p:nvSpPr>
        <p:spPr>
          <a:xfrm>
            <a:off x="4495800" y="2133599"/>
            <a:ext cx="990600" cy="685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572000" y="2285999"/>
            <a:ext cx="1371600" cy="369332"/>
          </a:xfrm>
          <a:prstGeom prst="rect">
            <a:avLst/>
          </a:prstGeom>
          <a:noFill/>
        </p:spPr>
        <p:txBody>
          <a:bodyPr wrap="square" rtlCol="0">
            <a:spAutoFit/>
          </a:bodyPr>
          <a:lstStyle/>
          <a:p>
            <a:r>
              <a:rPr lang="en-US" dirty="0" smtClean="0">
                <a:solidFill>
                  <a:schemeClr val="bg1"/>
                </a:solidFill>
              </a:rPr>
              <a:t>Tissues</a:t>
            </a:r>
            <a:endParaRPr lang="en-US" dirty="0">
              <a:solidFill>
                <a:schemeClr val="bg1"/>
              </a:solidFill>
            </a:endParaRPr>
          </a:p>
        </p:txBody>
      </p:sp>
      <p:sp>
        <p:nvSpPr>
          <p:cNvPr id="12" name="Rectangle 11"/>
          <p:cNvSpPr/>
          <p:nvPr/>
        </p:nvSpPr>
        <p:spPr>
          <a:xfrm>
            <a:off x="5753100" y="2133599"/>
            <a:ext cx="990600" cy="685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791200" y="2285999"/>
            <a:ext cx="1371600" cy="369332"/>
          </a:xfrm>
          <a:prstGeom prst="rect">
            <a:avLst/>
          </a:prstGeom>
          <a:noFill/>
        </p:spPr>
        <p:txBody>
          <a:bodyPr wrap="square" rtlCol="0">
            <a:spAutoFit/>
          </a:bodyPr>
          <a:lstStyle/>
          <a:p>
            <a:r>
              <a:rPr lang="en-US" dirty="0" smtClean="0">
                <a:solidFill>
                  <a:schemeClr val="bg1"/>
                </a:solidFill>
              </a:rPr>
              <a:t>Systems</a:t>
            </a:r>
            <a:endParaRPr lang="en-US" dirty="0">
              <a:solidFill>
                <a:schemeClr val="bg1"/>
              </a:solidFill>
            </a:endParaRPr>
          </a:p>
        </p:txBody>
      </p:sp>
      <p:sp>
        <p:nvSpPr>
          <p:cNvPr id="14" name="Rectangle 13"/>
          <p:cNvSpPr/>
          <p:nvPr/>
        </p:nvSpPr>
        <p:spPr>
          <a:xfrm>
            <a:off x="7086600" y="2133599"/>
            <a:ext cx="1066800" cy="685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086600" y="2285999"/>
            <a:ext cx="1371600" cy="369332"/>
          </a:xfrm>
          <a:prstGeom prst="rect">
            <a:avLst/>
          </a:prstGeom>
          <a:noFill/>
        </p:spPr>
        <p:txBody>
          <a:bodyPr wrap="square" rtlCol="0">
            <a:spAutoFit/>
          </a:bodyPr>
          <a:lstStyle/>
          <a:p>
            <a:r>
              <a:rPr lang="en-US" dirty="0" smtClean="0">
                <a:solidFill>
                  <a:schemeClr val="bg1"/>
                </a:solidFill>
              </a:rPr>
              <a:t>Organism</a:t>
            </a:r>
            <a:endParaRPr lang="en-US" dirty="0">
              <a:solidFill>
                <a:schemeClr val="bg1"/>
              </a:solidFill>
            </a:endParaRPr>
          </a:p>
        </p:txBody>
      </p:sp>
      <p:cxnSp>
        <p:nvCxnSpPr>
          <p:cNvPr id="17" name="Straight Arrow Connector 16"/>
          <p:cNvCxnSpPr/>
          <p:nvPr/>
        </p:nvCxnSpPr>
        <p:spPr>
          <a:xfrm>
            <a:off x="152400" y="2438399"/>
            <a:ext cx="4572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1676400" y="2438399"/>
            <a:ext cx="5455920" cy="0"/>
            <a:chOff x="1614407" y="2819400"/>
            <a:chExt cx="5548393" cy="0"/>
          </a:xfrm>
        </p:grpSpPr>
        <p:cxnSp>
          <p:nvCxnSpPr>
            <p:cNvPr id="19" name="Straight Arrow Connector 18"/>
            <p:cNvCxnSpPr/>
            <p:nvPr/>
          </p:nvCxnSpPr>
          <p:spPr>
            <a:xfrm>
              <a:off x="1614407" y="2819400"/>
              <a:ext cx="4572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3086746" y="2819400"/>
              <a:ext cx="4572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4114800" y="2819400"/>
              <a:ext cx="4572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5410200" y="2819400"/>
              <a:ext cx="4572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6705600" y="2819400"/>
              <a:ext cx="4572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24" name="Straight Arrow Connector 23"/>
          <p:cNvCxnSpPr/>
          <p:nvPr/>
        </p:nvCxnSpPr>
        <p:spPr>
          <a:xfrm>
            <a:off x="8153400" y="2438399"/>
            <a:ext cx="4572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04800" y="344738"/>
            <a:ext cx="9715500" cy="523220"/>
          </a:xfrm>
          <a:prstGeom prst="rect">
            <a:avLst/>
          </a:prstGeom>
          <a:noFill/>
        </p:spPr>
        <p:txBody>
          <a:bodyPr wrap="square" rtlCol="0">
            <a:spAutoFit/>
          </a:bodyPr>
          <a:lstStyle/>
          <a:p>
            <a:pPr algn="ctr"/>
            <a:r>
              <a:rPr lang="en-US" sz="2800" dirty="0" smtClean="0">
                <a:latin typeface="Helvetica" pitchFamily="34" charset="0"/>
                <a:cs typeface="Helvetica" pitchFamily="34" charset="0"/>
              </a:rPr>
              <a:t>God’s intervention, mercy and grace give hope</a:t>
            </a:r>
            <a:endParaRPr lang="en-US" sz="2800" dirty="0">
              <a:latin typeface="Helvetica" pitchFamily="34" charset="0"/>
              <a:cs typeface="Helvetica" pitchFamily="34" charset="0"/>
            </a:endParaRPr>
          </a:p>
        </p:txBody>
      </p:sp>
      <p:cxnSp>
        <p:nvCxnSpPr>
          <p:cNvPr id="31" name="Straight Arrow Connector 30"/>
          <p:cNvCxnSpPr/>
          <p:nvPr/>
        </p:nvCxnSpPr>
        <p:spPr>
          <a:xfrm>
            <a:off x="7391400" y="1669472"/>
            <a:ext cx="0" cy="4572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6858000" y="1066800"/>
            <a:ext cx="1593274" cy="646331"/>
          </a:xfrm>
          <a:prstGeom prst="rect">
            <a:avLst/>
          </a:prstGeom>
          <a:solidFill>
            <a:schemeClr val="tx1"/>
          </a:solidFill>
        </p:spPr>
        <p:txBody>
          <a:bodyPr wrap="square" rtlCol="0">
            <a:spAutoFit/>
          </a:bodyPr>
          <a:lstStyle/>
          <a:p>
            <a:pPr algn="ctr"/>
            <a:r>
              <a:rPr lang="en-US" dirty="0" smtClean="0">
                <a:solidFill>
                  <a:schemeClr val="bg1"/>
                </a:solidFill>
              </a:rPr>
              <a:t>Environment </a:t>
            </a:r>
          </a:p>
          <a:p>
            <a:pPr algn="ctr"/>
            <a:r>
              <a:rPr lang="en-US" dirty="0" smtClean="0">
                <a:solidFill>
                  <a:schemeClr val="bg1"/>
                </a:solidFill>
              </a:rPr>
              <a:t>&amp; society</a:t>
            </a:r>
          </a:p>
        </p:txBody>
      </p:sp>
      <p:cxnSp>
        <p:nvCxnSpPr>
          <p:cNvPr id="35" name="Straight Arrow Connector 34"/>
          <p:cNvCxnSpPr/>
          <p:nvPr/>
        </p:nvCxnSpPr>
        <p:spPr>
          <a:xfrm flipV="1">
            <a:off x="7924800" y="1676399"/>
            <a:ext cx="0" cy="45027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0" y="1371599"/>
            <a:ext cx="1752600" cy="646331"/>
          </a:xfrm>
          <a:prstGeom prst="rect">
            <a:avLst/>
          </a:prstGeom>
          <a:solidFill>
            <a:schemeClr val="bg1"/>
          </a:solidFill>
          <a:ln>
            <a:noFill/>
          </a:ln>
        </p:spPr>
        <p:txBody>
          <a:bodyPr wrap="square" rtlCol="0">
            <a:spAutoFit/>
          </a:bodyPr>
          <a:lstStyle/>
          <a:p>
            <a:r>
              <a:rPr lang="en-US" b="1" dirty="0" smtClean="0"/>
              <a:t>Input:</a:t>
            </a:r>
          </a:p>
          <a:p>
            <a:r>
              <a:rPr lang="en-US" dirty="0" smtClean="0"/>
              <a:t>Initial conditions</a:t>
            </a:r>
            <a:endParaRPr lang="en-US" dirty="0"/>
          </a:p>
        </p:txBody>
      </p:sp>
      <p:sp>
        <p:nvSpPr>
          <p:cNvPr id="39" name="TextBox 38"/>
          <p:cNvSpPr txBox="1"/>
          <p:nvPr/>
        </p:nvSpPr>
        <p:spPr>
          <a:xfrm>
            <a:off x="8153400" y="2819400"/>
            <a:ext cx="1350202" cy="646331"/>
          </a:xfrm>
          <a:prstGeom prst="rect">
            <a:avLst/>
          </a:prstGeom>
          <a:solidFill>
            <a:schemeClr val="bg1"/>
          </a:solidFill>
          <a:ln>
            <a:noFill/>
          </a:ln>
        </p:spPr>
        <p:txBody>
          <a:bodyPr wrap="square" rtlCol="0">
            <a:spAutoFit/>
          </a:bodyPr>
          <a:lstStyle/>
          <a:p>
            <a:r>
              <a:rPr lang="en-US" b="1" dirty="0" smtClean="0"/>
              <a:t>Output:</a:t>
            </a:r>
          </a:p>
          <a:p>
            <a:r>
              <a:rPr lang="en-US" dirty="0"/>
              <a:t>F</a:t>
            </a:r>
            <a:r>
              <a:rPr lang="en-US" dirty="0" smtClean="0"/>
              <a:t>ate</a:t>
            </a:r>
            <a:endParaRPr lang="en-US" dirty="0"/>
          </a:p>
        </p:txBody>
      </p:sp>
      <p:sp>
        <p:nvSpPr>
          <p:cNvPr id="37" name="Rectangle 36"/>
          <p:cNvSpPr/>
          <p:nvPr/>
        </p:nvSpPr>
        <p:spPr>
          <a:xfrm>
            <a:off x="7111365" y="3429000"/>
            <a:ext cx="1322070" cy="7550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Mind, Will</a:t>
            </a:r>
            <a:endParaRPr lang="en-US" dirty="0"/>
          </a:p>
        </p:txBody>
      </p:sp>
      <p:cxnSp>
        <p:nvCxnSpPr>
          <p:cNvPr id="41" name="Straight Arrow Connector 40"/>
          <p:cNvCxnSpPr/>
          <p:nvPr/>
        </p:nvCxnSpPr>
        <p:spPr>
          <a:xfrm flipV="1">
            <a:off x="7786255" y="4267200"/>
            <a:ext cx="0" cy="45027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6781800" y="4717473"/>
            <a:ext cx="2057400" cy="646331"/>
          </a:xfrm>
          <a:prstGeom prst="rect">
            <a:avLst/>
          </a:prstGeom>
          <a:noFill/>
        </p:spPr>
        <p:txBody>
          <a:bodyPr wrap="square" rtlCol="0">
            <a:spAutoFit/>
          </a:bodyPr>
          <a:lstStyle/>
          <a:p>
            <a:pPr algn="ctr"/>
            <a:r>
              <a:rPr lang="en-US" dirty="0" smtClean="0"/>
              <a:t>God, Holy Spirit, Mercy, Grace</a:t>
            </a:r>
            <a:endParaRPr lang="en-US" dirty="0"/>
          </a:p>
        </p:txBody>
      </p:sp>
      <p:cxnSp>
        <p:nvCxnSpPr>
          <p:cNvPr id="43" name="Elbow Connector 42"/>
          <p:cNvCxnSpPr/>
          <p:nvPr/>
        </p:nvCxnSpPr>
        <p:spPr>
          <a:xfrm rot="10800000" flipV="1">
            <a:off x="7559040" y="2628900"/>
            <a:ext cx="365760" cy="190500"/>
          </a:xfrm>
          <a:prstGeom prst="bentConnector4">
            <a:avLst>
              <a:gd name="adj1" fmla="val -21212"/>
              <a:gd name="adj2" fmla="val 534545"/>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87592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524000" y="2628899"/>
            <a:ext cx="5638800" cy="190500"/>
            <a:chOff x="1524000" y="2819400"/>
            <a:chExt cx="5638800" cy="381000"/>
          </a:xfrm>
        </p:grpSpPr>
        <p:cxnSp>
          <p:nvCxnSpPr>
            <p:cNvPr id="29" name="Elbow Connector 28"/>
            <p:cNvCxnSpPr/>
            <p:nvPr/>
          </p:nvCxnSpPr>
          <p:spPr>
            <a:xfrm rot="10800000" flipV="1">
              <a:off x="1524000" y="2819400"/>
              <a:ext cx="685800" cy="381000"/>
            </a:xfrm>
            <a:prstGeom prst="bentConnector4">
              <a:avLst>
                <a:gd name="adj1" fmla="val -21212"/>
                <a:gd name="adj2" fmla="val 352727"/>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rot="10800000" flipV="1">
              <a:off x="2895600" y="2819400"/>
              <a:ext cx="685800" cy="381000"/>
            </a:xfrm>
            <a:prstGeom prst="bentConnector4">
              <a:avLst>
                <a:gd name="adj1" fmla="val -21212"/>
                <a:gd name="adj2" fmla="val 352727"/>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Elbow Connector 26"/>
            <p:cNvCxnSpPr/>
            <p:nvPr/>
          </p:nvCxnSpPr>
          <p:spPr>
            <a:xfrm rot="10800000" flipV="1">
              <a:off x="4038600" y="2819400"/>
              <a:ext cx="685800" cy="381000"/>
            </a:xfrm>
            <a:prstGeom prst="bentConnector4">
              <a:avLst>
                <a:gd name="adj1" fmla="val -21212"/>
                <a:gd name="adj2" fmla="val 352727"/>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rot="10800000" flipV="1">
              <a:off x="5181600" y="2819400"/>
              <a:ext cx="685800" cy="381000"/>
            </a:xfrm>
            <a:prstGeom prst="bentConnector4">
              <a:avLst>
                <a:gd name="adj1" fmla="val -21212"/>
                <a:gd name="adj2" fmla="val 352727"/>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Elbow Connector 25"/>
            <p:cNvCxnSpPr/>
            <p:nvPr/>
          </p:nvCxnSpPr>
          <p:spPr>
            <a:xfrm rot="10800000" flipV="1">
              <a:off x="6477000" y="2819400"/>
              <a:ext cx="685800" cy="381000"/>
            </a:xfrm>
            <a:prstGeom prst="bentConnector4">
              <a:avLst>
                <a:gd name="adj1" fmla="val -21212"/>
                <a:gd name="adj2" fmla="val 352727"/>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 name="Rectangle 1"/>
          <p:cNvSpPr/>
          <p:nvPr/>
        </p:nvSpPr>
        <p:spPr>
          <a:xfrm>
            <a:off x="609600" y="2133599"/>
            <a:ext cx="1143000" cy="685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09600" y="2285999"/>
            <a:ext cx="1371600" cy="369332"/>
          </a:xfrm>
          <a:prstGeom prst="rect">
            <a:avLst/>
          </a:prstGeom>
          <a:noFill/>
        </p:spPr>
        <p:txBody>
          <a:bodyPr wrap="square" rtlCol="0">
            <a:spAutoFit/>
          </a:bodyPr>
          <a:lstStyle/>
          <a:p>
            <a:r>
              <a:rPr lang="en-US" dirty="0" smtClean="0">
                <a:solidFill>
                  <a:schemeClr val="bg1"/>
                </a:solidFill>
              </a:rPr>
              <a:t>Molecules</a:t>
            </a:r>
            <a:endParaRPr lang="en-US" dirty="0">
              <a:solidFill>
                <a:schemeClr val="bg1"/>
              </a:solidFill>
            </a:endParaRPr>
          </a:p>
        </p:txBody>
      </p:sp>
      <p:sp>
        <p:nvSpPr>
          <p:cNvPr id="4" name="Rectangle 3"/>
          <p:cNvSpPr/>
          <p:nvPr/>
        </p:nvSpPr>
        <p:spPr>
          <a:xfrm>
            <a:off x="2057400" y="2133599"/>
            <a:ext cx="1143000" cy="685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057400" y="2285999"/>
            <a:ext cx="1371600" cy="369332"/>
          </a:xfrm>
          <a:prstGeom prst="rect">
            <a:avLst/>
          </a:prstGeom>
          <a:noFill/>
        </p:spPr>
        <p:txBody>
          <a:bodyPr wrap="square" rtlCol="0">
            <a:spAutoFit/>
          </a:bodyPr>
          <a:lstStyle/>
          <a:p>
            <a:r>
              <a:rPr lang="en-US" dirty="0" smtClean="0">
                <a:solidFill>
                  <a:schemeClr val="bg1"/>
                </a:solidFill>
              </a:rPr>
              <a:t>Networks</a:t>
            </a:r>
            <a:endParaRPr lang="en-US" dirty="0">
              <a:solidFill>
                <a:schemeClr val="bg1"/>
              </a:solidFill>
            </a:endParaRPr>
          </a:p>
        </p:txBody>
      </p:sp>
      <p:sp>
        <p:nvSpPr>
          <p:cNvPr id="6" name="Rectangle 5"/>
          <p:cNvSpPr/>
          <p:nvPr/>
        </p:nvSpPr>
        <p:spPr>
          <a:xfrm>
            <a:off x="3505200" y="2133599"/>
            <a:ext cx="685800" cy="685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505200" y="2285999"/>
            <a:ext cx="685800" cy="369332"/>
          </a:xfrm>
          <a:prstGeom prst="rect">
            <a:avLst/>
          </a:prstGeom>
          <a:noFill/>
        </p:spPr>
        <p:txBody>
          <a:bodyPr wrap="square" rtlCol="0">
            <a:spAutoFit/>
          </a:bodyPr>
          <a:lstStyle/>
          <a:p>
            <a:r>
              <a:rPr lang="en-US" dirty="0" smtClean="0">
                <a:solidFill>
                  <a:schemeClr val="bg1"/>
                </a:solidFill>
              </a:rPr>
              <a:t>Cells</a:t>
            </a:r>
            <a:endParaRPr lang="en-US" dirty="0">
              <a:solidFill>
                <a:schemeClr val="bg1"/>
              </a:solidFill>
            </a:endParaRPr>
          </a:p>
        </p:txBody>
      </p:sp>
      <p:sp>
        <p:nvSpPr>
          <p:cNvPr id="10" name="Rectangle 9"/>
          <p:cNvSpPr/>
          <p:nvPr/>
        </p:nvSpPr>
        <p:spPr>
          <a:xfrm>
            <a:off x="4495800" y="2133599"/>
            <a:ext cx="990600" cy="685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572000" y="2285999"/>
            <a:ext cx="1371600" cy="369332"/>
          </a:xfrm>
          <a:prstGeom prst="rect">
            <a:avLst/>
          </a:prstGeom>
          <a:noFill/>
        </p:spPr>
        <p:txBody>
          <a:bodyPr wrap="square" rtlCol="0">
            <a:spAutoFit/>
          </a:bodyPr>
          <a:lstStyle/>
          <a:p>
            <a:r>
              <a:rPr lang="en-US" dirty="0" smtClean="0">
                <a:solidFill>
                  <a:schemeClr val="bg1"/>
                </a:solidFill>
              </a:rPr>
              <a:t>Tissues</a:t>
            </a:r>
            <a:endParaRPr lang="en-US" dirty="0">
              <a:solidFill>
                <a:schemeClr val="bg1"/>
              </a:solidFill>
            </a:endParaRPr>
          </a:p>
        </p:txBody>
      </p:sp>
      <p:sp>
        <p:nvSpPr>
          <p:cNvPr id="12" name="Rectangle 11"/>
          <p:cNvSpPr/>
          <p:nvPr/>
        </p:nvSpPr>
        <p:spPr>
          <a:xfrm>
            <a:off x="5753100" y="2133599"/>
            <a:ext cx="990600" cy="685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791200" y="2285999"/>
            <a:ext cx="1371600" cy="369332"/>
          </a:xfrm>
          <a:prstGeom prst="rect">
            <a:avLst/>
          </a:prstGeom>
          <a:noFill/>
        </p:spPr>
        <p:txBody>
          <a:bodyPr wrap="square" rtlCol="0">
            <a:spAutoFit/>
          </a:bodyPr>
          <a:lstStyle/>
          <a:p>
            <a:r>
              <a:rPr lang="en-US" dirty="0" smtClean="0">
                <a:solidFill>
                  <a:schemeClr val="bg1"/>
                </a:solidFill>
              </a:rPr>
              <a:t>Systems</a:t>
            </a:r>
            <a:endParaRPr lang="en-US" dirty="0">
              <a:solidFill>
                <a:schemeClr val="bg1"/>
              </a:solidFill>
            </a:endParaRPr>
          </a:p>
        </p:txBody>
      </p:sp>
      <p:sp>
        <p:nvSpPr>
          <p:cNvPr id="14" name="Rectangle 13"/>
          <p:cNvSpPr/>
          <p:nvPr/>
        </p:nvSpPr>
        <p:spPr>
          <a:xfrm>
            <a:off x="7086600" y="2133599"/>
            <a:ext cx="1066800" cy="685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086600" y="2285999"/>
            <a:ext cx="1371600" cy="369332"/>
          </a:xfrm>
          <a:prstGeom prst="rect">
            <a:avLst/>
          </a:prstGeom>
          <a:noFill/>
        </p:spPr>
        <p:txBody>
          <a:bodyPr wrap="square" rtlCol="0">
            <a:spAutoFit/>
          </a:bodyPr>
          <a:lstStyle/>
          <a:p>
            <a:r>
              <a:rPr lang="en-US" dirty="0" smtClean="0">
                <a:solidFill>
                  <a:schemeClr val="bg1"/>
                </a:solidFill>
              </a:rPr>
              <a:t>Organism</a:t>
            </a:r>
            <a:endParaRPr lang="en-US" dirty="0">
              <a:solidFill>
                <a:schemeClr val="bg1"/>
              </a:solidFill>
            </a:endParaRPr>
          </a:p>
        </p:txBody>
      </p:sp>
      <p:cxnSp>
        <p:nvCxnSpPr>
          <p:cNvPr id="17" name="Straight Arrow Connector 16"/>
          <p:cNvCxnSpPr/>
          <p:nvPr/>
        </p:nvCxnSpPr>
        <p:spPr>
          <a:xfrm>
            <a:off x="152400" y="2438399"/>
            <a:ext cx="4572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1676400" y="2438399"/>
            <a:ext cx="5455920" cy="0"/>
            <a:chOff x="1614407" y="2819400"/>
            <a:chExt cx="5548393" cy="0"/>
          </a:xfrm>
        </p:grpSpPr>
        <p:cxnSp>
          <p:nvCxnSpPr>
            <p:cNvPr id="19" name="Straight Arrow Connector 18"/>
            <p:cNvCxnSpPr/>
            <p:nvPr/>
          </p:nvCxnSpPr>
          <p:spPr>
            <a:xfrm>
              <a:off x="1614407" y="2819400"/>
              <a:ext cx="4572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3086746" y="2819400"/>
              <a:ext cx="4572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4114800" y="2819400"/>
              <a:ext cx="4572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5410200" y="2819400"/>
              <a:ext cx="4572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6705600" y="2819400"/>
              <a:ext cx="4572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24" name="Straight Arrow Connector 23"/>
          <p:cNvCxnSpPr/>
          <p:nvPr/>
        </p:nvCxnSpPr>
        <p:spPr>
          <a:xfrm>
            <a:off x="8153400" y="2438399"/>
            <a:ext cx="4572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04800" y="344738"/>
            <a:ext cx="9715500" cy="523220"/>
          </a:xfrm>
          <a:prstGeom prst="rect">
            <a:avLst/>
          </a:prstGeom>
          <a:noFill/>
        </p:spPr>
        <p:txBody>
          <a:bodyPr wrap="square" rtlCol="0">
            <a:spAutoFit/>
          </a:bodyPr>
          <a:lstStyle/>
          <a:p>
            <a:pPr algn="ctr"/>
            <a:r>
              <a:rPr lang="en-US" sz="2800" dirty="0" smtClean="0">
                <a:latin typeface="Helvetica" pitchFamily="34" charset="0"/>
                <a:cs typeface="Helvetica" pitchFamily="34" charset="0"/>
              </a:rPr>
              <a:t>God’s intervention, mercy and grace give hope</a:t>
            </a:r>
            <a:endParaRPr lang="en-US" sz="2800" dirty="0">
              <a:latin typeface="Helvetica" pitchFamily="34" charset="0"/>
              <a:cs typeface="Helvetica" pitchFamily="34" charset="0"/>
            </a:endParaRPr>
          </a:p>
        </p:txBody>
      </p:sp>
      <p:cxnSp>
        <p:nvCxnSpPr>
          <p:cNvPr id="31" name="Straight Arrow Connector 30"/>
          <p:cNvCxnSpPr/>
          <p:nvPr/>
        </p:nvCxnSpPr>
        <p:spPr>
          <a:xfrm>
            <a:off x="7391400" y="1669472"/>
            <a:ext cx="0" cy="4572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6858000" y="1066800"/>
            <a:ext cx="1593274" cy="646331"/>
          </a:xfrm>
          <a:prstGeom prst="rect">
            <a:avLst/>
          </a:prstGeom>
          <a:solidFill>
            <a:schemeClr val="tx1"/>
          </a:solidFill>
        </p:spPr>
        <p:txBody>
          <a:bodyPr wrap="square" rtlCol="0">
            <a:spAutoFit/>
          </a:bodyPr>
          <a:lstStyle/>
          <a:p>
            <a:pPr algn="ctr"/>
            <a:r>
              <a:rPr lang="en-US" dirty="0" smtClean="0">
                <a:solidFill>
                  <a:schemeClr val="bg1"/>
                </a:solidFill>
              </a:rPr>
              <a:t>Environment </a:t>
            </a:r>
          </a:p>
          <a:p>
            <a:pPr algn="ctr"/>
            <a:r>
              <a:rPr lang="en-US" dirty="0" smtClean="0">
                <a:solidFill>
                  <a:schemeClr val="bg1"/>
                </a:solidFill>
              </a:rPr>
              <a:t>&amp; society</a:t>
            </a:r>
          </a:p>
        </p:txBody>
      </p:sp>
      <p:cxnSp>
        <p:nvCxnSpPr>
          <p:cNvPr id="35" name="Straight Arrow Connector 34"/>
          <p:cNvCxnSpPr/>
          <p:nvPr/>
        </p:nvCxnSpPr>
        <p:spPr>
          <a:xfrm flipV="1">
            <a:off x="7924800" y="1676399"/>
            <a:ext cx="0" cy="45027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0" y="1371599"/>
            <a:ext cx="1752600" cy="646331"/>
          </a:xfrm>
          <a:prstGeom prst="rect">
            <a:avLst/>
          </a:prstGeom>
          <a:solidFill>
            <a:schemeClr val="bg1"/>
          </a:solidFill>
          <a:ln>
            <a:noFill/>
          </a:ln>
        </p:spPr>
        <p:txBody>
          <a:bodyPr wrap="square" rtlCol="0">
            <a:spAutoFit/>
          </a:bodyPr>
          <a:lstStyle/>
          <a:p>
            <a:r>
              <a:rPr lang="en-US" b="1" dirty="0" smtClean="0"/>
              <a:t>Input:</a:t>
            </a:r>
          </a:p>
          <a:p>
            <a:r>
              <a:rPr lang="en-US" dirty="0" smtClean="0"/>
              <a:t>Initial conditions</a:t>
            </a:r>
            <a:endParaRPr lang="en-US" dirty="0"/>
          </a:p>
        </p:txBody>
      </p:sp>
      <p:sp>
        <p:nvSpPr>
          <p:cNvPr id="39" name="TextBox 38"/>
          <p:cNvSpPr txBox="1"/>
          <p:nvPr/>
        </p:nvSpPr>
        <p:spPr>
          <a:xfrm>
            <a:off x="8153400" y="2743200"/>
            <a:ext cx="1350202" cy="646331"/>
          </a:xfrm>
          <a:prstGeom prst="rect">
            <a:avLst/>
          </a:prstGeom>
          <a:solidFill>
            <a:schemeClr val="bg1"/>
          </a:solidFill>
          <a:ln>
            <a:noFill/>
          </a:ln>
        </p:spPr>
        <p:txBody>
          <a:bodyPr wrap="square" rtlCol="0">
            <a:spAutoFit/>
          </a:bodyPr>
          <a:lstStyle/>
          <a:p>
            <a:r>
              <a:rPr lang="en-US" b="1" dirty="0" smtClean="0"/>
              <a:t>Output:</a:t>
            </a:r>
          </a:p>
          <a:p>
            <a:r>
              <a:rPr lang="en-US" dirty="0"/>
              <a:t>F</a:t>
            </a:r>
            <a:r>
              <a:rPr lang="en-US" dirty="0" smtClean="0"/>
              <a:t>ate</a:t>
            </a:r>
            <a:endParaRPr lang="en-US" dirty="0"/>
          </a:p>
        </p:txBody>
      </p:sp>
      <p:sp>
        <p:nvSpPr>
          <p:cNvPr id="37" name="Rectangle 36"/>
          <p:cNvSpPr/>
          <p:nvPr/>
        </p:nvSpPr>
        <p:spPr>
          <a:xfrm>
            <a:off x="7111365" y="3429000"/>
            <a:ext cx="1322070" cy="7550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Mind, Will</a:t>
            </a:r>
            <a:endParaRPr lang="en-US" dirty="0"/>
          </a:p>
        </p:txBody>
      </p:sp>
      <p:cxnSp>
        <p:nvCxnSpPr>
          <p:cNvPr id="41" name="Straight Arrow Connector 40"/>
          <p:cNvCxnSpPr/>
          <p:nvPr/>
        </p:nvCxnSpPr>
        <p:spPr>
          <a:xfrm flipV="1">
            <a:off x="7786255" y="4267200"/>
            <a:ext cx="0" cy="45027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6781800" y="4717473"/>
            <a:ext cx="2057400" cy="646331"/>
          </a:xfrm>
          <a:prstGeom prst="rect">
            <a:avLst/>
          </a:prstGeom>
          <a:noFill/>
        </p:spPr>
        <p:txBody>
          <a:bodyPr wrap="square" rtlCol="0">
            <a:spAutoFit/>
          </a:bodyPr>
          <a:lstStyle/>
          <a:p>
            <a:pPr algn="ctr"/>
            <a:r>
              <a:rPr lang="en-US" dirty="0" smtClean="0"/>
              <a:t>God, Holy Spirit, Mercy, Grace</a:t>
            </a:r>
            <a:endParaRPr lang="en-US" dirty="0"/>
          </a:p>
        </p:txBody>
      </p:sp>
      <p:cxnSp>
        <p:nvCxnSpPr>
          <p:cNvPr id="43" name="Elbow Connector 42"/>
          <p:cNvCxnSpPr/>
          <p:nvPr/>
        </p:nvCxnSpPr>
        <p:spPr>
          <a:xfrm rot="10800000" flipV="1">
            <a:off x="7559040" y="2628900"/>
            <a:ext cx="365760" cy="190500"/>
          </a:xfrm>
          <a:prstGeom prst="bentConnector4">
            <a:avLst>
              <a:gd name="adj1" fmla="val -21212"/>
              <a:gd name="adj2" fmla="val 534545"/>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228600" y="4440474"/>
            <a:ext cx="6705600" cy="1815882"/>
          </a:xfrm>
          <a:prstGeom prst="rect">
            <a:avLst/>
          </a:prstGeom>
        </p:spPr>
        <p:txBody>
          <a:bodyPr wrap="square">
            <a:spAutoFit/>
          </a:bodyPr>
          <a:lstStyle/>
          <a:p>
            <a:r>
              <a:rPr lang="en-US" sz="1600" b="1" dirty="0" smtClean="0">
                <a:latin typeface="Helvetica" pitchFamily="34" charset="0"/>
                <a:cs typeface="Helvetica" pitchFamily="34" charset="0"/>
              </a:rPr>
              <a:t>God is able and willing to help those who recognize their need</a:t>
            </a:r>
          </a:p>
          <a:p>
            <a:endParaRPr lang="en-US" sz="1600" dirty="0">
              <a:latin typeface="Helvetica" pitchFamily="34" charset="0"/>
              <a:cs typeface="Helvetica" pitchFamily="34" charset="0"/>
            </a:endParaRPr>
          </a:p>
          <a:p>
            <a:r>
              <a:rPr lang="en-US" sz="1600" dirty="0" smtClean="0">
                <a:latin typeface="Helvetica" pitchFamily="34" charset="0"/>
                <a:cs typeface="Helvetica" pitchFamily="34" charset="0"/>
              </a:rPr>
              <a:t>And </a:t>
            </a:r>
            <a:r>
              <a:rPr lang="en-US" sz="1600" dirty="0">
                <a:latin typeface="Helvetica" pitchFamily="34" charset="0"/>
                <a:cs typeface="Helvetica" pitchFamily="34" charset="0"/>
              </a:rPr>
              <a:t>Jesus said to him, “ ‘If You can?’ All things are possible to him who believes</a:t>
            </a:r>
            <a:r>
              <a:rPr lang="en-US" sz="1600" dirty="0" smtClean="0">
                <a:latin typeface="Helvetica" pitchFamily="34" charset="0"/>
                <a:cs typeface="Helvetica" pitchFamily="34" charset="0"/>
              </a:rPr>
              <a:t>.” Immediately, the </a:t>
            </a:r>
            <a:r>
              <a:rPr lang="en-US" sz="1600" dirty="0">
                <a:latin typeface="Helvetica" pitchFamily="34" charset="0"/>
                <a:cs typeface="Helvetica" pitchFamily="34" charset="0"/>
              </a:rPr>
              <a:t>boy’s father cried out and said, “I do believe; help my unbelief</a:t>
            </a:r>
            <a:r>
              <a:rPr lang="en-US" sz="1600" dirty="0" smtClean="0">
                <a:latin typeface="Helvetica" pitchFamily="34" charset="0"/>
                <a:cs typeface="Helvetica" pitchFamily="34" charset="0"/>
              </a:rPr>
              <a:t>.”</a:t>
            </a:r>
          </a:p>
          <a:p>
            <a:endParaRPr lang="en-US" sz="1600" dirty="0" smtClean="0">
              <a:latin typeface="Helvetica" pitchFamily="34" charset="0"/>
              <a:cs typeface="Helvetica" pitchFamily="34" charset="0"/>
            </a:endParaRPr>
          </a:p>
          <a:p>
            <a:r>
              <a:rPr lang="en-US" sz="1600" dirty="0" smtClean="0">
                <a:latin typeface="Helvetica" pitchFamily="34" charset="0"/>
                <a:cs typeface="Helvetica" pitchFamily="34" charset="0"/>
              </a:rPr>
              <a:t>-Mark 9:23-24</a:t>
            </a:r>
            <a:endParaRPr lang="en-US" sz="1600" dirty="0">
              <a:latin typeface="Helvetica" pitchFamily="34" charset="0"/>
              <a:cs typeface="Helvetica" pitchFamily="34" charset="0"/>
            </a:endParaRPr>
          </a:p>
        </p:txBody>
      </p:sp>
    </p:spTree>
    <p:extLst>
      <p:ext uri="{BB962C8B-B14F-4D97-AF65-F5344CB8AC3E}">
        <p14:creationId xmlns:p14="http://schemas.microsoft.com/office/powerpoint/2010/main" val="261395131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2133599"/>
            <a:ext cx="1143000" cy="685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09600" y="2285999"/>
            <a:ext cx="1371600" cy="369332"/>
          </a:xfrm>
          <a:prstGeom prst="rect">
            <a:avLst/>
          </a:prstGeom>
          <a:noFill/>
        </p:spPr>
        <p:txBody>
          <a:bodyPr wrap="square" rtlCol="0">
            <a:spAutoFit/>
          </a:bodyPr>
          <a:lstStyle/>
          <a:p>
            <a:r>
              <a:rPr lang="en-US" dirty="0" smtClean="0">
                <a:solidFill>
                  <a:schemeClr val="bg1"/>
                </a:solidFill>
              </a:rPr>
              <a:t>Molecules</a:t>
            </a:r>
            <a:endParaRPr lang="en-US" dirty="0">
              <a:solidFill>
                <a:schemeClr val="bg1"/>
              </a:solidFill>
            </a:endParaRPr>
          </a:p>
        </p:txBody>
      </p:sp>
      <p:sp>
        <p:nvSpPr>
          <p:cNvPr id="4" name="Rectangle 3"/>
          <p:cNvSpPr/>
          <p:nvPr/>
        </p:nvSpPr>
        <p:spPr>
          <a:xfrm>
            <a:off x="2057400" y="2133599"/>
            <a:ext cx="1143000" cy="685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057400" y="2285999"/>
            <a:ext cx="1371600" cy="369332"/>
          </a:xfrm>
          <a:prstGeom prst="rect">
            <a:avLst/>
          </a:prstGeom>
          <a:noFill/>
        </p:spPr>
        <p:txBody>
          <a:bodyPr wrap="square" rtlCol="0">
            <a:spAutoFit/>
          </a:bodyPr>
          <a:lstStyle/>
          <a:p>
            <a:r>
              <a:rPr lang="en-US" dirty="0" smtClean="0">
                <a:solidFill>
                  <a:schemeClr val="bg1"/>
                </a:solidFill>
              </a:rPr>
              <a:t>Networks</a:t>
            </a:r>
            <a:endParaRPr lang="en-US" dirty="0">
              <a:solidFill>
                <a:schemeClr val="bg1"/>
              </a:solidFill>
            </a:endParaRPr>
          </a:p>
        </p:txBody>
      </p:sp>
      <p:sp>
        <p:nvSpPr>
          <p:cNvPr id="6" name="Rectangle 5"/>
          <p:cNvSpPr/>
          <p:nvPr/>
        </p:nvSpPr>
        <p:spPr>
          <a:xfrm>
            <a:off x="3505200" y="2133599"/>
            <a:ext cx="685800" cy="685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505200" y="2285999"/>
            <a:ext cx="685800" cy="369332"/>
          </a:xfrm>
          <a:prstGeom prst="rect">
            <a:avLst/>
          </a:prstGeom>
          <a:noFill/>
        </p:spPr>
        <p:txBody>
          <a:bodyPr wrap="square" rtlCol="0">
            <a:spAutoFit/>
          </a:bodyPr>
          <a:lstStyle/>
          <a:p>
            <a:r>
              <a:rPr lang="en-US" dirty="0" smtClean="0">
                <a:solidFill>
                  <a:schemeClr val="bg1"/>
                </a:solidFill>
              </a:rPr>
              <a:t>Cells</a:t>
            </a:r>
            <a:endParaRPr lang="en-US" dirty="0">
              <a:solidFill>
                <a:schemeClr val="bg1"/>
              </a:solidFill>
            </a:endParaRPr>
          </a:p>
        </p:txBody>
      </p:sp>
      <p:sp>
        <p:nvSpPr>
          <p:cNvPr id="10" name="Rectangle 9"/>
          <p:cNvSpPr/>
          <p:nvPr/>
        </p:nvSpPr>
        <p:spPr>
          <a:xfrm>
            <a:off x="4495800" y="2133599"/>
            <a:ext cx="990600" cy="685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572000" y="2285999"/>
            <a:ext cx="1371600" cy="369332"/>
          </a:xfrm>
          <a:prstGeom prst="rect">
            <a:avLst/>
          </a:prstGeom>
          <a:noFill/>
        </p:spPr>
        <p:txBody>
          <a:bodyPr wrap="square" rtlCol="0">
            <a:spAutoFit/>
          </a:bodyPr>
          <a:lstStyle/>
          <a:p>
            <a:r>
              <a:rPr lang="en-US" dirty="0" smtClean="0">
                <a:solidFill>
                  <a:schemeClr val="bg1"/>
                </a:solidFill>
              </a:rPr>
              <a:t>Tissues</a:t>
            </a:r>
            <a:endParaRPr lang="en-US" dirty="0">
              <a:solidFill>
                <a:schemeClr val="bg1"/>
              </a:solidFill>
            </a:endParaRPr>
          </a:p>
        </p:txBody>
      </p:sp>
      <p:sp>
        <p:nvSpPr>
          <p:cNvPr id="12" name="Rectangle 11"/>
          <p:cNvSpPr/>
          <p:nvPr/>
        </p:nvSpPr>
        <p:spPr>
          <a:xfrm>
            <a:off x="5753100" y="2133599"/>
            <a:ext cx="990600" cy="685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791200" y="2285999"/>
            <a:ext cx="1371600" cy="369332"/>
          </a:xfrm>
          <a:prstGeom prst="rect">
            <a:avLst/>
          </a:prstGeom>
          <a:noFill/>
        </p:spPr>
        <p:txBody>
          <a:bodyPr wrap="square" rtlCol="0">
            <a:spAutoFit/>
          </a:bodyPr>
          <a:lstStyle/>
          <a:p>
            <a:r>
              <a:rPr lang="en-US" dirty="0" smtClean="0">
                <a:solidFill>
                  <a:schemeClr val="bg1"/>
                </a:solidFill>
              </a:rPr>
              <a:t>Systems</a:t>
            </a:r>
            <a:endParaRPr lang="en-US" dirty="0">
              <a:solidFill>
                <a:schemeClr val="bg1"/>
              </a:solidFill>
            </a:endParaRPr>
          </a:p>
        </p:txBody>
      </p:sp>
      <p:sp>
        <p:nvSpPr>
          <p:cNvPr id="14" name="Rectangle 13"/>
          <p:cNvSpPr/>
          <p:nvPr/>
        </p:nvSpPr>
        <p:spPr>
          <a:xfrm>
            <a:off x="7086600" y="2133599"/>
            <a:ext cx="1066800" cy="685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086600" y="2285999"/>
            <a:ext cx="1371600" cy="369332"/>
          </a:xfrm>
          <a:prstGeom prst="rect">
            <a:avLst/>
          </a:prstGeom>
          <a:noFill/>
        </p:spPr>
        <p:txBody>
          <a:bodyPr wrap="square" rtlCol="0">
            <a:spAutoFit/>
          </a:bodyPr>
          <a:lstStyle/>
          <a:p>
            <a:r>
              <a:rPr lang="en-US" dirty="0" smtClean="0">
                <a:solidFill>
                  <a:schemeClr val="bg1"/>
                </a:solidFill>
              </a:rPr>
              <a:t>Organism</a:t>
            </a:r>
            <a:endParaRPr lang="en-US" dirty="0">
              <a:solidFill>
                <a:schemeClr val="bg1"/>
              </a:solidFill>
            </a:endParaRPr>
          </a:p>
        </p:txBody>
      </p:sp>
      <p:cxnSp>
        <p:nvCxnSpPr>
          <p:cNvPr id="17" name="Straight Arrow Connector 16"/>
          <p:cNvCxnSpPr/>
          <p:nvPr/>
        </p:nvCxnSpPr>
        <p:spPr>
          <a:xfrm>
            <a:off x="152400" y="2438399"/>
            <a:ext cx="4572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1676400" y="2438399"/>
            <a:ext cx="5455920" cy="0"/>
            <a:chOff x="1614407" y="2819400"/>
            <a:chExt cx="5548393" cy="0"/>
          </a:xfrm>
        </p:grpSpPr>
        <p:cxnSp>
          <p:nvCxnSpPr>
            <p:cNvPr id="19" name="Straight Arrow Connector 18"/>
            <p:cNvCxnSpPr/>
            <p:nvPr/>
          </p:nvCxnSpPr>
          <p:spPr>
            <a:xfrm>
              <a:off x="1614407" y="2819400"/>
              <a:ext cx="4572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3086746" y="2819400"/>
              <a:ext cx="4572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4094136" y="2819400"/>
              <a:ext cx="4572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5334000" y="2819400"/>
              <a:ext cx="4572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6705600" y="2819400"/>
              <a:ext cx="4572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24" name="Straight Arrow Connector 23"/>
          <p:cNvCxnSpPr/>
          <p:nvPr/>
        </p:nvCxnSpPr>
        <p:spPr>
          <a:xfrm>
            <a:off x="8153400" y="2438399"/>
            <a:ext cx="4572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85800" y="344738"/>
            <a:ext cx="9715500" cy="523220"/>
          </a:xfrm>
          <a:prstGeom prst="rect">
            <a:avLst/>
          </a:prstGeom>
          <a:noFill/>
        </p:spPr>
        <p:txBody>
          <a:bodyPr wrap="square" rtlCol="0">
            <a:spAutoFit/>
          </a:bodyPr>
          <a:lstStyle/>
          <a:p>
            <a:pPr algn="ctr"/>
            <a:r>
              <a:rPr lang="en-US" sz="2800" dirty="0" smtClean="0">
                <a:latin typeface="Helvetica" pitchFamily="34" charset="0"/>
                <a:cs typeface="Helvetica" pitchFamily="34" charset="0"/>
              </a:rPr>
              <a:t>Quick summary: layers of design</a:t>
            </a:r>
            <a:endParaRPr lang="en-US" sz="2800" dirty="0">
              <a:latin typeface="Helvetica" pitchFamily="34" charset="0"/>
              <a:cs typeface="Helvetica" pitchFamily="34" charset="0"/>
            </a:endParaRPr>
          </a:p>
        </p:txBody>
      </p:sp>
      <p:cxnSp>
        <p:nvCxnSpPr>
          <p:cNvPr id="31" name="Straight Arrow Connector 30"/>
          <p:cNvCxnSpPr/>
          <p:nvPr/>
        </p:nvCxnSpPr>
        <p:spPr>
          <a:xfrm>
            <a:off x="7391400" y="1669472"/>
            <a:ext cx="0" cy="4572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6858000" y="1066800"/>
            <a:ext cx="1593274" cy="646331"/>
          </a:xfrm>
          <a:prstGeom prst="rect">
            <a:avLst/>
          </a:prstGeom>
          <a:solidFill>
            <a:schemeClr val="tx1"/>
          </a:solidFill>
        </p:spPr>
        <p:txBody>
          <a:bodyPr wrap="square" rtlCol="0">
            <a:spAutoFit/>
          </a:bodyPr>
          <a:lstStyle/>
          <a:p>
            <a:pPr algn="ctr"/>
            <a:r>
              <a:rPr lang="en-US" dirty="0" smtClean="0">
                <a:solidFill>
                  <a:schemeClr val="bg1"/>
                </a:solidFill>
              </a:rPr>
              <a:t>Environment </a:t>
            </a:r>
          </a:p>
          <a:p>
            <a:pPr algn="ctr"/>
            <a:r>
              <a:rPr lang="en-US" dirty="0" smtClean="0">
                <a:solidFill>
                  <a:schemeClr val="bg1"/>
                </a:solidFill>
              </a:rPr>
              <a:t>&amp; society</a:t>
            </a:r>
          </a:p>
        </p:txBody>
      </p:sp>
      <p:cxnSp>
        <p:nvCxnSpPr>
          <p:cNvPr id="35" name="Straight Arrow Connector 34"/>
          <p:cNvCxnSpPr/>
          <p:nvPr/>
        </p:nvCxnSpPr>
        <p:spPr>
          <a:xfrm flipV="1">
            <a:off x="7924800" y="1676399"/>
            <a:ext cx="0" cy="45027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0" y="1371599"/>
            <a:ext cx="1752600" cy="646331"/>
          </a:xfrm>
          <a:prstGeom prst="rect">
            <a:avLst/>
          </a:prstGeom>
          <a:solidFill>
            <a:schemeClr val="bg1"/>
          </a:solidFill>
          <a:ln>
            <a:noFill/>
          </a:ln>
        </p:spPr>
        <p:txBody>
          <a:bodyPr wrap="square" rtlCol="0">
            <a:spAutoFit/>
          </a:bodyPr>
          <a:lstStyle/>
          <a:p>
            <a:r>
              <a:rPr lang="en-US" b="1" dirty="0" smtClean="0"/>
              <a:t>Input:</a:t>
            </a:r>
          </a:p>
          <a:p>
            <a:r>
              <a:rPr lang="en-US" dirty="0" smtClean="0"/>
              <a:t>Initial conditions</a:t>
            </a:r>
            <a:endParaRPr lang="en-US" dirty="0"/>
          </a:p>
        </p:txBody>
      </p:sp>
      <p:sp>
        <p:nvSpPr>
          <p:cNvPr id="39" name="TextBox 38"/>
          <p:cNvSpPr txBox="1"/>
          <p:nvPr/>
        </p:nvSpPr>
        <p:spPr>
          <a:xfrm>
            <a:off x="8153400" y="2819400"/>
            <a:ext cx="1350202" cy="646331"/>
          </a:xfrm>
          <a:prstGeom prst="rect">
            <a:avLst/>
          </a:prstGeom>
          <a:solidFill>
            <a:schemeClr val="bg1"/>
          </a:solidFill>
          <a:ln>
            <a:noFill/>
          </a:ln>
        </p:spPr>
        <p:txBody>
          <a:bodyPr wrap="square" rtlCol="0">
            <a:spAutoFit/>
          </a:bodyPr>
          <a:lstStyle/>
          <a:p>
            <a:r>
              <a:rPr lang="en-US" b="1" dirty="0" smtClean="0"/>
              <a:t>Output:</a:t>
            </a:r>
          </a:p>
          <a:p>
            <a:r>
              <a:rPr lang="en-US" dirty="0"/>
              <a:t>F</a:t>
            </a:r>
            <a:r>
              <a:rPr lang="en-US" dirty="0" smtClean="0"/>
              <a:t>ate</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282" y="3860622"/>
            <a:ext cx="1478118" cy="2274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6" name="Picture 8" descr="http://www.articles4health.net/wp-content/uploads/information-on-the-nervous-system.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07100" y="3705861"/>
            <a:ext cx="3128077" cy="3152139"/>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http://www.interactive-biology.com/wp-content/uploads/2012/04/Cells-of-the-Central-Nervous-System1-1024x1000.jp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76600" y="3646091"/>
            <a:ext cx="2710939" cy="2650247"/>
          </a:xfrm>
          <a:prstGeom prst="rect">
            <a:avLst/>
          </a:prstGeom>
          <a:noFill/>
          <a:extLst>
            <a:ext uri="{909E8E84-426E-40DD-AFC4-6F175D3DCCD1}">
              <a14:hiddenFill xmlns:a14="http://schemas.microsoft.com/office/drawing/2010/main">
                <a:solidFill>
                  <a:srgbClr val="FFFFFF"/>
                </a:solidFill>
              </a14:hiddenFill>
            </a:ext>
          </a:extLst>
        </p:spPr>
      </p:pic>
      <p:pic>
        <p:nvPicPr>
          <p:cNvPr id="7179" name="Picture 1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24896" y="3493691"/>
            <a:ext cx="973903" cy="3302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Double Bracket 7"/>
          <p:cNvSpPr/>
          <p:nvPr/>
        </p:nvSpPr>
        <p:spPr>
          <a:xfrm>
            <a:off x="76200" y="3691469"/>
            <a:ext cx="1676400" cy="2630269"/>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 name="Double Bracket 58"/>
          <p:cNvSpPr/>
          <p:nvPr/>
        </p:nvSpPr>
        <p:spPr>
          <a:xfrm>
            <a:off x="1828800" y="3666069"/>
            <a:ext cx="1371600" cy="2630269"/>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 name="Double Bracket 61"/>
          <p:cNvSpPr/>
          <p:nvPr/>
        </p:nvSpPr>
        <p:spPr>
          <a:xfrm>
            <a:off x="3276599" y="3713914"/>
            <a:ext cx="2710939" cy="2630269"/>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 name="Double Bracket 62"/>
          <p:cNvSpPr/>
          <p:nvPr/>
        </p:nvSpPr>
        <p:spPr>
          <a:xfrm>
            <a:off x="6035930" y="3691468"/>
            <a:ext cx="3099247" cy="3105075"/>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050" name="Picture 2" descr="http://startempathy.org/sites/default/files/images/baby%20kiss.jp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835672" y="0"/>
            <a:ext cx="1546328" cy="1032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446973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5"/>
          <p:cNvPicPr>
            <a:picLocks noChangeAspect="1" noChangeArrowheads="1"/>
          </p:cNvPicPr>
          <p:nvPr/>
        </p:nvPicPr>
        <p:blipFill>
          <a:blip r:embed="rId2" cstate="print">
            <a:extLst>
              <a:ext uri="{BEBA8EAE-BF5A-486C-A8C5-ECC9F3942E4B}">
                <a14:imgProps xmlns:a14="http://schemas.microsoft.com/office/drawing/2010/main">
                  <a14:imgLayer r:embed="rId3">
                    <a14:imgEffect>
                      <a14:artisticPaintBrush trans="13000" brushSize="7"/>
                    </a14:imgEffect>
                  </a14:imgLayer>
                </a14:imgProps>
              </a:ext>
              <a:ext uri="{28A0092B-C50C-407E-A947-70E740481C1C}">
                <a14:useLocalDpi xmlns:a14="http://schemas.microsoft.com/office/drawing/2010/main" val="0"/>
              </a:ext>
            </a:extLst>
          </a:blip>
          <a:srcRect/>
          <a:stretch>
            <a:fillRect/>
          </a:stretch>
        </p:blipFill>
        <p:spPr bwMode="auto">
          <a:xfrm>
            <a:off x="1901190" y="3414177"/>
            <a:ext cx="5619227" cy="3360696"/>
          </a:xfrm>
          <a:prstGeom prst="rect">
            <a:avLst/>
          </a:prstGeom>
          <a:solidFill>
            <a:schemeClr val="bg1"/>
          </a:solidFill>
          <a:ln>
            <a:noFill/>
          </a:ln>
          <a:extLst/>
        </p:spPr>
      </p:pic>
      <p:grpSp>
        <p:nvGrpSpPr>
          <p:cNvPr id="8" name="Group 7"/>
          <p:cNvGrpSpPr/>
          <p:nvPr/>
        </p:nvGrpSpPr>
        <p:grpSpPr>
          <a:xfrm>
            <a:off x="1524000" y="2628899"/>
            <a:ext cx="5638800" cy="190500"/>
            <a:chOff x="1524000" y="2819400"/>
            <a:chExt cx="5638800" cy="381000"/>
          </a:xfrm>
        </p:grpSpPr>
        <p:cxnSp>
          <p:nvCxnSpPr>
            <p:cNvPr id="29" name="Elbow Connector 28"/>
            <p:cNvCxnSpPr/>
            <p:nvPr/>
          </p:nvCxnSpPr>
          <p:spPr>
            <a:xfrm rot="10800000" flipV="1">
              <a:off x="1524000" y="2819400"/>
              <a:ext cx="685800" cy="381000"/>
            </a:xfrm>
            <a:prstGeom prst="bentConnector4">
              <a:avLst>
                <a:gd name="adj1" fmla="val -21212"/>
                <a:gd name="adj2" fmla="val 352727"/>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rot="10800000" flipV="1">
              <a:off x="2895600" y="2819400"/>
              <a:ext cx="685800" cy="381000"/>
            </a:xfrm>
            <a:prstGeom prst="bentConnector4">
              <a:avLst>
                <a:gd name="adj1" fmla="val -21212"/>
                <a:gd name="adj2" fmla="val 352727"/>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Elbow Connector 26"/>
            <p:cNvCxnSpPr/>
            <p:nvPr/>
          </p:nvCxnSpPr>
          <p:spPr>
            <a:xfrm rot="10800000" flipV="1">
              <a:off x="4038600" y="2819400"/>
              <a:ext cx="685800" cy="381000"/>
            </a:xfrm>
            <a:prstGeom prst="bentConnector4">
              <a:avLst>
                <a:gd name="adj1" fmla="val -21212"/>
                <a:gd name="adj2" fmla="val 352727"/>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rot="10800000" flipV="1">
              <a:off x="5181600" y="2819400"/>
              <a:ext cx="685800" cy="381000"/>
            </a:xfrm>
            <a:prstGeom prst="bentConnector4">
              <a:avLst>
                <a:gd name="adj1" fmla="val -21212"/>
                <a:gd name="adj2" fmla="val 352727"/>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Elbow Connector 25"/>
            <p:cNvCxnSpPr/>
            <p:nvPr/>
          </p:nvCxnSpPr>
          <p:spPr>
            <a:xfrm rot="10800000" flipV="1">
              <a:off x="6477000" y="2819400"/>
              <a:ext cx="685800" cy="381000"/>
            </a:xfrm>
            <a:prstGeom prst="bentConnector4">
              <a:avLst>
                <a:gd name="adj1" fmla="val -21212"/>
                <a:gd name="adj2" fmla="val 352727"/>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 name="Rectangle 1"/>
          <p:cNvSpPr/>
          <p:nvPr/>
        </p:nvSpPr>
        <p:spPr>
          <a:xfrm>
            <a:off x="609600" y="2133599"/>
            <a:ext cx="1143000" cy="685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09600" y="2285999"/>
            <a:ext cx="1371600" cy="369332"/>
          </a:xfrm>
          <a:prstGeom prst="rect">
            <a:avLst/>
          </a:prstGeom>
          <a:noFill/>
        </p:spPr>
        <p:txBody>
          <a:bodyPr wrap="square" rtlCol="0">
            <a:spAutoFit/>
          </a:bodyPr>
          <a:lstStyle/>
          <a:p>
            <a:r>
              <a:rPr lang="en-US" dirty="0" smtClean="0">
                <a:solidFill>
                  <a:schemeClr val="bg1"/>
                </a:solidFill>
              </a:rPr>
              <a:t>Molecules</a:t>
            </a:r>
            <a:endParaRPr lang="en-US" dirty="0">
              <a:solidFill>
                <a:schemeClr val="bg1"/>
              </a:solidFill>
            </a:endParaRPr>
          </a:p>
        </p:txBody>
      </p:sp>
      <p:sp>
        <p:nvSpPr>
          <p:cNvPr id="4" name="Rectangle 3"/>
          <p:cNvSpPr/>
          <p:nvPr/>
        </p:nvSpPr>
        <p:spPr>
          <a:xfrm>
            <a:off x="2057400" y="2133599"/>
            <a:ext cx="1143000" cy="685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057400" y="2285999"/>
            <a:ext cx="1371600" cy="369332"/>
          </a:xfrm>
          <a:prstGeom prst="rect">
            <a:avLst/>
          </a:prstGeom>
          <a:noFill/>
        </p:spPr>
        <p:txBody>
          <a:bodyPr wrap="square" rtlCol="0">
            <a:spAutoFit/>
          </a:bodyPr>
          <a:lstStyle/>
          <a:p>
            <a:r>
              <a:rPr lang="en-US" dirty="0" smtClean="0">
                <a:solidFill>
                  <a:schemeClr val="bg1"/>
                </a:solidFill>
              </a:rPr>
              <a:t>Networks</a:t>
            </a:r>
            <a:endParaRPr lang="en-US" dirty="0">
              <a:solidFill>
                <a:schemeClr val="bg1"/>
              </a:solidFill>
            </a:endParaRPr>
          </a:p>
        </p:txBody>
      </p:sp>
      <p:sp>
        <p:nvSpPr>
          <p:cNvPr id="6" name="Rectangle 5"/>
          <p:cNvSpPr/>
          <p:nvPr/>
        </p:nvSpPr>
        <p:spPr>
          <a:xfrm>
            <a:off x="3505200" y="2133599"/>
            <a:ext cx="685800" cy="685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505200" y="2285999"/>
            <a:ext cx="685800" cy="369332"/>
          </a:xfrm>
          <a:prstGeom prst="rect">
            <a:avLst/>
          </a:prstGeom>
          <a:noFill/>
        </p:spPr>
        <p:txBody>
          <a:bodyPr wrap="square" rtlCol="0">
            <a:spAutoFit/>
          </a:bodyPr>
          <a:lstStyle/>
          <a:p>
            <a:r>
              <a:rPr lang="en-US" dirty="0" smtClean="0">
                <a:solidFill>
                  <a:schemeClr val="bg1"/>
                </a:solidFill>
              </a:rPr>
              <a:t>Cells</a:t>
            </a:r>
            <a:endParaRPr lang="en-US" dirty="0">
              <a:solidFill>
                <a:schemeClr val="bg1"/>
              </a:solidFill>
            </a:endParaRPr>
          </a:p>
        </p:txBody>
      </p:sp>
      <p:sp>
        <p:nvSpPr>
          <p:cNvPr id="10" name="Rectangle 9"/>
          <p:cNvSpPr/>
          <p:nvPr/>
        </p:nvSpPr>
        <p:spPr>
          <a:xfrm>
            <a:off x="4495800" y="2133599"/>
            <a:ext cx="990600" cy="685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572000" y="2285999"/>
            <a:ext cx="1371600" cy="369332"/>
          </a:xfrm>
          <a:prstGeom prst="rect">
            <a:avLst/>
          </a:prstGeom>
          <a:noFill/>
        </p:spPr>
        <p:txBody>
          <a:bodyPr wrap="square" rtlCol="0">
            <a:spAutoFit/>
          </a:bodyPr>
          <a:lstStyle/>
          <a:p>
            <a:r>
              <a:rPr lang="en-US" dirty="0" smtClean="0">
                <a:solidFill>
                  <a:schemeClr val="bg1"/>
                </a:solidFill>
              </a:rPr>
              <a:t>Tissues</a:t>
            </a:r>
            <a:endParaRPr lang="en-US" dirty="0">
              <a:solidFill>
                <a:schemeClr val="bg1"/>
              </a:solidFill>
            </a:endParaRPr>
          </a:p>
        </p:txBody>
      </p:sp>
      <p:sp>
        <p:nvSpPr>
          <p:cNvPr id="12" name="Rectangle 11"/>
          <p:cNvSpPr/>
          <p:nvPr/>
        </p:nvSpPr>
        <p:spPr>
          <a:xfrm>
            <a:off x="5753100" y="2133599"/>
            <a:ext cx="990600" cy="685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791200" y="2285999"/>
            <a:ext cx="1371600" cy="369332"/>
          </a:xfrm>
          <a:prstGeom prst="rect">
            <a:avLst/>
          </a:prstGeom>
          <a:noFill/>
        </p:spPr>
        <p:txBody>
          <a:bodyPr wrap="square" rtlCol="0">
            <a:spAutoFit/>
          </a:bodyPr>
          <a:lstStyle/>
          <a:p>
            <a:r>
              <a:rPr lang="en-US" dirty="0" smtClean="0">
                <a:solidFill>
                  <a:schemeClr val="bg1"/>
                </a:solidFill>
              </a:rPr>
              <a:t>Systems</a:t>
            </a:r>
            <a:endParaRPr lang="en-US" dirty="0">
              <a:solidFill>
                <a:schemeClr val="bg1"/>
              </a:solidFill>
            </a:endParaRPr>
          </a:p>
        </p:txBody>
      </p:sp>
      <p:sp>
        <p:nvSpPr>
          <p:cNvPr id="14" name="Rectangle 13"/>
          <p:cNvSpPr/>
          <p:nvPr/>
        </p:nvSpPr>
        <p:spPr>
          <a:xfrm>
            <a:off x="7086600" y="2133599"/>
            <a:ext cx="1066800" cy="685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086600" y="2285999"/>
            <a:ext cx="1371600" cy="369332"/>
          </a:xfrm>
          <a:prstGeom prst="rect">
            <a:avLst/>
          </a:prstGeom>
          <a:noFill/>
        </p:spPr>
        <p:txBody>
          <a:bodyPr wrap="square" rtlCol="0">
            <a:spAutoFit/>
          </a:bodyPr>
          <a:lstStyle/>
          <a:p>
            <a:r>
              <a:rPr lang="en-US" dirty="0" smtClean="0">
                <a:solidFill>
                  <a:schemeClr val="bg1"/>
                </a:solidFill>
              </a:rPr>
              <a:t>Organism</a:t>
            </a:r>
            <a:endParaRPr lang="en-US" dirty="0">
              <a:solidFill>
                <a:schemeClr val="bg1"/>
              </a:solidFill>
            </a:endParaRPr>
          </a:p>
        </p:txBody>
      </p:sp>
      <p:cxnSp>
        <p:nvCxnSpPr>
          <p:cNvPr id="17" name="Straight Arrow Connector 16"/>
          <p:cNvCxnSpPr/>
          <p:nvPr/>
        </p:nvCxnSpPr>
        <p:spPr>
          <a:xfrm>
            <a:off x="152400" y="2438399"/>
            <a:ext cx="4572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1676400" y="2438399"/>
            <a:ext cx="5455920" cy="0"/>
            <a:chOff x="1614407" y="2819400"/>
            <a:chExt cx="5548393" cy="0"/>
          </a:xfrm>
        </p:grpSpPr>
        <p:cxnSp>
          <p:nvCxnSpPr>
            <p:cNvPr id="19" name="Straight Arrow Connector 18"/>
            <p:cNvCxnSpPr/>
            <p:nvPr/>
          </p:nvCxnSpPr>
          <p:spPr>
            <a:xfrm>
              <a:off x="1614407" y="2819400"/>
              <a:ext cx="4572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3086746" y="2819400"/>
              <a:ext cx="4572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4114800" y="2819400"/>
              <a:ext cx="4572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5410200" y="2819400"/>
              <a:ext cx="4572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6705600" y="2819400"/>
              <a:ext cx="4572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24" name="Straight Arrow Connector 23"/>
          <p:cNvCxnSpPr/>
          <p:nvPr/>
        </p:nvCxnSpPr>
        <p:spPr>
          <a:xfrm>
            <a:off x="8153400" y="2438399"/>
            <a:ext cx="4572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04800" y="344738"/>
            <a:ext cx="9715500" cy="523220"/>
          </a:xfrm>
          <a:prstGeom prst="rect">
            <a:avLst/>
          </a:prstGeom>
          <a:noFill/>
        </p:spPr>
        <p:txBody>
          <a:bodyPr wrap="square" rtlCol="0">
            <a:spAutoFit/>
          </a:bodyPr>
          <a:lstStyle/>
          <a:p>
            <a:pPr algn="ctr"/>
            <a:r>
              <a:rPr lang="en-US" sz="2800" dirty="0" smtClean="0">
                <a:latin typeface="Helvetica" pitchFamily="34" charset="0"/>
                <a:cs typeface="Helvetica" pitchFamily="34" charset="0"/>
              </a:rPr>
              <a:t>Quick Summary: more than a biochemical machine</a:t>
            </a:r>
            <a:endParaRPr lang="en-US" sz="2800" dirty="0">
              <a:latin typeface="Helvetica" pitchFamily="34" charset="0"/>
              <a:cs typeface="Helvetica" pitchFamily="34" charset="0"/>
            </a:endParaRPr>
          </a:p>
        </p:txBody>
      </p:sp>
      <p:cxnSp>
        <p:nvCxnSpPr>
          <p:cNvPr id="31" name="Straight Arrow Connector 30"/>
          <p:cNvCxnSpPr/>
          <p:nvPr/>
        </p:nvCxnSpPr>
        <p:spPr>
          <a:xfrm>
            <a:off x="7391400" y="1669472"/>
            <a:ext cx="0" cy="4572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6858000" y="1066800"/>
            <a:ext cx="1593274" cy="646331"/>
          </a:xfrm>
          <a:prstGeom prst="rect">
            <a:avLst/>
          </a:prstGeom>
          <a:solidFill>
            <a:schemeClr val="tx1"/>
          </a:solidFill>
        </p:spPr>
        <p:txBody>
          <a:bodyPr wrap="square" rtlCol="0">
            <a:spAutoFit/>
          </a:bodyPr>
          <a:lstStyle/>
          <a:p>
            <a:pPr algn="ctr"/>
            <a:r>
              <a:rPr lang="en-US" dirty="0" smtClean="0">
                <a:solidFill>
                  <a:schemeClr val="bg1"/>
                </a:solidFill>
              </a:rPr>
              <a:t>Environment </a:t>
            </a:r>
          </a:p>
          <a:p>
            <a:pPr algn="ctr"/>
            <a:r>
              <a:rPr lang="en-US" dirty="0" smtClean="0">
                <a:solidFill>
                  <a:schemeClr val="bg1"/>
                </a:solidFill>
              </a:rPr>
              <a:t>&amp; society</a:t>
            </a:r>
          </a:p>
        </p:txBody>
      </p:sp>
      <p:cxnSp>
        <p:nvCxnSpPr>
          <p:cNvPr id="35" name="Straight Arrow Connector 34"/>
          <p:cNvCxnSpPr/>
          <p:nvPr/>
        </p:nvCxnSpPr>
        <p:spPr>
          <a:xfrm flipV="1">
            <a:off x="7924800" y="1676399"/>
            <a:ext cx="0" cy="45027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0" y="1371599"/>
            <a:ext cx="1752600" cy="646331"/>
          </a:xfrm>
          <a:prstGeom prst="rect">
            <a:avLst/>
          </a:prstGeom>
          <a:solidFill>
            <a:schemeClr val="bg1"/>
          </a:solidFill>
          <a:ln>
            <a:noFill/>
          </a:ln>
        </p:spPr>
        <p:txBody>
          <a:bodyPr wrap="square" rtlCol="0">
            <a:spAutoFit/>
          </a:bodyPr>
          <a:lstStyle/>
          <a:p>
            <a:r>
              <a:rPr lang="en-US" b="1" dirty="0" smtClean="0"/>
              <a:t>Input:</a:t>
            </a:r>
          </a:p>
          <a:p>
            <a:r>
              <a:rPr lang="en-US" dirty="0" smtClean="0"/>
              <a:t>Initial conditions</a:t>
            </a:r>
            <a:endParaRPr lang="en-US" dirty="0"/>
          </a:p>
        </p:txBody>
      </p:sp>
      <p:sp>
        <p:nvSpPr>
          <p:cNvPr id="39" name="TextBox 38"/>
          <p:cNvSpPr txBox="1"/>
          <p:nvPr/>
        </p:nvSpPr>
        <p:spPr>
          <a:xfrm>
            <a:off x="8153400" y="2819400"/>
            <a:ext cx="1350202" cy="646331"/>
          </a:xfrm>
          <a:prstGeom prst="rect">
            <a:avLst/>
          </a:prstGeom>
          <a:solidFill>
            <a:schemeClr val="bg1"/>
          </a:solidFill>
          <a:ln>
            <a:noFill/>
          </a:ln>
        </p:spPr>
        <p:txBody>
          <a:bodyPr wrap="square" rtlCol="0">
            <a:spAutoFit/>
          </a:bodyPr>
          <a:lstStyle/>
          <a:p>
            <a:r>
              <a:rPr lang="en-US" b="1" dirty="0" smtClean="0"/>
              <a:t>Output:</a:t>
            </a:r>
          </a:p>
          <a:p>
            <a:r>
              <a:rPr lang="en-US" dirty="0"/>
              <a:t>F</a:t>
            </a:r>
            <a:r>
              <a:rPr lang="en-US" dirty="0" smtClean="0"/>
              <a:t>ate</a:t>
            </a:r>
            <a:endParaRPr lang="en-US" dirty="0"/>
          </a:p>
        </p:txBody>
      </p:sp>
      <p:sp>
        <p:nvSpPr>
          <p:cNvPr id="37" name="Rectangle 36"/>
          <p:cNvSpPr/>
          <p:nvPr/>
        </p:nvSpPr>
        <p:spPr>
          <a:xfrm>
            <a:off x="7111365" y="3429000"/>
            <a:ext cx="1322070" cy="7550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Mind, Will</a:t>
            </a:r>
            <a:endParaRPr lang="en-US" dirty="0"/>
          </a:p>
        </p:txBody>
      </p:sp>
      <p:cxnSp>
        <p:nvCxnSpPr>
          <p:cNvPr id="43" name="Elbow Connector 42"/>
          <p:cNvCxnSpPr/>
          <p:nvPr/>
        </p:nvCxnSpPr>
        <p:spPr>
          <a:xfrm rot="10800000" flipV="1">
            <a:off x="7559040" y="2628900"/>
            <a:ext cx="365760" cy="190500"/>
          </a:xfrm>
          <a:prstGeom prst="bentConnector4">
            <a:avLst>
              <a:gd name="adj1" fmla="val -21212"/>
              <a:gd name="adj2" fmla="val 534545"/>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692056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524000" y="2628899"/>
            <a:ext cx="5638800" cy="190500"/>
            <a:chOff x="1524000" y="2819400"/>
            <a:chExt cx="5638800" cy="381000"/>
          </a:xfrm>
        </p:grpSpPr>
        <p:cxnSp>
          <p:nvCxnSpPr>
            <p:cNvPr id="29" name="Elbow Connector 28"/>
            <p:cNvCxnSpPr/>
            <p:nvPr/>
          </p:nvCxnSpPr>
          <p:spPr>
            <a:xfrm rot="10800000" flipV="1">
              <a:off x="1524000" y="2819400"/>
              <a:ext cx="685800" cy="381000"/>
            </a:xfrm>
            <a:prstGeom prst="bentConnector4">
              <a:avLst>
                <a:gd name="adj1" fmla="val -21212"/>
                <a:gd name="adj2" fmla="val 352727"/>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rot="10800000" flipV="1">
              <a:off x="2895600" y="2819400"/>
              <a:ext cx="685800" cy="381000"/>
            </a:xfrm>
            <a:prstGeom prst="bentConnector4">
              <a:avLst>
                <a:gd name="adj1" fmla="val -21212"/>
                <a:gd name="adj2" fmla="val 352727"/>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Elbow Connector 26"/>
            <p:cNvCxnSpPr/>
            <p:nvPr/>
          </p:nvCxnSpPr>
          <p:spPr>
            <a:xfrm rot="10800000" flipV="1">
              <a:off x="4038600" y="2819400"/>
              <a:ext cx="685800" cy="381000"/>
            </a:xfrm>
            <a:prstGeom prst="bentConnector4">
              <a:avLst>
                <a:gd name="adj1" fmla="val -21212"/>
                <a:gd name="adj2" fmla="val 352727"/>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rot="10800000" flipV="1">
              <a:off x="5181600" y="2819400"/>
              <a:ext cx="685800" cy="381000"/>
            </a:xfrm>
            <a:prstGeom prst="bentConnector4">
              <a:avLst>
                <a:gd name="adj1" fmla="val -21212"/>
                <a:gd name="adj2" fmla="val 352727"/>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Elbow Connector 25"/>
            <p:cNvCxnSpPr/>
            <p:nvPr/>
          </p:nvCxnSpPr>
          <p:spPr>
            <a:xfrm rot="10800000" flipV="1">
              <a:off x="6477000" y="2819400"/>
              <a:ext cx="685800" cy="381000"/>
            </a:xfrm>
            <a:prstGeom prst="bentConnector4">
              <a:avLst>
                <a:gd name="adj1" fmla="val -21212"/>
                <a:gd name="adj2" fmla="val 352727"/>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 name="Rectangle 1"/>
          <p:cNvSpPr/>
          <p:nvPr/>
        </p:nvSpPr>
        <p:spPr>
          <a:xfrm>
            <a:off x="609600" y="2133599"/>
            <a:ext cx="1143000" cy="685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09600" y="2285999"/>
            <a:ext cx="1371600" cy="369332"/>
          </a:xfrm>
          <a:prstGeom prst="rect">
            <a:avLst/>
          </a:prstGeom>
          <a:noFill/>
        </p:spPr>
        <p:txBody>
          <a:bodyPr wrap="square" rtlCol="0">
            <a:spAutoFit/>
          </a:bodyPr>
          <a:lstStyle/>
          <a:p>
            <a:r>
              <a:rPr lang="en-US" dirty="0" smtClean="0">
                <a:solidFill>
                  <a:schemeClr val="bg1"/>
                </a:solidFill>
              </a:rPr>
              <a:t>Molecules</a:t>
            </a:r>
            <a:endParaRPr lang="en-US" dirty="0">
              <a:solidFill>
                <a:schemeClr val="bg1"/>
              </a:solidFill>
            </a:endParaRPr>
          </a:p>
        </p:txBody>
      </p:sp>
      <p:sp>
        <p:nvSpPr>
          <p:cNvPr id="4" name="Rectangle 3"/>
          <p:cNvSpPr/>
          <p:nvPr/>
        </p:nvSpPr>
        <p:spPr>
          <a:xfrm>
            <a:off x="2057400" y="2133599"/>
            <a:ext cx="1143000" cy="685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057400" y="2285999"/>
            <a:ext cx="1371600" cy="369332"/>
          </a:xfrm>
          <a:prstGeom prst="rect">
            <a:avLst/>
          </a:prstGeom>
          <a:noFill/>
        </p:spPr>
        <p:txBody>
          <a:bodyPr wrap="square" rtlCol="0">
            <a:spAutoFit/>
          </a:bodyPr>
          <a:lstStyle/>
          <a:p>
            <a:r>
              <a:rPr lang="en-US" dirty="0" smtClean="0">
                <a:solidFill>
                  <a:schemeClr val="bg1"/>
                </a:solidFill>
              </a:rPr>
              <a:t>Networks</a:t>
            </a:r>
            <a:endParaRPr lang="en-US" dirty="0">
              <a:solidFill>
                <a:schemeClr val="bg1"/>
              </a:solidFill>
            </a:endParaRPr>
          </a:p>
        </p:txBody>
      </p:sp>
      <p:sp>
        <p:nvSpPr>
          <p:cNvPr id="6" name="Rectangle 5"/>
          <p:cNvSpPr/>
          <p:nvPr/>
        </p:nvSpPr>
        <p:spPr>
          <a:xfrm>
            <a:off x="3505200" y="2133599"/>
            <a:ext cx="685800" cy="685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505200" y="2285999"/>
            <a:ext cx="685800" cy="369332"/>
          </a:xfrm>
          <a:prstGeom prst="rect">
            <a:avLst/>
          </a:prstGeom>
          <a:noFill/>
        </p:spPr>
        <p:txBody>
          <a:bodyPr wrap="square" rtlCol="0">
            <a:spAutoFit/>
          </a:bodyPr>
          <a:lstStyle/>
          <a:p>
            <a:r>
              <a:rPr lang="en-US" dirty="0" smtClean="0">
                <a:solidFill>
                  <a:schemeClr val="bg1"/>
                </a:solidFill>
              </a:rPr>
              <a:t>Cells</a:t>
            </a:r>
            <a:endParaRPr lang="en-US" dirty="0">
              <a:solidFill>
                <a:schemeClr val="bg1"/>
              </a:solidFill>
            </a:endParaRPr>
          </a:p>
        </p:txBody>
      </p:sp>
      <p:sp>
        <p:nvSpPr>
          <p:cNvPr id="10" name="Rectangle 9"/>
          <p:cNvSpPr/>
          <p:nvPr/>
        </p:nvSpPr>
        <p:spPr>
          <a:xfrm>
            <a:off x="4495800" y="2133599"/>
            <a:ext cx="990600" cy="685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572000" y="2285999"/>
            <a:ext cx="1371600" cy="369332"/>
          </a:xfrm>
          <a:prstGeom prst="rect">
            <a:avLst/>
          </a:prstGeom>
          <a:noFill/>
        </p:spPr>
        <p:txBody>
          <a:bodyPr wrap="square" rtlCol="0">
            <a:spAutoFit/>
          </a:bodyPr>
          <a:lstStyle/>
          <a:p>
            <a:r>
              <a:rPr lang="en-US" dirty="0" smtClean="0">
                <a:solidFill>
                  <a:schemeClr val="bg1"/>
                </a:solidFill>
              </a:rPr>
              <a:t>Tissues</a:t>
            </a:r>
            <a:endParaRPr lang="en-US" dirty="0">
              <a:solidFill>
                <a:schemeClr val="bg1"/>
              </a:solidFill>
            </a:endParaRPr>
          </a:p>
        </p:txBody>
      </p:sp>
      <p:sp>
        <p:nvSpPr>
          <p:cNvPr id="12" name="Rectangle 11"/>
          <p:cNvSpPr/>
          <p:nvPr/>
        </p:nvSpPr>
        <p:spPr>
          <a:xfrm>
            <a:off x="5753100" y="2133599"/>
            <a:ext cx="990600" cy="685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791200" y="2285999"/>
            <a:ext cx="1371600" cy="369332"/>
          </a:xfrm>
          <a:prstGeom prst="rect">
            <a:avLst/>
          </a:prstGeom>
          <a:noFill/>
        </p:spPr>
        <p:txBody>
          <a:bodyPr wrap="square" rtlCol="0">
            <a:spAutoFit/>
          </a:bodyPr>
          <a:lstStyle/>
          <a:p>
            <a:r>
              <a:rPr lang="en-US" dirty="0" smtClean="0">
                <a:solidFill>
                  <a:schemeClr val="bg1"/>
                </a:solidFill>
              </a:rPr>
              <a:t>Systems</a:t>
            </a:r>
            <a:endParaRPr lang="en-US" dirty="0">
              <a:solidFill>
                <a:schemeClr val="bg1"/>
              </a:solidFill>
            </a:endParaRPr>
          </a:p>
        </p:txBody>
      </p:sp>
      <p:sp>
        <p:nvSpPr>
          <p:cNvPr id="14" name="Rectangle 13"/>
          <p:cNvSpPr/>
          <p:nvPr/>
        </p:nvSpPr>
        <p:spPr>
          <a:xfrm>
            <a:off x="7086600" y="2133599"/>
            <a:ext cx="1066800" cy="685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086600" y="2285999"/>
            <a:ext cx="1371600" cy="369332"/>
          </a:xfrm>
          <a:prstGeom prst="rect">
            <a:avLst/>
          </a:prstGeom>
          <a:noFill/>
        </p:spPr>
        <p:txBody>
          <a:bodyPr wrap="square" rtlCol="0">
            <a:spAutoFit/>
          </a:bodyPr>
          <a:lstStyle/>
          <a:p>
            <a:r>
              <a:rPr lang="en-US" dirty="0" smtClean="0">
                <a:solidFill>
                  <a:schemeClr val="bg1"/>
                </a:solidFill>
              </a:rPr>
              <a:t>Organism</a:t>
            </a:r>
            <a:endParaRPr lang="en-US" dirty="0">
              <a:solidFill>
                <a:schemeClr val="bg1"/>
              </a:solidFill>
            </a:endParaRPr>
          </a:p>
        </p:txBody>
      </p:sp>
      <p:cxnSp>
        <p:nvCxnSpPr>
          <p:cNvPr id="17" name="Straight Arrow Connector 16"/>
          <p:cNvCxnSpPr/>
          <p:nvPr/>
        </p:nvCxnSpPr>
        <p:spPr>
          <a:xfrm>
            <a:off x="152400" y="2438399"/>
            <a:ext cx="4572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1676400" y="2438399"/>
            <a:ext cx="5455920" cy="0"/>
            <a:chOff x="1614407" y="2819400"/>
            <a:chExt cx="5548393" cy="0"/>
          </a:xfrm>
        </p:grpSpPr>
        <p:cxnSp>
          <p:nvCxnSpPr>
            <p:cNvPr id="19" name="Straight Arrow Connector 18"/>
            <p:cNvCxnSpPr/>
            <p:nvPr/>
          </p:nvCxnSpPr>
          <p:spPr>
            <a:xfrm>
              <a:off x="1614407" y="2819400"/>
              <a:ext cx="4572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3086746" y="2819400"/>
              <a:ext cx="4572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4114800" y="2819400"/>
              <a:ext cx="4572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5410200" y="2819400"/>
              <a:ext cx="4572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6705600" y="2819400"/>
              <a:ext cx="4572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24" name="Straight Arrow Connector 23"/>
          <p:cNvCxnSpPr/>
          <p:nvPr/>
        </p:nvCxnSpPr>
        <p:spPr>
          <a:xfrm>
            <a:off x="8153400" y="2438399"/>
            <a:ext cx="4572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04800" y="76200"/>
            <a:ext cx="9448800" cy="954107"/>
          </a:xfrm>
          <a:prstGeom prst="rect">
            <a:avLst/>
          </a:prstGeom>
          <a:noFill/>
        </p:spPr>
        <p:txBody>
          <a:bodyPr wrap="square" rtlCol="0">
            <a:spAutoFit/>
          </a:bodyPr>
          <a:lstStyle/>
          <a:p>
            <a:pPr algn="ctr"/>
            <a:r>
              <a:rPr lang="en-US" sz="2800" dirty="0" smtClean="0">
                <a:latin typeface="Helvetica" pitchFamily="34" charset="0"/>
                <a:cs typeface="Helvetica" pitchFamily="34" charset="0"/>
              </a:rPr>
              <a:t>Quick Summary: God designed free will &amp; hope into our very being via our bodies, minds, and the Holy Spirit</a:t>
            </a:r>
            <a:endParaRPr lang="en-US" sz="2800" dirty="0">
              <a:latin typeface="Helvetica" pitchFamily="34" charset="0"/>
              <a:cs typeface="Helvetica" pitchFamily="34" charset="0"/>
            </a:endParaRPr>
          </a:p>
        </p:txBody>
      </p:sp>
      <p:cxnSp>
        <p:nvCxnSpPr>
          <p:cNvPr id="31" name="Straight Arrow Connector 30"/>
          <p:cNvCxnSpPr/>
          <p:nvPr/>
        </p:nvCxnSpPr>
        <p:spPr>
          <a:xfrm>
            <a:off x="7391400" y="1669472"/>
            <a:ext cx="0" cy="4572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6858000" y="1066800"/>
            <a:ext cx="1593274" cy="646331"/>
          </a:xfrm>
          <a:prstGeom prst="rect">
            <a:avLst/>
          </a:prstGeom>
          <a:solidFill>
            <a:schemeClr val="tx1"/>
          </a:solidFill>
        </p:spPr>
        <p:txBody>
          <a:bodyPr wrap="square" rtlCol="0">
            <a:spAutoFit/>
          </a:bodyPr>
          <a:lstStyle/>
          <a:p>
            <a:pPr algn="ctr"/>
            <a:r>
              <a:rPr lang="en-US" dirty="0" smtClean="0">
                <a:solidFill>
                  <a:schemeClr val="bg1"/>
                </a:solidFill>
              </a:rPr>
              <a:t>Environment </a:t>
            </a:r>
          </a:p>
          <a:p>
            <a:pPr algn="ctr"/>
            <a:r>
              <a:rPr lang="en-US" dirty="0" smtClean="0">
                <a:solidFill>
                  <a:schemeClr val="bg1"/>
                </a:solidFill>
              </a:rPr>
              <a:t>&amp; society</a:t>
            </a:r>
          </a:p>
        </p:txBody>
      </p:sp>
      <p:cxnSp>
        <p:nvCxnSpPr>
          <p:cNvPr id="35" name="Straight Arrow Connector 34"/>
          <p:cNvCxnSpPr/>
          <p:nvPr/>
        </p:nvCxnSpPr>
        <p:spPr>
          <a:xfrm flipV="1">
            <a:off x="7924800" y="1676399"/>
            <a:ext cx="0" cy="45027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0" y="1371599"/>
            <a:ext cx="1752600" cy="646331"/>
          </a:xfrm>
          <a:prstGeom prst="rect">
            <a:avLst/>
          </a:prstGeom>
          <a:solidFill>
            <a:schemeClr val="bg1"/>
          </a:solidFill>
          <a:ln>
            <a:noFill/>
          </a:ln>
        </p:spPr>
        <p:txBody>
          <a:bodyPr wrap="square" rtlCol="0">
            <a:spAutoFit/>
          </a:bodyPr>
          <a:lstStyle/>
          <a:p>
            <a:r>
              <a:rPr lang="en-US" b="1" dirty="0" smtClean="0"/>
              <a:t>Input:</a:t>
            </a:r>
          </a:p>
          <a:p>
            <a:r>
              <a:rPr lang="en-US" dirty="0" smtClean="0"/>
              <a:t>Initial conditions</a:t>
            </a:r>
            <a:endParaRPr lang="en-US" dirty="0"/>
          </a:p>
        </p:txBody>
      </p:sp>
      <p:sp>
        <p:nvSpPr>
          <p:cNvPr id="39" name="TextBox 38"/>
          <p:cNvSpPr txBox="1"/>
          <p:nvPr/>
        </p:nvSpPr>
        <p:spPr>
          <a:xfrm>
            <a:off x="8153400" y="2743200"/>
            <a:ext cx="1350202" cy="646331"/>
          </a:xfrm>
          <a:prstGeom prst="rect">
            <a:avLst/>
          </a:prstGeom>
          <a:solidFill>
            <a:schemeClr val="bg1"/>
          </a:solidFill>
          <a:ln>
            <a:noFill/>
          </a:ln>
        </p:spPr>
        <p:txBody>
          <a:bodyPr wrap="square" rtlCol="0">
            <a:spAutoFit/>
          </a:bodyPr>
          <a:lstStyle/>
          <a:p>
            <a:r>
              <a:rPr lang="en-US" b="1" dirty="0" smtClean="0"/>
              <a:t>Output:</a:t>
            </a:r>
          </a:p>
          <a:p>
            <a:r>
              <a:rPr lang="en-US" dirty="0"/>
              <a:t>F</a:t>
            </a:r>
            <a:r>
              <a:rPr lang="en-US" dirty="0" smtClean="0"/>
              <a:t>ate</a:t>
            </a:r>
            <a:endParaRPr lang="en-US" dirty="0"/>
          </a:p>
        </p:txBody>
      </p:sp>
      <p:sp>
        <p:nvSpPr>
          <p:cNvPr id="37" name="Rectangle 36"/>
          <p:cNvSpPr/>
          <p:nvPr/>
        </p:nvSpPr>
        <p:spPr>
          <a:xfrm>
            <a:off x="7111365" y="3429000"/>
            <a:ext cx="1322070" cy="7550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Mind, Will</a:t>
            </a:r>
            <a:endParaRPr lang="en-US" dirty="0"/>
          </a:p>
        </p:txBody>
      </p:sp>
      <p:cxnSp>
        <p:nvCxnSpPr>
          <p:cNvPr id="41" name="Straight Arrow Connector 40"/>
          <p:cNvCxnSpPr/>
          <p:nvPr/>
        </p:nvCxnSpPr>
        <p:spPr>
          <a:xfrm flipV="1">
            <a:off x="7786255" y="4267200"/>
            <a:ext cx="0" cy="45027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6781800" y="4717473"/>
            <a:ext cx="2057400" cy="646331"/>
          </a:xfrm>
          <a:prstGeom prst="rect">
            <a:avLst/>
          </a:prstGeom>
          <a:noFill/>
        </p:spPr>
        <p:txBody>
          <a:bodyPr wrap="square" rtlCol="0">
            <a:spAutoFit/>
          </a:bodyPr>
          <a:lstStyle/>
          <a:p>
            <a:pPr algn="ctr"/>
            <a:r>
              <a:rPr lang="en-US" dirty="0" smtClean="0"/>
              <a:t>God, Holy Spirit, Mercy, Grace</a:t>
            </a:r>
            <a:endParaRPr lang="en-US" dirty="0"/>
          </a:p>
        </p:txBody>
      </p:sp>
      <p:cxnSp>
        <p:nvCxnSpPr>
          <p:cNvPr id="43" name="Elbow Connector 42"/>
          <p:cNvCxnSpPr/>
          <p:nvPr/>
        </p:nvCxnSpPr>
        <p:spPr>
          <a:xfrm rot="10800000" flipV="1">
            <a:off x="7559040" y="2628900"/>
            <a:ext cx="365760" cy="190500"/>
          </a:xfrm>
          <a:prstGeom prst="bentConnector4">
            <a:avLst>
              <a:gd name="adj1" fmla="val -21212"/>
              <a:gd name="adj2" fmla="val 534545"/>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649285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44738"/>
            <a:ext cx="9715500" cy="523220"/>
          </a:xfrm>
          <a:prstGeom prst="rect">
            <a:avLst/>
          </a:prstGeom>
          <a:noFill/>
        </p:spPr>
        <p:txBody>
          <a:bodyPr wrap="square" rtlCol="0">
            <a:spAutoFit/>
          </a:bodyPr>
          <a:lstStyle/>
          <a:p>
            <a:pPr algn="ctr"/>
            <a:r>
              <a:rPr lang="en-US" sz="2800" dirty="0" smtClean="0">
                <a:latin typeface="Helvetica" pitchFamily="34" charset="0"/>
                <a:cs typeface="Helvetica" pitchFamily="34" charset="0"/>
              </a:rPr>
              <a:t>A word of caution…</a:t>
            </a:r>
            <a:endParaRPr lang="en-US" sz="2800" dirty="0">
              <a:latin typeface="Helvetica" pitchFamily="34" charset="0"/>
              <a:cs typeface="Helvetica" pitchFamily="34" charset="0"/>
            </a:endParaRPr>
          </a:p>
        </p:txBody>
      </p:sp>
      <p:sp>
        <p:nvSpPr>
          <p:cNvPr id="3" name="TextBox 2"/>
          <p:cNvSpPr txBox="1"/>
          <p:nvPr/>
        </p:nvSpPr>
        <p:spPr>
          <a:xfrm>
            <a:off x="609600" y="5029200"/>
            <a:ext cx="7772400" cy="1477328"/>
          </a:xfrm>
          <a:prstGeom prst="rect">
            <a:avLst/>
          </a:prstGeom>
          <a:noFill/>
        </p:spPr>
        <p:txBody>
          <a:bodyPr wrap="square" rtlCol="0">
            <a:spAutoFit/>
          </a:bodyPr>
          <a:lstStyle/>
          <a:p>
            <a:endParaRPr lang="en-US" dirty="0"/>
          </a:p>
          <a:p>
            <a:r>
              <a:rPr lang="en-US" dirty="0" smtClean="0"/>
              <a:t>Jesus answered them. “Love the </a:t>
            </a:r>
            <a:r>
              <a:rPr lang="en-US" dirty="0"/>
              <a:t>Lord your God with all your heart and with all your soul and with all your mind</a:t>
            </a:r>
            <a:r>
              <a:rPr lang="en-US" dirty="0" smtClean="0"/>
              <a:t>.’ This </a:t>
            </a:r>
            <a:r>
              <a:rPr lang="en-US" dirty="0"/>
              <a:t>is the first and greatest </a:t>
            </a:r>
            <a:r>
              <a:rPr lang="en-US" dirty="0" smtClean="0"/>
              <a:t>commandment. And </a:t>
            </a:r>
            <a:r>
              <a:rPr lang="en-US" dirty="0"/>
              <a:t>the second is like it: ‘Love your neighbor as yourself</a:t>
            </a:r>
            <a:r>
              <a:rPr lang="en-US" dirty="0" smtClean="0"/>
              <a:t>.’ All </a:t>
            </a:r>
            <a:r>
              <a:rPr lang="en-US" dirty="0"/>
              <a:t>the Law and the Prophets hang on these two commandments</a:t>
            </a:r>
            <a:r>
              <a:rPr lang="en-US" dirty="0" smtClean="0"/>
              <a:t>.” -</a:t>
            </a:r>
            <a:r>
              <a:rPr lang="en-US" dirty="0"/>
              <a:t>Matthew </a:t>
            </a:r>
            <a:r>
              <a:rPr lang="en-US" dirty="0" smtClean="0"/>
              <a:t>22:37-40</a:t>
            </a:r>
            <a:endParaRPr lang="en-US" dirty="0"/>
          </a:p>
        </p:txBody>
      </p:sp>
      <p:pic>
        <p:nvPicPr>
          <p:cNvPr id="11266" name="Picture 2" descr="Christians and lions in Rome: Christians last prayer in Roman arena before being fed to lion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9689" y="990600"/>
            <a:ext cx="7032261"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908657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81200" y="420469"/>
            <a:ext cx="6477000" cy="646331"/>
          </a:xfrm>
          <a:prstGeom prst="rect">
            <a:avLst/>
          </a:prstGeom>
          <a:noFill/>
        </p:spPr>
        <p:txBody>
          <a:bodyPr wrap="square" rtlCol="0">
            <a:spAutoFit/>
          </a:bodyPr>
          <a:lstStyle/>
          <a:p>
            <a:r>
              <a:rPr lang="en-US" sz="3600" dirty="0" smtClean="0"/>
              <a:t>Questions for reflection</a:t>
            </a:r>
            <a:endParaRPr lang="en-US" sz="3600" dirty="0"/>
          </a:p>
        </p:txBody>
      </p:sp>
      <p:sp>
        <p:nvSpPr>
          <p:cNvPr id="3" name="Rectangle 2"/>
          <p:cNvSpPr/>
          <p:nvPr/>
        </p:nvSpPr>
        <p:spPr>
          <a:xfrm>
            <a:off x="609600" y="1219200"/>
            <a:ext cx="8229600" cy="5632311"/>
          </a:xfrm>
          <a:prstGeom prst="rect">
            <a:avLst/>
          </a:prstGeom>
        </p:spPr>
        <p:txBody>
          <a:bodyPr wrap="square">
            <a:spAutoFit/>
          </a:bodyPr>
          <a:lstStyle/>
          <a:p>
            <a:pPr marL="342900" indent="-342900">
              <a:buAutoNum type="arabicPeriod"/>
            </a:pPr>
            <a:endParaRPr lang="en-US" dirty="0"/>
          </a:p>
          <a:p>
            <a:pPr marL="342900" indent="-342900">
              <a:buAutoNum type="arabicPeriod"/>
            </a:pPr>
            <a:r>
              <a:rPr lang="en-US" dirty="0" smtClean="0"/>
              <a:t>Is </a:t>
            </a:r>
            <a:r>
              <a:rPr lang="en-US" dirty="0"/>
              <a:t>the material world enough to account for the design I see in nature? If the </a:t>
            </a:r>
            <a:r>
              <a:rPr lang="en-US" dirty="0" smtClean="0"/>
              <a:t>   material </a:t>
            </a:r>
            <a:r>
              <a:rPr lang="en-US" dirty="0"/>
              <a:t>world is all that there is, am I satisfied knowing I am a biochemical machine? </a:t>
            </a:r>
          </a:p>
          <a:p>
            <a:pPr marL="342900" indent="-342900">
              <a:buAutoNum type="arabicPeriod"/>
            </a:pPr>
            <a:endParaRPr lang="en-US" dirty="0" smtClean="0"/>
          </a:p>
          <a:p>
            <a:pPr marL="342900" indent="-342900">
              <a:buAutoNum type="arabicPeriod"/>
            </a:pPr>
            <a:r>
              <a:rPr lang="en-US" dirty="0" smtClean="0"/>
              <a:t>For </a:t>
            </a:r>
            <a:r>
              <a:rPr lang="en-US" dirty="0"/>
              <a:t>those that embrace the potential of life beyond materialism, is the will enough? Is the will enough to make you the person you should be? </a:t>
            </a:r>
            <a:endParaRPr lang="en-US" dirty="0" smtClean="0"/>
          </a:p>
          <a:p>
            <a:pPr marL="342900" indent="-342900">
              <a:buAutoNum type="arabicPeriod"/>
            </a:pPr>
            <a:endParaRPr lang="en-US" dirty="0"/>
          </a:p>
          <a:p>
            <a:pPr marL="342900" indent="-342900">
              <a:buAutoNum type="arabicPeriod"/>
            </a:pPr>
            <a:r>
              <a:rPr lang="en-US" dirty="0" smtClean="0"/>
              <a:t>Evidence for a personal, loving, merciful God?</a:t>
            </a:r>
          </a:p>
          <a:p>
            <a:pPr marL="342900" indent="-342900">
              <a:buAutoNum type="arabicPeriod"/>
            </a:pPr>
            <a:endParaRPr lang="en-US" dirty="0"/>
          </a:p>
          <a:p>
            <a:pPr marL="342900" indent="-342900">
              <a:buAutoNum type="arabicPeriod"/>
            </a:pPr>
            <a:r>
              <a:rPr lang="en-US" dirty="0" smtClean="0"/>
              <a:t>In </a:t>
            </a:r>
            <a:r>
              <a:rPr lang="en-US" dirty="0"/>
              <a:t>light of how important the mind is to knowing God and how important social interactions can be on influencing the brain, am I acting as lovingly as I can? Am I being as kind? As gracious? Am I forgiving? Am I avoiding anger, resolving conflict?</a:t>
            </a:r>
          </a:p>
          <a:p>
            <a:pPr marL="342900" indent="-342900">
              <a:buAutoNum type="arabicPeriod"/>
            </a:pPr>
            <a:endParaRPr lang="en-US" dirty="0"/>
          </a:p>
          <a:p>
            <a:pPr marL="342900" indent="-342900">
              <a:buAutoNum type="arabicPeriod"/>
            </a:pPr>
            <a:r>
              <a:rPr lang="en-US" dirty="0"/>
              <a:t>How will you allow the Holy Spirit to transform you?</a:t>
            </a:r>
          </a:p>
          <a:p>
            <a:pPr marL="342900" indent="-342900">
              <a:buAutoNum type="arabicPeriod"/>
            </a:pPr>
            <a:endParaRPr lang="en-US" dirty="0"/>
          </a:p>
          <a:p>
            <a:pPr marL="342900" indent="-342900">
              <a:buAutoNum type="arabicPeriod"/>
            </a:pPr>
            <a:r>
              <a:rPr lang="en-US" dirty="0"/>
              <a:t>How will you build your faith today?</a:t>
            </a:r>
          </a:p>
          <a:p>
            <a:pPr marL="342900" indent="-342900">
              <a:buAutoNum type="arabicPeriod"/>
            </a:pPr>
            <a:endParaRPr lang="en-US" dirty="0" smtClean="0"/>
          </a:p>
          <a:p>
            <a:pPr marL="342900" indent="-342900">
              <a:buAutoNum type="arabicPeriod"/>
            </a:pPr>
            <a:endParaRPr lang="en-US" dirty="0" smtClean="0"/>
          </a:p>
          <a:p>
            <a:pPr marL="342900" indent="-342900">
              <a:buAutoNum type="arabicPeriod"/>
            </a:pPr>
            <a:endParaRPr lang="en-US" dirty="0"/>
          </a:p>
        </p:txBody>
      </p:sp>
    </p:spTree>
    <p:extLst>
      <p:ext uri="{BB962C8B-B14F-4D97-AF65-F5344CB8AC3E}">
        <p14:creationId xmlns:p14="http://schemas.microsoft.com/office/powerpoint/2010/main" val="337656732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67000"/>
            <a:lum/>
          </a:blip>
          <a:srcRect/>
          <a:stretch>
            <a:fillRect t="-17000" b="-17000"/>
          </a:stretch>
        </a:blipFill>
        <a:effectLst/>
      </p:bgPr>
    </p:bg>
    <p:spTree>
      <p:nvGrpSpPr>
        <p:cNvPr id="1" name=""/>
        <p:cNvGrpSpPr/>
        <p:nvPr/>
      </p:nvGrpSpPr>
      <p:grpSpPr>
        <a:xfrm>
          <a:off x="0" y="0"/>
          <a:ext cx="0" cy="0"/>
          <a:chOff x="0" y="0"/>
          <a:chExt cx="0" cy="0"/>
        </a:xfrm>
      </p:grpSpPr>
      <p:sp>
        <p:nvSpPr>
          <p:cNvPr id="2" name="TextBox 1"/>
          <p:cNvSpPr txBox="1"/>
          <p:nvPr/>
        </p:nvSpPr>
        <p:spPr>
          <a:xfrm>
            <a:off x="2895600" y="2743200"/>
            <a:ext cx="4495800" cy="646331"/>
          </a:xfrm>
          <a:prstGeom prst="rect">
            <a:avLst/>
          </a:prstGeom>
          <a:noFill/>
        </p:spPr>
        <p:txBody>
          <a:bodyPr wrap="square" rtlCol="0">
            <a:spAutoFit/>
          </a:bodyPr>
          <a:lstStyle/>
          <a:p>
            <a:r>
              <a:rPr lang="en-US" sz="3600" b="1" dirty="0" smtClean="0">
                <a:latin typeface="Helvetica" pitchFamily="34" charset="0"/>
                <a:cs typeface="Helvetica" pitchFamily="34" charset="0"/>
              </a:rPr>
              <a:t>Questions…?</a:t>
            </a:r>
            <a:endParaRPr lang="en-US" sz="3600" b="1" dirty="0">
              <a:latin typeface="Helvetica" pitchFamily="34" charset="0"/>
              <a:cs typeface="Helvetica" pitchFamily="34" charset="0"/>
            </a:endParaRPr>
          </a:p>
        </p:txBody>
      </p:sp>
    </p:spTree>
    <p:extLst>
      <p:ext uri="{BB962C8B-B14F-4D97-AF65-F5344CB8AC3E}">
        <p14:creationId xmlns:p14="http://schemas.microsoft.com/office/powerpoint/2010/main" val="14587129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bottom u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8400" y="1066800"/>
            <a:ext cx="3822700" cy="468280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62000" y="152400"/>
            <a:ext cx="7543800" cy="830997"/>
          </a:xfrm>
          <a:prstGeom prst="rect">
            <a:avLst/>
          </a:prstGeom>
          <a:noFill/>
        </p:spPr>
        <p:txBody>
          <a:bodyPr wrap="square" rtlCol="0">
            <a:spAutoFit/>
          </a:bodyPr>
          <a:lstStyle/>
          <a:p>
            <a:pPr algn="ctr"/>
            <a:r>
              <a:rPr lang="en-US" sz="4800" dirty="0" smtClean="0">
                <a:latin typeface="Helvetica" pitchFamily="34" charset="0"/>
                <a:cs typeface="Helvetica" pitchFamily="34" charset="0"/>
              </a:rPr>
              <a:t>A bottom-up approach</a:t>
            </a:r>
            <a:endParaRPr lang="en-US" sz="4800" dirty="0">
              <a:latin typeface="Helvetica" pitchFamily="34" charset="0"/>
              <a:cs typeface="Helvetica" pitchFamily="34" charset="0"/>
            </a:endParaRPr>
          </a:p>
        </p:txBody>
      </p:sp>
      <p:sp>
        <p:nvSpPr>
          <p:cNvPr id="4" name="Rectangle 3"/>
          <p:cNvSpPr/>
          <p:nvPr/>
        </p:nvSpPr>
        <p:spPr>
          <a:xfrm>
            <a:off x="914400" y="5796040"/>
            <a:ext cx="7239000" cy="923330"/>
          </a:xfrm>
          <a:prstGeom prst="rect">
            <a:avLst/>
          </a:prstGeom>
        </p:spPr>
        <p:txBody>
          <a:bodyPr wrap="square">
            <a:spAutoFit/>
          </a:bodyPr>
          <a:lstStyle/>
          <a:p>
            <a:pPr algn="ctr"/>
            <a:r>
              <a:rPr lang="en-US" dirty="0"/>
              <a:t>“</a:t>
            </a:r>
            <a:r>
              <a:rPr lang="en-US" b="1" dirty="0"/>
              <a:t>“We are survival machines – robot vehicles blindly programmed to preserve the selfish molecules known as genes.”</a:t>
            </a:r>
            <a:br>
              <a:rPr lang="en-US" b="1" dirty="0"/>
            </a:br>
            <a:r>
              <a:rPr lang="en-US" b="1" dirty="0"/>
              <a:t>– Richard Dawkins, biologist</a:t>
            </a:r>
            <a:endParaRPr lang="en-US" dirty="0"/>
          </a:p>
        </p:txBody>
      </p:sp>
    </p:spTree>
    <p:extLst>
      <p:ext uri="{BB962C8B-B14F-4D97-AF65-F5344CB8AC3E}">
        <p14:creationId xmlns:p14="http://schemas.microsoft.com/office/powerpoint/2010/main" val="9802008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2133599"/>
            <a:ext cx="1143000" cy="685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09600" y="2285999"/>
            <a:ext cx="1371600" cy="369332"/>
          </a:xfrm>
          <a:prstGeom prst="rect">
            <a:avLst/>
          </a:prstGeom>
          <a:noFill/>
        </p:spPr>
        <p:txBody>
          <a:bodyPr wrap="square" rtlCol="0">
            <a:spAutoFit/>
          </a:bodyPr>
          <a:lstStyle/>
          <a:p>
            <a:r>
              <a:rPr lang="en-US" dirty="0" smtClean="0">
                <a:solidFill>
                  <a:schemeClr val="bg1"/>
                </a:solidFill>
              </a:rPr>
              <a:t>Molecules</a:t>
            </a:r>
            <a:endParaRPr lang="en-US" dirty="0">
              <a:solidFill>
                <a:schemeClr val="bg1"/>
              </a:solidFill>
            </a:endParaRPr>
          </a:p>
        </p:txBody>
      </p:sp>
      <p:sp>
        <p:nvSpPr>
          <p:cNvPr id="4" name="Rectangle 3"/>
          <p:cNvSpPr/>
          <p:nvPr/>
        </p:nvSpPr>
        <p:spPr>
          <a:xfrm>
            <a:off x="2057400" y="2133599"/>
            <a:ext cx="1143000" cy="685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057400" y="2285999"/>
            <a:ext cx="1371600" cy="369332"/>
          </a:xfrm>
          <a:prstGeom prst="rect">
            <a:avLst/>
          </a:prstGeom>
          <a:noFill/>
        </p:spPr>
        <p:txBody>
          <a:bodyPr wrap="square" rtlCol="0">
            <a:spAutoFit/>
          </a:bodyPr>
          <a:lstStyle/>
          <a:p>
            <a:r>
              <a:rPr lang="en-US" dirty="0" smtClean="0">
                <a:solidFill>
                  <a:schemeClr val="bg1"/>
                </a:solidFill>
              </a:rPr>
              <a:t>Networks</a:t>
            </a:r>
            <a:endParaRPr lang="en-US" dirty="0">
              <a:solidFill>
                <a:schemeClr val="bg1"/>
              </a:solidFill>
            </a:endParaRPr>
          </a:p>
        </p:txBody>
      </p:sp>
      <p:sp>
        <p:nvSpPr>
          <p:cNvPr id="6" name="Rectangle 5"/>
          <p:cNvSpPr/>
          <p:nvPr/>
        </p:nvSpPr>
        <p:spPr>
          <a:xfrm>
            <a:off x="3505200" y="2133599"/>
            <a:ext cx="685800" cy="685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505200" y="2285999"/>
            <a:ext cx="685800" cy="369332"/>
          </a:xfrm>
          <a:prstGeom prst="rect">
            <a:avLst/>
          </a:prstGeom>
          <a:noFill/>
        </p:spPr>
        <p:txBody>
          <a:bodyPr wrap="square" rtlCol="0">
            <a:spAutoFit/>
          </a:bodyPr>
          <a:lstStyle/>
          <a:p>
            <a:r>
              <a:rPr lang="en-US" dirty="0" smtClean="0">
                <a:solidFill>
                  <a:schemeClr val="bg1"/>
                </a:solidFill>
              </a:rPr>
              <a:t>Cells</a:t>
            </a:r>
            <a:endParaRPr lang="en-US" dirty="0">
              <a:solidFill>
                <a:schemeClr val="bg1"/>
              </a:solidFill>
            </a:endParaRPr>
          </a:p>
        </p:txBody>
      </p:sp>
      <p:sp>
        <p:nvSpPr>
          <p:cNvPr id="10" name="Rectangle 9"/>
          <p:cNvSpPr/>
          <p:nvPr/>
        </p:nvSpPr>
        <p:spPr>
          <a:xfrm>
            <a:off x="4495800" y="2133599"/>
            <a:ext cx="990600" cy="685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572000" y="2285999"/>
            <a:ext cx="1371600" cy="369332"/>
          </a:xfrm>
          <a:prstGeom prst="rect">
            <a:avLst/>
          </a:prstGeom>
          <a:noFill/>
        </p:spPr>
        <p:txBody>
          <a:bodyPr wrap="square" rtlCol="0">
            <a:spAutoFit/>
          </a:bodyPr>
          <a:lstStyle/>
          <a:p>
            <a:r>
              <a:rPr lang="en-US" dirty="0" smtClean="0">
                <a:solidFill>
                  <a:schemeClr val="bg1"/>
                </a:solidFill>
              </a:rPr>
              <a:t>Tissues</a:t>
            </a:r>
            <a:endParaRPr lang="en-US" dirty="0">
              <a:solidFill>
                <a:schemeClr val="bg1"/>
              </a:solidFill>
            </a:endParaRPr>
          </a:p>
        </p:txBody>
      </p:sp>
      <p:sp>
        <p:nvSpPr>
          <p:cNvPr id="12" name="Rectangle 11"/>
          <p:cNvSpPr/>
          <p:nvPr/>
        </p:nvSpPr>
        <p:spPr>
          <a:xfrm>
            <a:off x="5753100" y="2133599"/>
            <a:ext cx="990600" cy="685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791200" y="2285999"/>
            <a:ext cx="1371600" cy="369332"/>
          </a:xfrm>
          <a:prstGeom prst="rect">
            <a:avLst/>
          </a:prstGeom>
          <a:noFill/>
        </p:spPr>
        <p:txBody>
          <a:bodyPr wrap="square" rtlCol="0">
            <a:spAutoFit/>
          </a:bodyPr>
          <a:lstStyle/>
          <a:p>
            <a:r>
              <a:rPr lang="en-US" dirty="0" smtClean="0">
                <a:solidFill>
                  <a:schemeClr val="bg1"/>
                </a:solidFill>
              </a:rPr>
              <a:t>Systems</a:t>
            </a:r>
            <a:endParaRPr lang="en-US" dirty="0">
              <a:solidFill>
                <a:schemeClr val="bg1"/>
              </a:solidFill>
            </a:endParaRPr>
          </a:p>
        </p:txBody>
      </p:sp>
      <p:sp>
        <p:nvSpPr>
          <p:cNvPr id="14" name="Rectangle 13"/>
          <p:cNvSpPr/>
          <p:nvPr/>
        </p:nvSpPr>
        <p:spPr>
          <a:xfrm>
            <a:off x="7086600" y="2133599"/>
            <a:ext cx="1066800" cy="685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086600" y="2285999"/>
            <a:ext cx="1371600" cy="369332"/>
          </a:xfrm>
          <a:prstGeom prst="rect">
            <a:avLst/>
          </a:prstGeom>
          <a:noFill/>
        </p:spPr>
        <p:txBody>
          <a:bodyPr wrap="square" rtlCol="0">
            <a:spAutoFit/>
          </a:bodyPr>
          <a:lstStyle/>
          <a:p>
            <a:r>
              <a:rPr lang="en-US" dirty="0" smtClean="0">
                <a:solidFill>
                  <a:schemeClr val="bg1"/>
                </a:solidFill>
              </a:rPr>
              <a:t>Organism</a:t>
            </a:r>
            <a:endParaRPr lang="en-US" dirty="0">
              <a:solidFill>
                <a:schemeClr val="bg1"/>
              </a:solidFill>
            </a:endParaRPr>
          </a:p>
        </p:txBody>
      </p:sp>
      <p:cxnSp>
        <p:nvCxnSpPr>
          <p:cNvPr id="17" name="Straight Arrow Connector 16"/>
          <p:cNvCxnSpPr/>
          <p:nvPr/>
        </p:nvCxnSpPr>
        <p:spPr>
          <a:xfrm>
            <a:off x="152400" y="2438399"/>
            <a:ext cx="4572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1676400" y="2438399"/>
            <a:ext cx="5455920" cy="0"/>
            <a:chOff x="1614407" y="2819400"/>
            <a:chExt cx="5548393" cy="0"/>
          </a:xfrm>
        </p:grpSpPr>
        <p:cxnSp>
          <p:nvCxnSpPr>
            <p:cNvPr id="19" name="Straight Arrow Connector 18"/>
            <p:cNvCxnSpPr/>
            <p:nvPr/>
          </p:nvCxnSpPr>
          <p:spPr>
            <a:xfrm>
              <a:off x="1614407" y="2819400"/>
              <a:ext cx="4572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3086746" y="2819400"/>
              <a:ext cx="4572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4114800" y="2819400"/>
              <a:ext cx="4572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5410200" y="2819400"/>
              <a:ext cx="4572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6705600" y="2819400"/>
              <a:ext cx="4572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24" name="Straight Arrow Connector 23"/>
          <p:cNvCxnSpPr/>
          <p:nvPr/>
        </p:nvCxnSpPr>
        <p:spPr>
          <a:xfrm>
            <a:off x="8153400" y="2438399"/>
            <a:ext cx="4572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42900" y="344738"/>
            <a:ext cx="9715500" cy="523220"/>
          </a:xfrm>
          <a:prstGeom prst="rect">
            <a:avLst/>
          </a:prstGeom>
          <a:noFill/>
        </p:spPr>
        <p:txBody>
          <a:bodyPr wrap="square" rtlCol="0">
            <a:spAutoFit/>
          </a:bodyPr>
          <a:lstStyle/>
          <a:p>
            <a:pPr algn="ctr"/>
            <a:r>
              <a:rPr lang="en-US" sz="2800" dirty="0" smtClean="0">
                <a:latin typeface="Helvetica" pitchFamily="34" charset="0"/>
                <a:cs typeface="Helvetica" pitchFamily="34" charset="0"/>
              </a:rPr>
              <a:t>A Reductionist view of Biology</a:t>
            </a:r>
            <a:endParaRPr lang="en-US" sz="2800" dirty="0">
              <a:latin typeface="Helvetica" pitchFamily="34" charset="0"/>
              <a:cs typeface="Helvetica" pitchFamily="34" charset="0"/>
            </a:endParaRPr>
          </a:p>
        </p:txBody>
      </p:sp>
      <p:cxnSp>
        <p:nvCxnSpPr>
          <p:cNvPr id="31" name="Straight Arrow Connector 30"/>
          <p:cNvCxnSpPr/>
          <p:nvPr/>
        </p:nvCxnSpPr>
        <p:spPr>
          <a:xfrm>
            <a:off x="7391400" y="1669472"/>
            <a:ext cx="0" cy="4572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6858000" y="1066800"/>
            <a:ext cx="1593274" cy="646331"/>
          </a:xfrm>
          <a:prstGeom prst="rect">
            <a:avLst/>
          </a:prstGeom>
          <a:solidFill>
            <a:schemeClr val="tx1"/>
          </a:solidFill>
        </p:spPr>
        <p:txBody>
          <a:bodyPr wrap="square" rtlCol="0">
            <a:spAutoFit/>
          </a:bodyPr>
          <a:lstStyle/>
          <a:p>
            <a:pPr algn="ctr"/>
            <a:r>
              <a:rPr lang="en-US" dirty="0" smtClean="0">
                <a:solidFill>
                  <a:schemeClr val="bg1"/>
                </a:solidFill>
              </a:rPr>
              <a:t>Environment </a:t>
            </a:r>
          </a:p>
          <a:p>
            <a:pPr algn="ctr"/>
            <a:r>
              <a:rPr lang="en-US" dirty="0" smtClean="0">
                <a:solidFill>
                  <a:schemeClr val="bg1"/>
                </a:solidFill>
              </a:rPr>
              <a:t>&amp; society</a:t>
            </a:r>
          </a:p>
        </p:txBody>
      </p:sp>
      <p:cxnSp>
        <p:nvCxnSpPr>
          <p:cNvPr id="35" name="Straight Arrow Connector 34"/>
          <p:cNvCxnSpPr/>
          <p:nvPr/>
        </p:nvCxnSpPr>
        <p:spPr>
          <a:xfrm flipV="1">
            <a:off x="7924800" y="1676399"/>
            <a:ext cx="0" cy="45027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0" y="1371599"/>
            <a:ext cx="1752600" cy="646331"/>
          </a:xfrm>
          <a:prstGeom prst="rect">
            <a:avLst/>
          </a:prstGeom>
          <a:solidFill>
            <a:schemeClr val="bg1"/>
          </a:solidFill>
          <a:ln>
            <a:noFill/>
          </a:ln>
        </p:spPr>
        <p:txBody>
          <a:bodyPr wrap="square" rtlCol="0">
            <a:spAutoFit/>
          </a:bodyPr>
          <a:lstStyle/>
          <a:p>
            <a:r>
              <a:rPr lang="en-US" b="1" dirty="0" smtClean="0"/>
              <a:t>Input:</a:t>
            </a:r>
          </a:p>
          <a:p>
            <a:r>
              <a:rPr lang="en-US" dirty="0" smtClean="0"/>
              <a:t>Initial conditions</a:t>
            </a:r>
            <a:endParaRPr lang="en-US" dirty="0"/>
          </a:p>
        </p:txBody>
      </p:sp>
      <p:sp>
        <p:nvSpPr>
          <p:cNvPr id="39" name="TextBox 38"/>
          <p:cNvSpPr txBox="1"/>
          <p:nvPr/>
        </p:nvSpPr>
        <p:spPr>
          <a:xfrm>
            <a:off x="8153400" y="2819400"/>
            <a:ext cx="1350202" cy="646331"/>
          </a:xfrm>
          <a:prstGeom prst="rect">
            <a:avLst/>
          </a:prstGeom>
          <a:solidFill>
            <a:schemeClr val="bg1"/>
          </a:solidFill>
          <a:ln>
            <a:noFill/>
          </a:ln>
        </p:spPr>
        <p:txBody>
          <a:bodyPr wrap="square" rtlCol="0">
            <a:spAutoFit/>
          </a:bodyPr>
          <a:lstStyle/>
          <a:p>
            <a:r>
              <a:rPr lang="en-US" b="1" dirty="0" smtClean="0"/>
              <a:t>Output:</a:t>
            </a:r>
          </a:p>
          <a:p>
            <a:r>
              <a:rPr lang="en-US" dirty="0"/>
              <a:t>F</a:t>
            </a:r>
            <a:r>
              <a:rPr lang="en-US" dirty="0" smtClean="0"/>
              <a:t>ate</a:t>
            </a:r>
            <a:endParaRPr lang="en-US" dirty="0"/>
          </a:p>
        </p:txBody>
      </p:sp>
      <p:pic>
        <p:nvPicPr>
          <p:cNvPr id="3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8311" y="2954738"/>
            <a:ext cx="6400800" cy="38281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487153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2133599"/>
            <a:ext cx="1143000" cy="685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09600" y="2285999"/>
            <a:ext cx="1371600" cy="369332"/>
          </a:xfrm>
          <a:prstGeom prst="rect">
            <a:avLst/>
          </a:prstGeom>
          <a:noFill/>
        </p:spPr>
        <p:txBody>
          <a:bodyPr wrap="square" rtlCol="0">
            <a:spAutoFit/>
          </a:bodyPr>
          <a:lstStyle/>
          <a:p>
            <a:r>
              <a:rPr lang="en-US" dirty="0" smtClean="0">
                <a:solidFill>
                  <a:schemeClr val="bg1"/>
                </a:solidFill>
              </a:rPr>
              <a:t>Molecules</a:t>
            </a:r>
            <a:endParaRPr lang="en-US" dirty="0">
              <a:solidFill>
                <a:schemeClr val="bg1"/>
              </a:solidFill>
            </a:endParaRPr>
          </a:p>
        </p:txBody>
      </p:sp>
      <p:sp>
        <p:nvSpPr>
          <p:cNvPr id="4" name="Rectangle 3"/>
          <p:cNvSpPr/>
          <p:nvPr/>
        </p:nvSpPr>
        <p:spPr>
          <a:xfrm>
            <a:off x="2057400" y="2133599"/>
            <a:ext cx="1143000" cy="685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057400" y="2285999"/>
            <a:ext cx="1371600" cy="369332"/>
          </a:xfrm>
          <a:prstGeom prst="rect">
            <a:avLst/>
          </a:prstGeom>
          <a:noFill/>
        </p:spPr>
        <p:txBody>
          <a:bodyPr wrap="square" rtlCol="0">
            <a:spAutoFit/>
          </a:bodyPr>
          <a:lstStyle/>
          <a:p>
            <a:r>
              <a:rPr lang="en-US" dirty="0" smtClean="0">
                <a:solidFill>
                  <a:schemeClr val="bg1"/>
                </a:solidFill>
              </a:rPr>
              <a:t>Networks</a:t>
            </a:r>
            <a:endParaRPr lang="en-US" dirty="0">
              <a:solidFill>
                <a:schemeClr val="bg1"/>
              </a:solidFill>
            </a:endParaRPr>
          </a:p>
        </p:txBody>
      </p:sp>
      <p:sp>
        <p:nvSpPr>
          <p:cNvPr id="6" name="Rectangle 5"/>
          <p:cNvSpPr/>
          <p:nvPr/>
        </p:nvSpPr>
        <p:spPr>
          <a:xfrm>
            <a:off x="3505200" y="2133599"/>
            <a:ext cx="685800" cy="685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505200" y="2285999"/>
            <a:ext cx="685800" cy="369332"/>
          </a:xfrm>
          <a:prstGeom prst="rect">
            <a:avLst/>
          </a:prstGeom>
          <a:noFill/>
        </p:spPr>
        <p:txBody>
          <a:bodyPr wrap="square" rtlCol="0">
            <a:spAutoFit/>
          </a:bodyPr>
          <a:lstStyle/>
          <a:p>
            <a:r>
              <a:rPr lang="en-US" dirty="0" smtClean="0">
                <a:solidFill>
                  <a:schemeClr val="bg1"/>
                </a:solidFill>
              </a:rPr>
              <a:t>Cells</a:t>
            </a:r>
            <a:endParaRPr lang="en-US" dirty="0">
              <a:solidFill>
                <a:schemeClr val="bg1"/>
              </a:solidFill>
            </a:endParaRPr>
          </a:p>
        </p:txBody>
      </p:sp>
      <p:sp>
        <p:nvSpPr>
          <p:cNvPr id="10" name="Rectangle 9"/>
          <p:cNvSpPr/>
          <p:nvPr/>
        </p:nvSpPr>
        <p:spPr>
          <a:xfrm>
            <a:off x="4495800" y="2133599"/>
            <a:ext cx="990600" cy="685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572000" y="2285999"/>
            <a:ext cx="1371600" cy="369332"/>
          </a:xfrm>
          <a:prstGeom prst="rect">
            <a:avLst/>
          </a:prstGeom>
          <a:noFill/>
        </p:spPr>
        <p:txBody>
          <a:bodyPr wrap="square" rtlCol="0">
            <a:spAutoFit/>
          </a:bodyPr>
          <a:lstStyle/>
          <a:p>
            <a:r>
              <a:rPr lang="en-US" dirty="0" smtClean="0">
                <a:solidFill>
                  <a:schemeClr val="bg1"/>
                </a:solidFill>
              </a:rPr>
              <a:t>Tissues</a:t>
            </a:r>
            <a:endParaRPr lang="en-US" dirty="0">
              <a:solidFill>
                <a:schemeClr val="bg1"/>
              </a:solidFill>
            </a:endParaRPr>
          </a:p>
        </p:txBody>
      </p:sp>
      <p:sp>
        <p:nvSpPr>
          <p:cNvPr id="12" name="Rectangle 11"/>
          <p:cNvSpPr/>
          <p:nvPr/>
        </p:nvSpPr>
        <p:spPr>
          <a:xfrm>
            <a:off x="5753100" y="2133599"/>
            <a:ext cx="990600" cy="685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791200" y="2285999"/>
            <a:ext cx="1371600" cy="369332"/>
          </a:xfrm>
          <a:prstGeom prst="rect">
            <a:avLst/>
          </a:prstGeom>
          <a:noFill/>
        </p:spPr>
        <p:txBody>
          <a:bodyPr wrap="square" rtlCol="0">
            <a:spAutoFit/>
          </a:bodyPr>
          <a:lstStyle/>
          <a:p>
            <a:r>
              <a:rPr lang="en-US" dirty="0" smtClean="0">
                <a:solidFill>
                  <a:schemeClr val="bg1"/>
                </a:solidFill>
              </a:rPr>
              <a:t>Systems</a:t>
            </a:r>
            <a:endParaRPr lang="en-US" dirty="0">
              <a:solidFill>
                <a:schemeClr val="bg1"/>
              </a:solidFill>
            </a:endParaRPr>
          </a:p>
        </p:txBody>
      </p:sp>
      <p:sp>
        <p:nvSpPr>
          <p:cNvPr id="14" name="Rectangle 13"/>
          <p:cNvSpPr/>
          <p:nvPr/>
        </p:nvSpPr>
        <p:spPr>
          <a:xfrm>
            <a:off x="7086600" y="2133599"/>
            <a:ext cx="1066800" cy="685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086600" y="2285999"/>
            <a:ext cx="1371600" cy="369332"/>
          </a:xfrm>
          <a:prstGeom prst="rect">
            <a:avLst/>
          </a:prstGeom>
          <a:noFill/>
        </p:spPr>
        <p:txBody>
          <a:bodyPr wrap="square" rtlCol="0">
            <a:spAutoFit/>
          </a:bodyPr>
          <a:lstStyle/>
          <a:p>
            <a:r>
              <a:rPr lang="en-US" dirty="0" smtClean="0">
                <a:solidFill>
                  <a:schemeClr val="bg1"/>
                </a:solidFill>
              </a:rPr>
              <a:t>Organism</a:t>
            </a:r>
            <a:endParaRPr lang="en-US" dirty="0">
              <a:solidFill>
                <a:schemeClr val="bg1"/>
              </a:solidFill>
            </a:endParaRPr>
          </a:p>
        </p:txBody>
      </p:sp>
      <p:cxnSp>
        <p:nvCxnSpPr>
          <p:cNvPr id="17" name="Straight Arrow Connector 16"/>
          <p:cNvCxnSpPr/>
          <p:nvPr/>
        </p:nvCxnSpPr>
        <p:spPr>
          <a:xfrm>
            <a:off x="152400" y="2438399"/>
            <a:ext cx="4572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1676400" y="2438399"/>
            <a:ext cx="5455920" cy="0"/>
            <a:chOff x="1614407" y="2819400"/>
            <a:chExt cx="5548393" cy="0"/>
          </a:xfrm>
        </p:grpSpPr>
        <p:cxnSp>
          <p:nvCxnSpPr>
            <p:cNvPr id="19" name="Straight Arrow Connector 18"/>
            <p:cNvCxnSpPr/>
            <p:nvPr/>
          </p:nvCxnSpPr>
          <p:spPr>
            <a:xfrm>
              <a:off x="1614407" y="2819400"/>
              <a:ext cx="4572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3086746" y="2819400"/>
              <a:ext cx="4572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4114800" y="2819400"/>
              <a:ext cx="4572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5410200" y="2819400"/>
              <a:ext cx="4572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6705600" y="2819400"/>
              <a:ext cx="4572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24" name="Straight Arrow Connector 23"/>
          <p:cNvCxnSpPr/>
          <p:nvPr/>
        </p:nvCxnSpPr>
        <p:spPr>
          <a:xfrm>
            <a:off x="8153400" y="2438399"/>
            <a:ext cx="4572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7391400" y="1669472"/>
            <a:ext cx="0" cy="4572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6858000" y="1066800"/>
            <a:ext cx="1593274" cy="646331"/>
          </a:xfrm>
          <a:prstGeom prst="rect">
            <a:avLst/>
          </a:prstGeom>
          <a:solidFill>
            <a:schemeClr val="tx1"/>
          </a:solidFill>
        </p:spPr>
        <p:txBody>
          <a:bodyPr wrap="square" rtlCol="0">
            <a:spAutoFit/>
          </a:bodyPr>
          <a:lstStyle/>
          <a:p>
            <a:pPr algn="ctr"/>
            <a:r>
              <a:rPr lang="en-US" dirty="0" smtClean="0">
                <a:solidFill>
                  <a:schemeClr val="bg1"/>
                </a:solidFill>
              </a:rPr>
              <a:t>Environment </a:t>
            </a:r>
          </a:p>
          <a:p>
            <a:pPr algn="ctr"/>
            <a:r>
              <a:rPr lang="en-US" dirty="0" smtClean="0">
                <a:solidFill>
                  <a:schemeClr val="bg1"/>
                </a:solidFill>
              </a:rPr>
              <a:t>&amp; society</a:t>
            </a:r>
          </a:p>
        </p:txBody>
      </p:sp>
      <p:cxnSp>
        <p:nvCxnSpPr>
          <p:cNvPr id="35" name="Straight Arrow Connector 34"/>
          <p:cNvCxnSpPr/>
          <p:nvPr/>
        </p:nvCxnSpPr>
        <p:spPr>
          <a:xfrm flipV="1">
            <a:off x="7924800" y="1676399"/>
            <a:ext cx="0" cy="45027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0" y="1371599"/>
            <a:ext cx="1752600" cy="646331"/>
          </a:xfrm>
          <a:prstGeom prst="rect">
            <a:avLst/>
          </a:prstGeom>
          <a:solidFill>
            <a:schemeClr val="bg1"/>
          </a:solidFill>
          <a:ln>
            <a:noFill/>
          </a:ln>
        </p:spPr>
        <p:txBody>
          <a:bodyPr wrap="square" rtlCol="0">
            <a:spAutoFit/>
          </a:bodyPr>
          <a:lstStyle/>
          <a:p>
            <a:r>
              <a:rPr lang="en-US" b="1" dirty="0" smtClean="0"/>
              <a:t>Input:</a:t>
            </a:r>
          </a:p>
          <a:p>
            <a:r>
              <a:rPr lang="en-US" dirty="0" smtClean="0"/>
              <a:t>Initial conditions</a:t>
            </a:r>
            <a:endParaRPr lang="en-US" dirty="0"/>
          </a:p>
        </p:txBody>
      </p:sp>
      <p:sp>
        <p:nvSpPr>
          <p:cNvPr id="39" name="TextBox 38"/>
          <p:cNvSpPr txBox="1"/>
          <p:nvPr/>
        </p:nvSpPr>
        <p:spPr>
          <a:xfrm>
            <a:off x="8153400" y="2819400"/>
            <a:ext cx="1350202" cy="646331"/>
          </a:xfrm>
          <a:prstGeom prst="rect">
            <a:avLst/>
          </a:prstGeom>
          <a:solidFill>
            <a:schemeClr val="bg1"/>
          </a:solidFill>
          <a:ln>
            <a:noFill/>
          </a:ln>
        </p:spPr>
        <p:txBody>
          <a:bodyPr wrap="square" rtlCol="0">
            <a:spAutoFit/>
          </a:bodyPr>
          <a:lstStyle/>
          <a:p>
            <a:r>
              <a:rPr lang="en-US" b="1" dirty="0" smtClean="0"/>
              <a:t>Output:</a:t>
            </a:r>
          </a:p>
          <a:p>
            <a:r>
              <a:rPr lang="en-US" dirty="0"/>
              <a:t>F</a:t>
            </a:r>
            <a:r>
              <a:rPr lang="en-US" dirty="0" smtClean="0"/>
              <a:t>ate</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5507" y="3581400"/>
            <a:ext cx="1655693" cy="2547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extBox 28"/>
          <p:cNvSpPr txBox="1"/>
          <p:nvPr/>
        </p:nvSpPr>
        <p:spPr>
          <a:xfrm>
            <a:off x="-342900" y="344738"/>
            <a:ext cx="9715500" cy="523220"/>
          </a:xfrm>
          <a:prstGeom prst="rect">
            <a:avLst/>
          </a:prstGeom>
          <a:noFill/>
        </p:spPr>
        <p:txBody>
          <a:bodyPr wrap="square" rtlCol="0">
            <a:spAutoFit/>
          </a:bodyPr>
          <a:lstStyle/>
          <a:p>
            <a:pPr algn="ctr"/>
            <a:r>
              <a:rPr lang="en-US" sz="2800" dirty="0" smtClean="0">
                <a:latin typeface="Helvetica" pitchFamily="34" charset="0"/>
                <a:cs typeface="Helvetica" pitchFamily="34" charset="0"/>
              </a:rPr>
              <a:t>Layers of design</a:t>
            </a:r>
            <a:endParaRPr lang="en-US" sz="2800" dirty="0">
              <a:latin typeface="Helvetica" pitchFamily="34" charset="0"/>
              <a:cs typeface="Helvetica" pitchFamily="34" charset="0"/>
            </a:endParaRPr>
          </a:p>
        </p:txBody>
      </p:sp>
    </p:spTree>
    <p:extLst>
      <p:ext uri="{BB962C8B-B14F-4D97-AF65-F5344CB8AC3E}">
        <p14:creationId xmlns:p14="http://schemas.microsoft.com/office/powerpoint/2010/main" val="16424510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Line 24"/>
          <p:cNvSpPr>
            <a:spLocks noChangeShapeType="1"/>
          </p:cNvSpPr>
          <p:nvPr/>
        </p:nvSpPr>
        <p:spPr bwMode="auto">
          <a:xfrm>
            <a:off x="0" y="457200"/>
            <a:ext cx="0" cy="0"/>
          </a:xfrm>
          <a:prstGeom prst="line">
            <a:avLst/>
          </a:prstGeom>
          <a:noFill/>
          <a:ln w="9525">
            <a:noFill/>
            <a:round/>
            <a:headEnd/>
            <a:tailEnd/>
          </a:ln>
        </p:spPr>
        <p:txBody>
          <a:bodyPr>
            <a:spAutoFit/>
          </a:bodyPr>
          <a:lstStyle/>
          <a:p>
            <a:endParaRPr lang="en-US"/>
          </a:p>
        </p:txBody>
      </p:sp>
      <p:sp>
        <p:nvSpPr>
          <p:cNvPr id="3079" name="Text Box 27"/>
          <p:cNvSpPr txBox="1">
            <a:spLocks noChangeArrowheads="1"/>
          </p:cNvSpPr>
          <p:nvPr/>
        </p:nvSpPr>
        <p:spPr bwMode="auto">
          <a:xfrm>
            <a:off x="546100" y="342900"/>
            <a:ext cx="7772400" cy="584775"/>
          </a:xfrm>
          <a:prstGeom prst="rect">
            <a:avLst/>
          </a:prstGeom>
          <a:noFill/>
          <a:ln w="9525" algn="ctr">
            <a:noFill/>
            <a:miter lim="800000"/>
            <a:headEnd/>
            <a:tailEnd/>
          </a:ln>
        </p:spPr>
        <p:txBody>
          <a:bodyPr>
            <a:spAutoFit/>
          </a:bodyPr>
          <a:lstStyle/>
          <a:p>
            <a:pPr algn="ctr">
              <a:spcBef>
                <a:spcPct val="50000"/>
              </a:spcBef>
            </a:pPr>
            <a:r>
              <a:rPr lang="en-US" sz="3200" dirty="0" smtClean="0"/>
              <a:t>Gene expression: Running  genetic program</a:t>
            </a:r>
            <a:endParaRPr lang="en-US" sz="3200" dirty="0"/>
          </a:p>
        </p:txBody>
      </p:sp>
      <p:sp>
        <p:nvSpPr>
          <p:cNvPr id="37" name="TextBox 36"/>
          <p:cNvSpPr txBox="1"/>
          <p:nvPr/>
        </p:nvSpPr>
        <p:spPr>
          <a:xfrm>
            <a:off x="6477000" y="1754188"/>
            <a:ext cx="1295400" cy="369332"/>
          </a:xfrm>
          <a:prstGeom prst="rect">
            <a:avLst/>
          </a:prstGeom>
          <a:noFill/>
        </p:spPr>
        <p:txBody>
          <a:bodyPr wrap="square" rtlCol="0">
            <a:spAutoFit/>
          </a:bodyPr>
          <a:lstStyle/>
          <a:p>
            <a:r>
              <a:rPr lang="en-US" dirty="0" smtClean="0"/>
              <a:t>DNA</a:t>
            </a:r>
            <a:endParaRPr lang="en-US" dirty="0"/>
          </a:p>
        </p:txBody>
      </p:sp>
      <p:sp>
        <p:nvSpPr>
          <p:cNvPr id="48" name="TextBox 47"/>
          <p:cNvSpPr txBox="1"/>
          <p:nvPr/>
        </p:nvSpPr>
        <p:spPr>
          <a:xfrm>
            <a:off x="6324600" y="3212068"/>
            <a:ext cx="1295400" cy="369332"/>
          </a:xfrm>
          <a:prstGeom prst="rect">
            <a:avLst/>
          </a:prstGeom>
          <a:noFill/>
        </p:spPr>
        <p:txBody>
          <a:bodyPr wrap="square" rtlCol="0">
            <a:spAutoFit/>
          </a:bodyPr>
          <a:lstStyle/>
          <a:p>
            <a:r>
              <a:rPr lang="en-US" dirty="0" smtClean="0"/>
              <a:t>mRNA</a:t>
            </a:r>
            <a:endParaRPr lang="en-US" dirty="0"/>
          </a:p>
        </p:txBody>
      </p:sp>
      <p:sp>
        <p:nvSpPr>
          <p:cNvPr id="56" name="TextBox 55"/>
          <p:cNvSpPr txBox="1"/>
          <p:nvPr/>
        </p:nvSpPr>
        <p:spPr>
          <a:xfrm>
            <a:off x="6400800" y="4888468"/>
            <a:ext cx="1295400" cy="369332"/>
          </a:xfrm>
          <a:prstGeom prst="rect">
            <a:avLst/>
          </a:prstGeom>
          <a:noFill/>
        </p:spPr>
        <p:txBody>
          <a:bodyPr wrap="square" rtlCol="0">
            <a:spAutoFit/>
          </a:bodyPr>
          <a:lstStyle/>
          <a:p>
            <a:r>
              <a:rPr lang="en-US" dirty="0" smtClean="0"/>
              <a:t>protein</a:t>
            </a:r>
            <a:endParaRPr lang="en-US" dirty="0"/>
          </a:p>
        </p:txBody>
      </p:sp>
      <p:sp>
        <p:nvSpPr>
          <p:cNvPr id="138" name="TextBox 137"/>
          <p:cNvSpPr txBox="1"/>
          <p:nvPr/>
        </p:nvSpPr>
        <p:spPr>
          <a:xfrm>
            <a:off x="76200" y="1524000"/>
            <a:ext cx="2667000" cy="923330"/>
          </a:xfrm>
          <a:prstGeom prst="rect">
            <a:avLst/>
          </a:prstGeom>
          <a:noFill/>
        </p:spPr>
        <p:txBody>
          <a:bodyPr wrap="square" rtlCol="0">
            <a:spAutoFit/>
          </a:bodyPr>
          <a:lstStyle/>
          <a:p>
            <a:r>
              <a:rPr lang="en-US" dirty="0" smtClean="0"/>
              <a:t>Promoter:</a:t>
            </a:r>
          </a:p>
          <a:p>
            <a:r>
              <a:rPr lang="en-US" dirty="0" smtClean="0"/>
              <a:t>Controls production RNA from DNA</a:t>
            </a:r>
            <a:endParaRPr lang="en-US" dirty="0"/>
          </a:p>
        </p:txBody>
      </p:sp>
      <p:grpSp>
        <p:nvGrpSpPr>
          <p:cNvPr id="2" name="Group 1"/>
          <p:cNvGrpSpPr/>
          <p:nvPr/>
        </p:nvGrpSpPr>
        <p:grpSpPr>
          <a:xfrm>
            <a:off x="3124200" y="1676400"/>
            <a:ext cx="2767263" cy="4272274"/>
            <a:chOff x="3124200" y="1676400"/>
            <a:chExt cx="2767263" cy="4272274"/>
          </a:xfrm>
        </p:grpSpPr>
        <p:sp>
          <p:nvSpPr>
            <p:cNvPr id="51" name="Down Arrow 50"/>
            <p:cNvSpPr/>
            <p:nvPr/>
          </p:nvSpPr>
          <p:spPr>
            <a:xfrm>
              <a:off x="4191000" y="2438400"/>
              <a:ext cx="533400" cy="457200"/>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13"/>
            <p:cNvSpPr>
              <a:spLocks noChangeAspect="1"/>
            </p:cNvSpPr>
            <p:nvPr/>
          </p:nvSpPr>
          <p:spPr>
            <a:xfrm>
              <a:off x="4190999" y="5181599"/>
              <a:ext cx="825726" cy="767074"/>
            </a:xfrm>
            <a:custGeom>
              <a:avLst/>
              <a:gdLst>
                <a:gd name="connsiteX0" fmla="*/ 1354873 w 1535152"/>
                <a:gd name="connsiteY0" fmla="*/ 351264 h 1507273"/>
                <a:gd name="connsiteX1" fmla="*/ 696951 w 1535152"/>
                <a:gd name="connsiteY1" fmla="*/ 27878 h 1507273"/>
                <a:gd name="connsiteX2" fmla="*/ 496229 w 1535152"/>
                <a:gd name="connsiteY2" fmla="*/ 183995 h 1507273"/>
                <a:gd name="connsiteX3" fmla="*/ 1388327 w 1535152"/>
                <a:gd name="connsiteY3" fmla="*/ 986883 h 1507273"/>
                <a:gd name="connsiteX4" fmla="*/ 1332571 w 1535152"/>
                <a:gd name="connsiteY4" fmla="*/ 1399478 h 1507273"/>
                <a:gd name="connsiteX5" fmla="*/ 172844 w 1535152"/>
                <a:gd name="connsiteY5" fmla="*/ 340113 h 1507273"/>
                <a:gd name="connsiteX6" fmla="*/ 295508 w 1535152"/>
                <a:gd name="connsiteY6" fmla="*/ 830766 h 1507273"/>
                <a:gd name="connsiteX7" fmla="*/ 1098395 w 1535152"/>
                <a:gd name="connsiteY7" fmla="*/ 407020 h 1507273"/>
                <a:gd name="connsiteX8" fmla="*/ 1232210 w 1535152"/>
                <a:gd name="connsiteY8" fmla="*/ 853069 h 1507273"/>
                <a:gd name="connsiteX9" fmla="*/ 473927 w 1535152"/>
                <a:gd name="connsiteY9" fmla="*/ 1254513 h 1507273"/>
                <a:gd name="connsiteX10" fmla="*/ 418171 w 1535152"/>
                <a:gd name="connsiteY10" fmla="*/ 1299117 h 1507273"/>
                <a:gd name="connsiteX0" fmla="*/ 1354873 w 1535152"/>
                <a:gd name="connsiteY0" fmla="*/ 351264 h 1507273"/>
                <a:gd name="connsiteX1" fmla="*/ 696951 w 1535152"/>
                <a:gd name="connsiteY1" fmla="*/ 27878 h 1507273"/>
                <a:gd name="connsiteX2" fmla="*/ 496229 w 1535152"/>
                <a:gd name="connsiteY2" fmla="*/ 183995 h 1507273"/>
                <a:gd name="connsiteX3" fmla="*/ 1388327 w 1535152"/>
                <a:gd name="connsiteY3" fmla="*/ 986883 h 1507273"/>
                <a:gd name="connsiteX4" fmla="*/ 1332571 w 1535152"/>
                <a:gd name="connsiteY4" fmla="*/ 1399478 h 1507273"/>
                <a:gd name="connsiteX5" fmla="*/ 172844 w 1535152"/>
                <a:gd name="connsiteY5" fmla="*/ 340113 h 1507273"/>
                <a:gd name="connsiteX6" fmla="*/ 295508 w 1535152"/>
                <a:gd name="connsiteY6" fmla="*/ 830766 h 1507273"/>
                <a:gd name="connsiteX7" fmla="*/ 1098395 w 1535152"/>
                <a:gd name="connsiteY7" fmla="*/ 407020 h 1507273"/>
                <a:gd name="connsiteX8" fmla="*/ 1310268 w 1535152"/>
                <a:gd name="connsiteY8" fmla="*/ 763859 h 1507273"/>
                <a:gd name="connsiteX9" fmla="*/ 473927 w 1535152"/>
                <a:gd name="connsiteY9" fmla="*/ 1254513 h 1507273"/>
                <a:gd name="connsiteX10" fmla="*/ 418171 w 1535152"/>
                <a:gd name="connsiteY10" fmla="*/ 1299117 h 1507273"/>
                <a:gd name="connsiteX0" fmla="*/ 1354873 w 1535152"/>
                <a:gd name="connsiteY0" fmla="*/ 351264 h 1507273"/>
                <a:gd name="connsiteX1" fmla="*/ 696951 w 1535152"/>
                <a:gd name="connsiteY1" fmla="*/ 27878 h 1507273"/>
                <a:gd name="connsiteX2" fmla="*/ 496229 w 1535152"/>
                <a:gd name="connsiteY2" fmla="*/ 183995 h 1507273"/>
                <a:gd name="connsiteX3" fmla="*/ 1388327 w 1535152"/>
                <a:gd name="connsiteY3" fmla="*/ 986883 h 1507273"/>
                <a:gd name="connsiteX4" fmla="*/ 1332571 w 1535152"/>
                <a:gd name="connsiteY4" fmla="*/ 1399478 h 1507273"/>
                <a:gd name="connsiteX5" fmla="*/ 172844 w 1535152"/>
                <a:gd name="connsiteY5" fmla="*/ 340113 h 1507273"/>
                <a:gd name="connsiteX6" fmla="*/ 295508 w 1535152"/>
                <a:gd name="connsiteY6" fmla="*/ 830766 h 1507273"/>
                <a:gd name="connsiteX7" fmla="*/ 1098395 w 1535152"/>
                <a:gd name="connsiteY7" fmla="*/ 407020 h 1507273"/>
                <a:gd name="connsiteX8" fmla="*/ 1310268 w 1535152"/>
                <a:gd name="connsiteY8" fmla="*/ 763859 h 1507273"/>
                <a:gd name="connsiteX9" fmla="*/ 473927 w 1535152"/>
                <a:gd name="connsiteY9" fmla="*/ 1254513 h 1507273"/>
                <a:gd name="connsiteX10" fmla="*/ 696952 w 1535152"/>
                <a:gd name="connsiteY10" fmla="*/ 1154151 h 1507273"/>
                <a:gd name="connsiteX0" fmla="*/ 1578826 w 1759105"/>
                <a:gd name="connsiteY0" fmla="*/ 351264 h 1826941"/>
                <a:gd name="connsiteX1" fmla="*/ 920904 w 1759105"/>
                <a:gd name="connsiteY1" fmla="*/ 27878 h 1826941"/>
                <a:gd name="connsiteX2" fmla="*/ 720182 w 1759105"/>
                <a:gd name="connsiteY2" fmla="*/ 183995 h 1826941"/>
                <a:gd name="connsiteX3" fmla="*/ 1612280 w 1759105"/>
                <a:gd name="connsiteY3" fmla="*/ 986883 h 1826941"/>
                <a:gd name="connsiteX4" fmla="*/ 1556524 w 1759105"/>
                <a:gd name="connsiteY4" fmla="*/ 1399478 h 1826941"/>
                <a:gd name="connsiteX5" fmla="*/ 396797 w 1759105"/>
                <a:gd name="connsiteY5" fmla="*/ 340113 h 1826941"/>
                <a:gd name="connsiteX6" fmla="*/ 519461 w 1759105"/>
                <a:gd name="connsiteY6" fmla="*/ 830766 h 1826941"/>
                <a:gd name="connsiteX7" fmla="*/ 1322348 w 1759105"/>
                <a:gd name="connsiteY7" fmla="*/ 407020 h 1826941"/>
                <a:gd name="connsiteX8" fmla="*/ 1534221 w 1759105"/>
                <a:gd name="connsiteY8" fmla="*/ 763859 h 1826941"/>
                <a:gd name="connsiteX9" fmla="*/ 697880 w 1759105"/>
                <a:gd name="connsiteY9" fmla="*/ 1254513 h 1826941"/>
                <a:gd name="connsiteX10" fmla="*/ 39959 w 1759105"/>
                <a:gd name="connsiteY10" fmla="*/ 1812073 h 1826941"/>
                <a:gd name="connsiteX0" fmla="*/ 1578826 w 1759105"/>
                <a:gd name="connsiteY0" fmla="*/ 351264 h 1826941"/>
                <a:gd name="connsiteX1" fmla="*/ 920904 w 1759105"/>
                <a:gd name="connsiteY1" fmla="*/ 27878 h 1826941"/>
                <a:gd name="connsiteX2" fmla="*/ 720182 w 1759105"/>
                <a:gd name="connsiteY2" fmla="*/ 183995 h 1826941"/>
                <a:gd name="connsiteX3" fmla="*/ 1612280 w 1759105"/>
                <a:gd name="connsiteY3" fmla="*/ 986883 h 1826941"/>
                <a:gd name="connsiteX4" fmla="*/ 1556524 w 1759105"/>
                <a:gd name="connsiteY4" fmla="*/ 1399478 h 1826941"/>
                <a:gd name="connsiteX5" fmla="*/ 396797 w 1759105"/>
                <a:gd name="connsiteY5" fmla="*/ 340113 h 1826941"/>
                <a:gd name="connsiteX6" fmla="*/ 519461 w 1759105"/>
                <a:gd name="connsiteY6" fmla="*/ 830766 h 1826941"/>
                <a:gd name="connsiteX7" fmla="*/ 1322348 w 1759105"/>
                <a:gd name="connsiteY7" fmla="*/ 407020 h 1826941"/>
                <a:gd name="connsiteX8" fmla="*/ 1534221 w 1759105"/>
                <a:gd name="connsiteY8" fmla="*/ 763859 h 1826941"/>
                <a:gd name="connsiteX9" fmla="*/ 909753 w 1759105"/>
                <a:gd name="connsiteY9" fmla="*/ 1120698 h 1826941"/>
                <a:gd name="connsiteX10" fmla="*/ 39959 w 1759105"/>
                <a:gd name="connsiteY10" fmla="*/ 1812073 h 1826941"/>
                <a:gd name="connsiteX0" fmla="*/ 1354873 w 1535152"/>
                <a:gd name="connsiteY0" fmla="*/ 351264 h 1507273"/>
                <a:gd name="connsiteX1" fmla="*/ 696951 w 1535152"/>
                <a:gd name="connsiteY1" fmla="*/ 27878 h 1507273"/>
                <a:gd name="connsiteX2" fmla="*/ 496229 w 1535152"/>
                <a:gd name="connsiteY2" fmla="*/ 183995 h 1507273"/>
                <a:gd name="connsiteX3" fmla="*/ 1388327 w 1535152"/>
                <a:gd name="connsiteY3" fmla="*/ 986883 h 1507273"/>
                <a:gd name="connsiteX4" fmla="*/ 1332571 w 1535152"/>
                <a:gd name="connsiteY4" fmla="*/ 1399478 h 1507273"/>
                <a:gd name="connsiteX5" fmla="*/ 172844 w 1535152"/>
                <a:gd name="connsiteY5" fmla="*/ 340113 h 1507273"/>
                <a:gd name="connsiteX6" fmla="*/ 295508 w 1535152"/>
                <a:gd name="connsiteY6" fmla="*/ 830766 h 1507273"/>
                <a:gd name="connsiteX7" fmla="*/ 1098395 w 1535152"/>
                <a:gd name="connsiteY7" fmla="*/ 407020 h 1507273"/>
                <a:gd name="connsiteX8" fmla="*/ 1310268 w 1535152"/>
                <a:gd name="connsiteY8" fmla="*/ 763859 h 1507273"/>
                <a:gd name="connsiteX9" fmla="*/ 685800 w 1535152"/>
                <a:gd name="connsiteY9" fmla="*/ 1120698 h 1507273"/>
                <a:gd name="connsiteX10" fmla="*/ 525038 w 1535152"/>
                <a:gd name="connsiteY10" fmla="*/ 1250796 h 1507273"/>
                <a:gd name="connsiteX0" fmla="*/ 1354873 w 1674542"/>
                <a:gd name="connsiteY0" fmla="*/ 351264 h 1527717"/>
                <a:gd name="connsiteX1" fmla="*/ 696951 w 1674542"/>
                <a:gd name="connsiteY1" fmla="*/ 27878 h 1527717"/>
                <a:gd name="connsiteX2" fmla="*/ 496229 w 1674542"/>
                <a:gd name="connsiteY2" fmla="*/ 183995 h 1527717"/>
                <a:gd name="connsiteX3" fmla="*/ 1535152 w 1674542"/>
                <a:gd name="connsiteY3" fmla="*/ 1109547 h 1527717"/>
                <a:gd name="connsiteX4" fmla="*/ 1332571 w 1674542"/>
                <a:gd name="connsiteY4" fmla="*/ 1399478 h 1527717"/>
                <a:gd name="connsiteX5" fmla="*/ 172844 w 1674542"/>
                <a:gd name="connsiteY5" fmla="*/ 340113 h 1527717"/>
                <a:gd name="connsiteX6" fmla="*/ 295508 w 1674542"/>
                <a:gd name="connsiteY6" fmla="*/ 830766 h 1527717"/>
                <a:gd name="connsiteX7" fmla="*/ 1098395 w 1674542"/>
                <a:gd name="connsiteY7" fmla="*/ 407020 h 1527717"/>
                <a:gd name="connsiteX8" fmla="*/ 1310268 w 1674542"/>
                <a:gd name="connsiteY8" fmla="*/ 763859 h 1527717"/>
                <a:gd name="connsiteX9" fmla="*/ 685800 w 1674542"/>
                <a:gd name="connsiteY9" fmla="*/ 1120698 h 1527717"/>
                <a:gd name="connsiteX10" fmla="*/ 525038 w 1674542"/>
                <a:gd name="connsiteY10" fmla="*/ 1250796 h 1527717"/>
                <a:gd name="connsiteX0" fmla="*/ 1354873 w 1674542"/>
                <a:gd name="connsiteY0" fmla="*/ 379142 h 1555595"/>
                <a:gd name="connsiteX1" fmla="*/ 730405 w 1674542"/>
                <a:gd name="connsiteY1" fmla="*/ 27878 h 1555595"/>
                <a:gd name="connsiteX2" fmla="*/ 496229 w 1674542"/>
                <a:gd name="connsiteY2" fmla="*/ 211873 h 1555595"/>
                <a:gd name="connsiteX3" fmla="*/ 1535152 w 1674542"/>
                <a:gd name="connsiteY3" fmla="*/ 1137425 h 1555595"/>
                <a:gd name="connsiteX4" fmla="*/ 1332571 w 1674542"/>
                <a:gd name="connsiteY4" fmla="*/ 1427356 h 1555595"/>
                <a:gd name="connsiteX5" fmla="*/ 172844 w 1674542"/>
                <a:gd name="connsiteY5" fmla="*/ 367991 h 1555595"/>
                <a:gd name="connsiteX6" fmla="*/ 295508 w 1674542"/>
                <a:gd name="connsiteY6" fmla="*/ 858644 h 1555595"/>
                <a:gd name="connsiteX7" fmla="*/ 1098395 w 1674542"/>
                <a:gd name="connsiteY7" fmla="*/ 434898 h 1555595"/>
                <a:gd name="connsiteX8" fmla="*/ 1310268 w 1674542"/>
                <a:gd name="connsiteY8" fmla="*/ 791737 h 1555595"/>
                <a:gd name="connsiteX9" fmla="*/ 685800 w 1674542"/>
                <a:gd name="connsiteY9" fmla="*/ 1148576 h 1555595"/>
                <a:gd name="connsiteX10" fmla="*/ 525038 w 1674542"/>
                <a:gd name="connsiteY10" fmla="*/ 1278674 h 1555595"/>
                <a:gd name="connsiteX0" fmla="*/ 1354873 w 1674542"/>
                <a:gd name="connsiteY0" fmla="*/ 352193 h 1528646"/>
                <a:gd name="connsiteX1" fmla="*/ 730405 w 1674542"/>
                <a:gd name="connsiteY1" fmla="*/ 929 h 1528646"/>
                <a:gd name="connsiteX2" fmla="*/ 496229 w 1674542"/>
                <a:gd name="connsiteY2" fmla="*/ 184924 h 1528646"/>
                <a:gd name="connsiteX3" fmla="*/ 1535152 w 1674542"/>
                <a:gd name="connsiteY3" fmla="*/ 1110476 h 1528646"/>
                <a:gd name="connsiteX4" fmla="*/ 1332571 w 1674542"/>
                <a:gd name="connsiteY4" fmla="*/ 1400407 h 1528646"/>
                <a:gd name="connsiteX5" fmla="*/ 172844 w 1674542"/>
                <a:gd name="connsiteY5" fmla="*/ 341042 h 1528646"/>
                <a:gd name="connsiteX6" fmla="*/ 295508 w 1674542"/>
                <a:gd name="connsiteY6" fmla="*/ 831695 h 1528646"/>
                <a:gd name="connsiteX7" fmla="*/ 1098395 w 1674542"/>
                <a:gd name="connsiteY7" fmla="*/ 407949 h 1528646"/>
                <a:gd name="connsiteX8" fmla="*/ 1310268 w 1674542"/>
                <a:gd name="connsiteY8" fmla="*/ 764788 h 1528646"/>
                <a:gd name="connsiteX9" fmla="*/ 685800 w 1674542"/>
                <a:gd name="connsiteY9" fmla="*/ 1121627 h 1528646"/>
                <a:gd name="connsiteX10" fmla="*/ 525038 w 1674542"/>
                <a:gd name="connsiteY10" fmla="*/ 1251725 h 1528646"/>
                <a:gd name="connsiteX0" fmla="*/ 1354873 w 1674542"/>
                <a:gd name="connsiteY0" fmla="*/ 383789 h 1560242"/>
                <a:gd name="connsiteX1" fmla="*/ 730405 w 1674542"/>
                <a:gd name="connsiteY1" fmla="*/ 32525 h 1560242"/>
                <a:gd name="connsiteX2" fmla="*/ 496229 w 1674542"/>
                <a:gd name="connsiteY2" fmla="*/ 216520 h 1560242"/>
                <a:gd name="connsiteX3" fmla="*/ 1535152 w 1674542"/>
                <a:gd name="connsiteY3" fmla="*/ 1142072 h 1560242"/>
                <a:gd name="connsiteX4" fmla="*/ 1332571 w 1674542"/>
                <a:gd name="connsiteY4" fmla="*/ 1432003 h 1560242"/>
                <a:gd name="connsiteX5" fmla="*/ 172844 w 1674542"/>
                <a:gd name="connsiteY5" fmla="*/ 372638 h 1560242"/>
                <a:gd name="connsiteX6" fmla="*/ 295508 w 1674542"/>
                <a:gd name="connsiteY6" fmla="*/ 863291 h 1560242"/>
                <a:gd name="connsiteX7" fmla="*/ 1098395 w 1674542"/>
                <a:gd name="connsiteY7" fmla="*/ 439545 h 1560242"/>
                <a:gd name="connsiteX8" fmla="*/ 1310268 w 1674542"/>
                <a:gd name="connsiteY8" fmla="*/ 796384 h 1560242"/>
                <a:gd name="connsiteX9" fmla="*/ 685800 w 1674542"/>
                <a:gd name="connsiteY9" fmla="*/ 1153223 h 1560242"/>
                <a:gd name="connsiteX10" fmla="*/ 525038 w 1674542"/>
                <a:gd name="connsiteY10" fmla="*/ 1283321 h 1560242"/>
                <a:gd name="connsiteX0" fmla="*/ 1354873 w 1674542"/>
                <a:gd name="connsiteY0" fmla="*/ 383789 h 1560242"/>
                <a:gd name="connsiteX1" fmla="*/ 730405 w 1674542"/>
                <a:gd name="connsiteY1" fmla="*/ 32525 h 1560242"/>
                <a:gd name="connsiteX2" fmla="*/ 496229 w 1674542"/>
                <a:gd name="connsiteY2" fmla="*/ 216520 h 1560242"/>
                <a:gd name="connsiteX3" fmla="*/ 1535152 w 1674542"/>
                <a:gd name="connsiteY3" fmla="*/ 1142072 h 1560242"/>
                <a:gd name="connsiteX4" fmla="*/ 1332571 w 1674542"/>
                <a:gd name="connsiteY4" fmla="*/ 1432003 h 1560242"/>
                <a:gd name="connsiteX5" fmla="*/ 172844 w 1674542"/>
                <a:gd name="connsiteY5" fmla="*/ 372638 h 1560242"/>
                <a:gd name="connsiteX6" fmla="*/ 295508 w 1674542"/>
                <a:gd name="connsiteY6" fmla="*/ 863291 h 1560242"/>
                <a:gd name="connsiteX7" fmla="*/ 1098395 w 1674542"/>
                <a:gd name="connsiteY7" fmla="*/ 439545 h 1560242"/>
                <a:gd name="connsiteX8" fmla="*/ 1310268 w 1674542"/>
                <a:gd name="connsiteY8" fmla="*/ 796384 h 1560242"/>
                <a:gd name="connsiteX9" fmla="*/ 685800 w 1674542"/>
                <a:gd name="connsiteY9" fmla="*/ 1153223 h 1560242"/>
                <a:gd name="connsiteX10" fmla="*/ 525038 w 1674542"/>
                <a:gd name="connsiteY10" fmla="*/ 1283321 h 1560242"/>
                <a:gd name="connsiteX0" fmla="*/ 1354873 w 1674542"/>
                <a:gd name="connsiteY0" fmla="*/ 383789 h 1560242"/>
                <a:gd name="connsiteX1" fmla="*/ 998034 w 1674542"/>
                <a:gd name="connsiteY1" fmla="*/ 97574 h 1560242"/>
                <a:gd name="connsiteX2" fmla="*/ 730405 w 1674542"/>
                <a:gd name="connsiteY2" fmla="*/ 32525 h 1560242"/>
                <a:gd name="connsiteX3" fmla="*/ 496229 w 1674542"/>
                <a:gd name="connsiteY3" fmla="*/ 216520 h 1560242"/>
                <a:gd name="connsiteX4" fmla="*/ 1535152 w 1674542"/>
                <a:gd name="connsiteY4" fmla="*/ 1142072 h 1560242"/>
                <a:gd name="connsiteX5" fmla="*/ 1332571 w 1674542"/>
                <a:gd name="connsiteY5" fmla="*/ 1432003 h 1560242"/>
                <a:gd name="connsiteX6" fmla="*/ 172844 w 1674542"/>
                <a:gd name="connsiteY6" fmla="*/ 372638 h 1560242"/>
                <a:gd name="connsiteX7" fmla="*/ 295508 w 1674542"/>
                <a:gd name="connsiteY7" fmla="*/ 863291 h 1560242"/>
                <a:gd name="connsiteX8" fmla="*/ 1098395 w 1674542"/>
                <a:gd name="connsiteY8" fmla="*/ 439545 h 1560242"/>
                <a:gd name="connsiteX9" fmla="*/ 1310268 w 1674542"/>
                <a:gd name="connsiteY9" fmla="*/ 796384 h 1560242"/>
                <a:gd name="connsiteX10" fmla="*/ 685800 w 1674542"/>
                <a:gd name="connsiteY10" fmla="*/ 1153223 h 1560242"/>
                <a:gd name="connsiteX11" fmla="*/ 525038 w 1674542"/>
                <a:gd name="connsiteY11" fmla="*/ 1283321 h 1560242"/>
                <a:gd name="connsiteX0" fmla="*/ 1354873 w 1674542"/>
                <a:gd name="connsiteY0" fmla="*/ 379142 h 1555595"/>
                <a:gd name="connsiteX1" fmla="*/ 730405 w 1674542"/>
                <a:gd name="connsiteY1" fmla="*/ 27878 h 1555595"/>
                <a:gd name="connsiteX2" fmla="*/ 496229 w 1674542"/>
                <a:gd name="connsiteY2" fmla="*/ 211873 h 1555595"/>
                <a:gd name="connsiteX3" fmla="*/ 1535152 w 1674542"/>
                <a:gd name="connsiteY3" fmla="*/ 1137425 h 1555595"/>
                <a:gd name="connsiteX4" fmla="*/ 1332571 w 1674542"/>
                <a:gd name="connsiteY4" fmla="*/ 1427356 h 1555595"/>
                <a:gd name="connsiteX5" fmla="*/ 172844 w 1674542"/>
                <a:gd name="connsiteY5" fmla="*/ 367991 h 1555595"/>
                <a:gd name="connsiteX6" fmla="*/ 295508 w 1674542"/>
                <a:gd name="connsiteY6" fmla="*/ 858644 h 1555595"/>
                <a:gd name="connsiteX7" fmla="*/ 1098395 w 1674542"/>
                <a:gd name="connsiteY7" fmla="*/ 434898 h 1555595"/>
                <a:gd name="connsiteX8" fmla="*/ 1310268 w 1674542"/>
                <a:gd name="connsiteY8" fmla="*/ 791737 h 1555595"/>
                <a:gd name="connsiteX9" fmla="*/ 685800 w 1674542"/>
                <a:gd name="connsiteY9" fmla="*/ 1148576 h 1555595"/>
                <a:gd name="connsiteX10" fmla="*/ 525038 w 1674542"/>
                <a:gd name="connsiteY10" fmla="*/ 1278674 h 1555595"/>
                <a:gd name="connsiteX0" fmla="*/ 1354873 w 1674542"/>
                <a:gd name="connsiteY0" fmla="*/ 379142 h 1555595"/>
                <a:gd name="connsiteX1" fmla="*/ 730405 w 1674542"/>
                <a:gd name="connsiteY1" fmla="*/ 27878 h 1555595"/>
                <a:gd name="connsiteX2" fmla="*/ 496229 w 1674542"/>
                <a:gd name="connsiteY2" fmla="*/ 211873 h 1555595"/>
                <a:gd name="connsiteX3" fmla="*/ 1535152 w 1674542"/>
                <a:gd name="connsiteY3" fmla="*/ 1137425 h 1555595"/>
                <a:gd name="connsiteX4" fmla="*/ 1332571 w 1674542"/>
                <a:gd name="connsiteY4" fmla="*/ 1427356 h 1555595"/>
                <a:gd name="connsiteX5" fmla="*/ 172844 w 1674542"/>
                <a:gd name="connsiteY5" fmla="*/ 367991 h 1555595"/>
                <a:gd name="connsiteX6" fmla="*/ 295508 w 1674542"/>
                <a:gd name="connsiteY6" fmla="*/ 858644 h 1555595"/>
                <a:gd name="connsiteX7" fmla="*/ 1098395 w 1674542"/>
                <a:gd name="connsiteY7" fmla="*/ 434898 h 1555595"/>
                <a:gd name="connsiteX8" fmla="*/ 1310268 w 1674542"/>
                <a:gd name="connsiteY8" fmla="*/ 791737 h 1555595"/>
                <a:gd name="connsiteX9" fmla="*/ 685800 w 1674542"/>
                <a:gd name="connsiteY9" fmla="*/ 1148576 h 1555595"/>
                <a:gd name="connsiteX10" fmla="*/ 368921 w 1674542"/>
                <a:gd name="connsiteY10" fmla="*/ 1334430 h 1555595"/>
                <a:gd name="connsiteX0" fmla="*/ 1354873 w 1674542"/>
                <a:gd name="connsiteY0" fmla="*/ 379142 h 1555595"/>
                <a:gd name="connsiteX1" fmla="*/ 730405 w 1674542"/>
                <a:gd name="connsiteY1" fmla="*/ 27878 h 1555595"/>
                <a:gd name="connsiteX2" fmla="*/ 496229 w 1674542"/>
                <a:gd name="connsiteY2" fmla="*/ 211873 h 1555595"/>
                <a:gd name="connsiteX3" fmla="*/ 1535152 w 1674542"/>
                <a:gd name="connsiteY3" fmla="*/ 1137425 h 1555595"/>
                <a:gd name="connsiteX4" fmla="*/ 1332571 w 1674542"/>
                <a:gd name="connsiteY4" fmla="*/ 1427356 h 1555595"/>
                <a:gd name="connsiteX5" fmla="*/ 172844 w 1674542"/>
                <a:gd name="connsiteY5" fmla="*/ 367991 h 1555595"/>
                <a:gd name="connsiteX6" fmla="*/ 295508 w 1674542"/>
                <a:gd name="connsiteY6" fmla="*/ 858644 h 1555595"/>
                <a:gd name="connsiteX7" fmla="*/ 1098395 w 1674542"/>
                <a:gd name="connsiteY7" fmla="*/ 434898 h 1555595"/>
                <a:gd name="connsiteX8" fmla="*/ 1310268 w 1674542"/>
                <a:gd name="connsiteY8" fmla="*/ 791737 h 1555595"/>
                <a:gd name="connsiteX9" fmla="*/ 685800 w 1674542"/>
                <a:gd name="connsiteY9" fmla="*/ 1148576 h 1555595"/>
                <a:gd name="connsiteX0" fmla="*/ 1354873 w 1674542"/>
                <a:gd name="connsiteY0" fmla="*/ 379142 h 1555595"/>
                <a:gd name="connsiteX1" fmla="*/ 730405 w 1674542"/>
                <a:gd name="connsiteY1" fmla="*/ 27878 h 1555595"/>
                <a:gd name="connsiteX2" fmla="*/ 496229 w 1674542"/>
                <a:gd name="connsiteY2" fmla="*/ 211873 h 1555595"/>
                <a:gd name="connsiteX3" fmla="*/ 1535152 w 1674542"/>
                <a:gd name="connsiteY3" fmla="*/ 1137425 h 1555595"/>
                <a:gd name="connsiteX4" fmla="*/ 1332571 w 1674542"/>
                <a:gd name="connsiteY4" fmla="*/ 1427356 h 1555595"/>
                <a:gd name="connsiteX5" fmla="*/ 172844 w 1674542"/>
                <a:gd name="connsiteY5" fmla="*/ 367991 h 1555595"/>
                <a:gd name="connsiteX6" fmla="*/ 295508 w 1674542"/>
                <a:gd name="connsiteY6" fmla="*/ 858644 h 1555595"/>
                <a:gd name="connsiteX7" fmla="*/ 1098395 w 1674542"/>
                <a:gd name="connsiteY7" fmla="*/ 434898 h 1555595"/>
                <a:gd name="connsiteX8" fmla="*/ 1310268 w 1674542"/>
                <a:gd name="connsiteY8" fmla="*/ 791737 h 1555595"/>
                <a:gd name="connsiteX9" fmla="*/ 496229 w 1674542"/>
                <a:gd name="connsiteY9" fmla="*/ 1248937 h 1555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4542" h="1555595">
                  <a:moveTo>
                    <a:pt x="1354873" y="379142"/>
                  </a:moveTo>
                  <a:cubicBezTo>
                    <a:pt x="1224776" y="305962"/>
                    <a:pt x="873512" y="55756"/>
                    <a:pt x="730405" y="27878"/>
                  </a:cubicBezTo>
                  <a:cubicBezTo>
                    <a:pt x="587298" y="0"/>
                    <a:pt x="362105" y="26949"/>
                    <a:pt x="496229" y="211873"/>
                  </a:cubicBezTo>
                  <a:cubicBezTo>
                    <a:pt x="630353" y="396797"/>
                    <a:pt x="1395762" y="934845"/>
                    <a:pt x="1535152" y="1137425"/>
                  </a:cubicBezTo>
                  <a:cubicBezTo>
                    <a:pt x="1674542" y="1340005"/>
                    <a:pt x="1559622" y="1555595"/>
                    <a:pt x="1332571" y="1427356"/>
                  </a:cubicBezTo>
                  <a:cubicBezTo>
                    <a:pt x="1105520" y="1299117"/>
                    <a:pt x="345688" y="462776"/>
                    <a:pt x="172844" y="367991"/>
                  </a:cubicBezTo>
                  <a:cubicBezTo>
                    <a:pt x="0" y="273206"/>
                    <a:pt x="141250" y="847493"/>
                    <a:pt x="295508" y="858644"/>
                  </a:cubicBezTo>
                  <a:cubicBezTo>
                    <a:pt x="449767" y="869795"/>
                    <a:pt x="929268" y="446049"/>
                    <a:pt x="1098395" y="434898"/>
                  </a:cubicBezTo>
                  <a:cubicBezTo>
                    <a:pt x="1267522" y="423747"/>
                    <a:pt x="1410629" y="656064"/>
                    <a:pt x="1310268" y="791737"/>
                  </a:cubicBezTo>
                  <a:cubicBezTo>
                    <a:pt x="1209907" y="927410"/>
                    <a:pt x="653120" y="1158488"/>
                    <a:pt x="496229" y="1248937"/>
                  </a:cubicBezTo>
                </a:path>
              </a:pathLst>
            </a:custGeom>
            <a:noFill/>
            <a:ln w="44450">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400" dirty="0">
                <a:solidFill>
                  <a:prstClr val="black"/>
                </a:solidFill>
                <a:latin typeface="+mj-lt"/>
                <a:cs typeface="Helvetica"/>
              </a:endParaRPr>
            </a:p>
          </p:txBody>
        </p:sp>
        <p:grpSp>
          <p:nvGrpSpPr>
            <p:cNvPr id="120" name="Group 119"/>
            <p:cNvGrpSpPr/>
            <p:nvPr/>
          </p:nvGrpSpPr>
          <p:grpSpPr>
            <a:xfrm>
              <a:off x="3124200" y="1676400"/>
              <a:ext cx="2549489" cy="551653"/>
              <a:chOff x="3507589" y="1676400"/>
              <a:chExt cx="2549489" cy="551653"/>
            </a:xfrm>
          </p:grpSpPr>
          <p:grpSp>
            <p:nvGrpSpPr>
              <p:cNvPr id="115" name="Group 114"/>
              <p:cNvGrpSpPr/>
              <p:nvPr/>
            </p:nvGrpSpPr>
            <p:grpSpPr>
              <a:xfrm>
                <a:off x="3507589" y="1676400"/>
                <a:ext cx="1750211" cy="551653"/>
                <a:chOff x="3431389" y="1703992"/>
                <a:chExt cx="1750211" cy="551653"/>
              </a:xfrm>
            </p:grpSpPr>
            <p:grpSp>
              <p:nvGrpSpPr>
                <p:cNvPr id="50" name="Group 63"/>
                <p:cNvGrpSpPr>
                  <a:grpSpLocks noChangeAspect="1"/>
                </p:cNvGrpSpPr>
                <p:nvPr/>
              </p:nvGrpSpPr>
              <p:grpSpPr>
                <a:xfrm>
                  <a:off x="3717795" y="1703992"/>
                  <a:ext cx="302028" cy="258935"/>
                  <a:chOff x="1519741" y="3617036"/>
                  <a:chExt cx="145758" cy="124961"/>
                </a:xfrm>
              </p:grpSpPr>
              <p:cxnSp>
                <p:nvCxnSpPr>
                  <p:cNvPr id="112" name="Straight Arrow Connector 2"/>
                  <p:cNvCxnSpPr/>
                  <p:nvPr/>
                </p:nvCxnSpPr>
                <p:spPr>
                  <a:xfrm>
                    <a:off x="1520658" y="3617036"/>
                    <a:ext cx="14484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1519741" y="3617048"/>
                    <a:ext cx="0" cy="124949"/>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58" name="Line 1335"/>
                <p:cNvSpPr>
                  <a:spLocks noChangeAspect="1" noChangeShapeType="1"/>
                </p:cNvSpPr>
                <p:nvPr/>
              </p:nvSpPr>
              <p:spPr bwMode="auto">
                <a:xfrm rot="16200000" flipV="1">
                  <a:off x="4353268" y="1138110"/>
                  <a:ext cx="0" cy="1647616"/>
                </a:xfrm>
                <a:prstGeom prst="line">
                  <a:avLst/>
                </a:prstGeom>
                <a:noFill/>
                <a:ln w="9525" cap="flat" cmpd="sng" algn="ctr">
                  <a:solidFill>
                    <a:schemeClr val="tx1"/>
                  </a:solidFill>
                  <a:prstDash val="solid"/>
                  <a:round/>
                  <a:headEnd type="none" w="med" len="med"/>
                  <a:tailEnd type="none" w="med" len="med"/>
                </a:ln>
                <a:effectLst/>
              </p:spPr>
              <p:txBody>
                <a:bodyPr/>
                <a:lstStyle/>
                <a:p>
                  <a:pPr>
                    <a:defRPr/>
                  </a:pPr>
                  <a:endParaRPr lang="en-US" dirty="0">
                    <a:solidFill>
                      <a:prstClr val="black"/>
                    </a:solidFill>
                    <a:latin typeface="Helvetica" pitchFamily="34" charset="0"/>
                    <a:cs typeface="Helvetica" pitchFamily="34" charset="0"/>
                  </a:endParaRPr>
                </a:p>
              </p:txBody>
            </p:sp>
            <p:sp>
              <p:nvSpPr>
                <p:cNvPr id="59" name="Line 1335"/>
                <p:cNvSpPr>
                  <a:spLocks noChangeAspect="1" noChangeShapeType="1"/>
                </p:cNvSpPr>
                <p:nvPr/>
              </p:nvSpPr>
              <p:spPr bwMode="auto">
                <a:xfrm rot="16200000" flipV="1">
                  <a:off x="4881371" y="1869324"/>
                  <a:ext cx="0" cy="185188"/>
                </a:xfrm>
                <a:prstGeom prst="line">
                  <a:avLst/>
                </a:prstGeom>
                <a:noFill/>
                <a:ln w="9525" cap="flat" cmpd="sng" algn="ctr">
                  <a:solidFill>
                    <a:schemeClr val="tx1"/>
                  </a:solidFill>
                  <a:prstDash val="solid"/>
                  <a:round/>
                  <a:headEnd type="none" w="med" len="med"/>
                  <a:tailEnd type="none" w="med" len="med"/>
                </a:ln>
                <a:effectLst/>
              </p:spPr>
              <p:txBody>
                <a:bodyPr/>
                <a:lstStyle/>
                <a:p>
                  <a:pPr>
                    <a:defRPr/>
                  </a:pPr>
                  <a:endParaRPr lang="en-US" dirty="0">
                    <a:solidFill>
                      <a:prstClr val="black"/>
                    </a:solidFill>
                    <a:latin typeface="Helvetica" pitchFamily="34" charset="0"/>
                    <a:cs typeface="Helvetica" pitchFamily="34" charset="0"/>
                  </a:endParaRPr>
                </a:p>
              </p:txBody>
            </p:sp>
            <p:sp>
              <p:nvSpPr>
                <p:cNvPr id="60" name="Line 1335"/>
                <p:cNvSpPr>
                  <a:spLocks noChangeAspect="1" noChangeShapeType="1"/>
                </p:cNvSpPr>
                <p:nvPr/>
              </p:nvSpPr>
              <p:spPr bwMode="auto">
                <a:xfrm rot="16200000" flipV="1">
                  <a:off x="5114973" y="1895291"/>
                  <a:ext cx="0" cy="133254"/>
                </a:xfrm>
                <a:prstGeom prst="line">
                  <a:avLst/>
                </a:prstGeom>
                <a:noFill/>
                <a:ln w="9525" cap="flat" cmpd="sng" algn="ctr">
                  <a:solidFill>
                    <a:schemeClr val="tx1"/>
                  </a:solidFill>
                  <a:prstDash val="solid"/>
                  <a:round/>
                  <a:headEnd type="none" w="med" len="med"/>
                  <a:tailEnd type="none" w="med" len="med"/>
                </a:ln>
                <a:effectLst/>
              </p:spPr>
              <p:txBody>
                <a:bodyPr/>
                <a:lstStyle/>
                <a:p>
                  <a:pPr>
                    <a:defRPr/>
                  </a:pPr>
                  <a:endParaRPr lang="en-US" dirty="0">
                    <a:solidFill>
                      <a:prstClr val="black"/>
                    </a:solidFill>
                    <a:latin typeface="Helvetica" pitchFamily="34" charset="0"/>
                    <a:cs typeface="Helvetica" pitchFamily="34" charset="0"/>
                  </a:endParaRPr>
                </a:p>
              </p:txBody>
            </p:sp>
            <p:sp>
              <p:nvSpPr>
                <p:cNvPr id="63" name="Rectangle 62"/>
                <p:cNvSpPr/>
                <p:nvPr/>
              </p:nvSpPr>
              <p:spPr>
                <a:xfrm>
                  <a:off x="4117896" y="1846902"/>
                  <a:ext cx="827883" cy="261610"/>
                </a:xfrm>
                <a:prstGeom prst="rect">
                  <a:avLst/>
                </a:prstGeom>
                <a:solidFill>
                  <a:schemeClr val="accent1">
                    <a:lumMod val="75000"/>
                  </a:schemeClr>
                </a:solidFill>
                <a:ln w="19050">
                  <a:noFill/>
                </a:ln>
              </p:spPr>
              <p:txBody>
                <a:bodyPr wrap="square">
                  <a:spAutoFit/>
                </a:bodyPr>
                <a:lstStyle/>
                <a:p>
                  <a:pPr algn="ctr"/>
                  <a:endParaRPr lang="en-US" sz="1100" dirty="0">
                    <a:solidFill>
                      <a:prstClr val="white"/>
                    </a:solidFill>
                    <a:latin typeface="Helvetica" pitchFamily="34" charset="0"/>
                    <a:cs typeface="Helvetica" pitchFamily="34" charset="0"/>
                  </a:endParaRPr>
                </a:p>
              </p:txBody>
            </p:sp>
            <p:sp>
              <p:nvSpPr>
                <p:cNvPr id="64" name="TextBox 63"/>
                <p:cNvSpPr txBox="1"/>
                <p:nvPr/>
              </p:nvSpPr>
              <p:spPr>
                <a:xfrm>
                  <a:off x="3431389" y="1947868"/>
                  <a:ext cx="1274941" cy="307777"/>
                </a:xfrm>
                <a:prstGeom prst="rect">
                  <a:avLst/>
                </a:prstGeom>
                <a:noFill/>
              </p:spPr>
              <p:txBody>
                <a:bodyPr wrap="square" rtlCol="0">
                  <a:spAutoFit/>
                </a:bodyPr>
                <a:lstStyle/>
                <a:p>
                  <a:r>
                    <a:rPr lang="en-US" sz="1400" b="1" i="1" dirty="0">
                      <a:solidFill>
                        <a:prstClr val="black"/>
                      </a:solidFill>
                      <a:latin typeface="Helvetica" pitchFamily="34" charset="0"/>
                      <a:cs typeface="Helvetica" pitchFamily="34" charset="0"/>
                    </a:rPr>
                    <a:t>pX</a:t>
                  </a:r>
                </a:p>
              </p:txBody>
            </p:sp>
          </p:grpSp>
          <p:grpSp>
            <p:nvGrpSpPr>
              <p:cNvPr id="119" name="Group 118"/>
              <p:cNvGrpSpPr/>
              <p:nvPr/>
            </p:nvGrpSpPr>
            <p:grpSpPr>
              <a:xfrm>
                <a:off x="5010912" y="1819656"/>
                <a:ext cx="1046166" cy="261610"/>
                <a:chOff x="5029200" y="1795790"/>
                <a:chExt cx="1046166" cy="261610"/>
              </a:xfrm>
            </p:grpSpPr>
            <p:sp>
              <p:nvSpPr>
                <p:cNvPr id="116" name="Rectangle 115"/>
                <p:cNvSpPr/>
                <p:nvPr/>
              </p:nvSpPr>
              <p:spPr>
                <a:xfrm>
                  <a:off x="5334000" y="1795790"/>
                  <a:ext cx="370683" cy="261610"/>
                </a:xfrm>
                <a:prstGeom prst="rect">
                  <a:avLst/>
                </a:prstGeom>
                <a:solidFill>
                  <a:schemeClr val="accent1">
                    <a:lumMod val="75000"/>
                  </a:schemeClr>
                </a:solidFill>
                <a:ln w="19050">
                  <a:noFill/>
                </a:ln>
              </p:spPr>
              <p:txBody>
                <a:bodyPr wrap="square">
                  <a:spAutoFit/>
                </a:bodyPr>
                <a:lstStyle/>
                <a:p>
                  <a:pPr algn="ctr"/>
                  <a:endParaRPr lang="en-US" sz="1100" dirty="0">
                    <a:solidFill>
                      <a:prstClr val="white"/>
                    </a:solidFill>
                    <a:latin typeface="Helvetica" pitchFamily="34" charset="0"/>
                    <a:cs typeface="Helvetica" pitchFamily="34" charset="0"/>
                  </a:endParaRPr>
                </a:p>
              </p:txBody>
            </p:sp>
            <p:sp>
              <p:nvSpPr>
                <p:cNvPr id="117" name="Rectangle 116"/>
                <p:cNvSpPr/>
                <p:nvPr/>
              </p:nvSpPr>
              <p:spPr>
                <a:xfrm>
                  <a:off x="5029200" y="1795790"/>
                  <a:ext cx="370683" cy="261610"/>
                </a:xfrm>
                <a:prstGeom prst="rect">
                  <a:avLst/>
                </a:prstGeom>
                <a:solidFill>
                  <a:srgbClr val="00B050"/>
                </a:solidFill>
                <a:ln w="19050">
                  <a:noFill/>
                </a:ln>
              </p:spPr>
              <p:txBody>
                <a:bodyPr wrap="square">
                  <a:spAutoFit/>
                </a:bodyPr>
                <a:lstStyle/>
                <a:p>
                  <a:pPr algn="ctr"/>
                  <a:endParaRPr lang="en-US" sz="1100" dirty="0">
                    <a:solidFill>
                      <a:prstClr val="white"/>
                    </a:solidFill>
                    <a:latin typeface="Helvetica" pitchFamily="34" charset="0"/>
                    <a:cs typeface="Helvetica" pitchFamily="34" charset="0"/>
                  </a:endParaRPr>
                </a:p>
              </p:txBody>
            </p:sp>
            <p:sp>
              <p:nvSpPr>
                <p:cNvPr id="118" name="Rectangle 117"/>
                <p:cNvSpPr/>
                <p:nvPr/>
              </p:nvSpPr>
              <p:spPr>
                <a:xfrm>
                  <a:off x="5704683" y="1795790"/>
                  <a:ext cx="370683" cy="261610"/>
                </a:xfrm>
                <a:prstGeom prst="rect">
                  <a:avLst/>
                </a:prstGeom>
                <a:solidFill>
                  <a:srgbClr val="7030A0"/>
                </a:solidFill>
                <a:ln w="19050">
                  <a:noFill/>
                </a:ln>
              </p:spPr>
              <p:txBody>
                <a:bodyPr wrap="square">
                  <a:spAutoFit/>
                </a:bodyPr>
                <a:lstStyle/>
                <a:p>
                  <a:pPr algn="ctr"/>
                  <a:endParaRPr lang="en-US" sz="1100" dirty="0">
                    <a:solidFill>
                      <a:prstClr val="white"/>
                    </a:solidFill>
                    <a:latin typeface="Helvetica" pitchFamily="34" charset="0"/>
                    <a:cs typeface="Helvetica" pitchFamily="34" charset="0"/>
                  </a:endParaRPr>
                </a:p>
              </p:txBody>
            </p:sp>
          </p:grpSp>
        </p:grpSp>
        <p:sp>
          <p:nvSpPr>
            <p:cNvPr id="135" name="Down Arrow 134"/>
            <p:cNvSpPr/>
            <p:nvPr/>
          </p:nvSpPr>
          <p:spPr>
            <a:xfrm>
              <a:off x="4191000" y="4114800"/>
              <a:ext cx="533400" cy="457200"/>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136"/>
            <p:cNvSpPr>
              <a:spLocks noChangeAspect="1"/>
            </p:cNvSpPr>
            <p:nvPr/>
          </p:nvSpPr>
          <p:spPr>
            <a:xfrm>
              <a:off x="4191000" y="5181600"/>
              <a:ext cx="825726" cy="767074"/>
            </a:xfrm>
            <a:custGeom>
              <a:avLst/>
              <a:gdLst>
                <a:gd name="connsiteX0" fmla="*/ 1354873 w 1535152"/>
                <a:gd name="connsiteY0" fmla="*/ 351264 h 1507273"/>
                <a:gd name="connsiteX1" fmla="*/ 696951 w 1535152"/>
                <a:gd name="connsiteY1" fmla="*/ 27878 h 1507273"/>
                <a:gd name="connsiteX2" fmla="*/ 496229 w 1535152"/>
                <a:gd name="connsiteY2" fmla="*/ 183995 h 1507273"/>
                <a:gd name="connsiteX3" fmla="*/ 1388327 w 1535152"/>
                <a:gd name="connsiteY3" fmla="*/ 986883 h 1507273"/>
                <a:gd name="connsiteX4" fmla="*/ 1332571 w 1535152"/>
                <a:gd name="connsiteY4" fmla="*/ 1399478 h 1507273"/>
                <a:gd name="connsiteX5" fmla="*/ 172844 w 1535152"/>
                <a:gd name="connsiteY5" fmla="*/ 340113 h 1507273"/>
                <a:gd name="connsiteX6" fmla="*/ 295508 w 1535152"/>
                <a:gd name="connsiteY6" fmla="*/ 830766 h 1507273"/>
                <a:gd name="connsiteX7" fmla="*/ 1098395 w 1535152"/>
                <a:gd name="connsiteY7" fmla="*/ 407020 h 1507273"/>
                <a:gd name="connsiteX8" fmla="*/ 1232210 w 1535152"/>
                <a:gd name="connsiteY8" fmla="*/ 853069 h 1507273"/>
                <a:gd name="connsiteX9" fmla="*/ 473927 w 1535152"/>
                <a:gd name="connsiteY9" fmla="*/ 1254513 h 1507273"/>
                <a:gd name="connsiteX10" fmla="*/ 418171 w 1535152"/>
                <a:gd name="connsiteY10" fmla="*/ 1299117 h 1507273"/>
                <a:gd name="connsiteX0" fmla="*/ 1354873 w 1535152"/>
                <a:gd name="connsiteY0" fmla="*/ 351264 h 1507273"/>
                <a:gd name="connsiteX1" fmla="*/ 696951 w 1535152"/>
                <a:gd name="connsiteY1" fmla="*/ 27878 h 1507273"/>
                <a:gd name="connsiteX2" fmla="*/ 496229 w 1535152"/>
                <a:gd name="connsiteY2" fmla="*/ 183995 h 1507273"/>
                <a:gd name="connsiteX3" fmla="*/ 1388327 w 1535152"/>
                <a:gd name="connsiteY3" fmla="*/ 986883 h 1507273"/>
                <a:gd name="connsiteX4" fmla="*/ 1332571 w 1535152"/>
                <a:gd name="connsiteY4" fmla="*/ 1399478 h 1507273"/>
                <a:gd name="connsiteX5" fmla="*/ 172844 w 1535152"/>
                <a:gd name="connsiteY5" fmla="*/ 340113 h 1507273"/>
                <a:gd name="connsiteX6" fmla="*/ 295508 w 1535152"/>
                <a:gd name="connsiteY6" fmla="*/ 830766 h 1507273"/>
                <a:gd name="connsiteX7" fmla="*/ 1098395 w 1535152"/>
                <a:gd name="connsiteY7" fmla="*/ 407020 h 1507273"/>
                <a:gd name="connsiteX8" fmla="*/ 1310268 w 1535152"/>
                <a:gd name="connsiteY8" fmla="*/ 763859 h 1507273"/>
                <a:gd name="connsiteX9" fmla="*/ 473927 w 1535152"/>
                <a:gd name="connsiteY9" fmla="*/ 1254513 h 1507273"/>
                <a:gd name="connsiteX10" fmla="*/ 418171 w 1535152"/>
                <a:gd name="connsiteY10" fmla="*/ 1299117 h 1507273"/>
                <a:gd name="connsiteX0" fmla="*/ 1354873 w 1535152"/>
                <a:gd name="connsiteY0" fmla="*/ 351264 h 1507273"/>
                <a:gd name="connsiteX1" fmla="*/ 696951 w 1535152"/>
                <a:gd name="connsiteY1" fmla="*/ 27878 h 1507273"/>
                <a:gd name="connsiteX2" fmla="*/ 496229 w 1535152"/>
                <a:gd name="connsiteY2" fmla="*/ 183995 h 1507273"/>
                <a:gd name="connsiteX3" fmla="*/ 1388327 w 1535152"/>
                <a:gd name="connsiteY3" fmla="*/ 986883 h 1507273"/>
                <a:gd name="connsiteX4" fmla="*/ 1332571 w 1535152"/>
                <a:gd name="connsiteY4" fmla="*/ 1399478 h 1507273"/>
                <a:gd name="connsiteX5" fmla="*/ 172844 w 1535152"/>
                <a:gd name="connsiteY5" fmla="*/ 340113 h 1507273"/>
                <a:gd name="connsiteX6" fmla="*/ 295508 w 1535152"/>
                <a:gd name="connsiteY6" fmla="*/ 830766 h 1507273"/>
                <a:gd name="connsiteX7" fmla="*/ 1098395 w 1535152"/>
                <a:gd name="connsiteY7" fmla="*/ 407020 h 1507273"/>
                <a:gd name="connsiteX8" fmla="*/ 1310268 w 1535152"/>
                <a:gd name="connsiteY8" fmla="*/ 763859 h 1507273"/>
                <a:gd name="connsiteX9" fmla="*/ 473927 w 1535152"/>
                <a:gd name="connsiteY9" fmla="*/ 1254513 h 1507273"/>
                <a:gd name="connsiteX10" fmla="*/ 696952 w 1535152"/>
                <a:gd name="connsiteY10" fmla="*/ 1154151 h 1507273"/>
                <a:gd name="connsiteX0" fmla="*/ 1578826 w 1759105"/>
                <a:gd name="connsiteY0" fmla="*/ 351264 h 1826941"/>
                <a:gd name="connsiteX1" fmla="*/ 920904 w 1759105"/>
                <a:gd name="connsiteY1" fmla="*/ 27878 h 1826941"/>
                <a:gd name="connsiteX2" fmla="*/ 720182 w 1759105"/>
                <a:gd name="connsiteY2" fmla="*/ 183995 h 1826941"/>
                <a:gd name="connsiteX3" fmla="*/ 1612280 w 1759105"/>
                <a:gd name="connsiteY3" fmla="*/ 986883 h 1826941"/>
                <a:gd name="connsiteX4" fmla="*/ 1556524 w 1759105"/>
                <a:gd name="connsiteY4" fmla="*/ 1399478 h 1826941"/>
                <a:gd name="connsiteX5" fmla="*/ 396797 w 1759105"/>
                <a:gd name="connsiteY5" fmla="*/ 340113 h 1826941"/>
                <a:gd name="connsiteX6" fmla="*/ 519461 w 1759105"/>
                <a:gd name="connsiteY6" fmla="*/ 830766 h 1826941"/>
                <a:gd name="connsiteX7" fmla="*/ 1322348 w 1759105"/>
                <a:gd name="connsiteY7" fmla="*/ 407020 h 1826941"/>
                <a:gd name="connsiteX8" fmla="*/ 1534221 w 1759105"/>
                <a:gd name="connsiteY8" fmla="*/ 763859 h 1826941"/>
                <a:gd name="connsiteX9" fmla="*/ 697880 w 1759105"/>
                <a:gd name="connsiteY9" fmla="*/ 1254513 h 1826941"/>
                <a:gd name="connsiteX10" fmla="*/ 39959 w 1759105"/>
                <a:gd name="connsiteY10" fmla="*/ 1812073 h 1826941"/>
                <a:gd name="connsiteX0" fmla="*/ 1578826 w 1759105"/>
                <a:gd name="connsiteY0" fmla="*/ 351264 h 1826941"/>
                <a:gd name="connsiteX1" fmla="*/ 920904 w 1759105"/>
                <a:gd name="connsiteY1" fmla="*/ 27878 h 1826941"/>
                <a:gd name="connsiteX2" fmla="*/ 720182 w 1759105"/>
                <a:gd name="connsiteY2" fmla="*/ 183995 h 1826941"/>
                <a:gd name="connsiteX3" fmla="*/ 1612280 w 1759105"/>
                <a:gd name="connsiteY3" fmla="*/ 986883 h 1826941"/>
                <a:gd name="connsiteX4" fmla="*/ 1556524 w 1759105"/>
                <a:gd name="connsiteY4" fmla="*/ 1399478 h 1826941"/>
                <a:gd name="connsiteX5" fmla="*/ 396797 w 1759105"/>
                <a:gd name="connsiteY5" fmla="*/ 340113 h 1826941"/>
                <a:gd name="connsiteX6" fmla="*/ 519461 w 1759105"/>
                <a:gd name="connsiteY6" fmla="*/ 830766 h 1826941"/>
                <a:gd name="connsiteX7" fmla="*/ 1322348 w 1759105"/>
                <a:gd name="connsiteY7" fmla="*/ 407020 h 1826941"/>
                <a:gd name="connsiteX8" fmla="*/ 1534221 w 1759105"/>
                <a:gd name="connsiteY8" fmla="*/ 763859 h 1826941"/>
                <a:gd name="connsiteX9" fmla="*/ 909753 w 1759105"/>
                <a:gd name="connsiteY9" fmla="*/ 1120698 h 1826941"/>
                <a:gd name="connsiteX10" fmla="*/ 39959 w 1759105"/>
                <a:gd name="connsiteY10" fmla="*/ 1812073 h 1826941"/>
                <a:gd name="connsiteX0" fmla="*/ 1354873 w 1535152"/>
                <a:gd name="connsiteY0" fmla="*/ 351264 h 1507273"/>
                <a:gd name="connsiteX1" fmla="*/ 696951 w 1535152"/>
                <a:gd name="connsiteY1" fmla="*/ 27878 h 1507273"/>
                <a:gd name="connsiteX2" fmla="*/ 496229 w 1535152"/>
                <a:gd name="connsiteY2" fmla="*/ 183995 h 1507273"/>
                <a:gd name="connsiteX3" fmla="*/ 1388327 w 1535152"/>
                <a:gd name="connsiteY3" fmla="*/ 986883 h 1507273"/>
                <a:gd name="connsiteX4" fmla="*/ 1332571 w 1535152"/>
                <a:gd name="connsiteY4" fmla="*/ 1399478 h 1507273"/>
                <a:gd name="connsiteX5" fmla="*/ 172844 w 1535152"/>
                <a:gd name="connsiteY5" fmla="*/ 340113 h 1507273"/>
                <a:gd name="connsiteX6" fmla="*/ 295508 w 1535152"/>
                <a:gd name="connsiteY6" fmla="*/ 830766 h 1507273"/>
                <a:gd name="connsiteX7" fmla="*/ 1098395 w 1535152"/>
                <a:gd name="connsiteY7" fmla="*/ 407020 h 1507273"/>
                <a:gd name="connsiteX8" fmla="*/ 1310268 w 1535152"/>
                <a:gd name="connsiteY8" fmla="*/ 763859 h 1507273"/>
                <a:gd name="connsiteX9" fmla="*/ 685800 w 1535152"/>
                <a:gd name="connsiteY9" fmla="*/ 1120698 h 1507273"/>
                <a:gd name="connsiteX10" fmla="*/ 525038 w 1535152"/>
                <a:gd name="connsiteY10" fmla="*/ 1250796 h 1507273"/>
                <a:gd name="connsiteX0" fmla="*/ 1354873 w 1674542"/>
                <a:gd name="connsiteY0" fmla="*/ 351264 h 1527717"/>
                <a:gd name="connsiteX1" fmla="*/ 696951 w 1674542"/>
                <a:gd name="connsiteY1" fmla="*/ 27878 h 1527717"/>
                <a:gd name="connsiteX2" fmla="*/ 496229 w 1674542"/>
                <a:gd name="connsiteY2" fmla="*/ 183995 h 1527717"/>
                <a:gd name="connsiteX3" fmla="*/ 1535152 w 1674542"/>
                <a:gd name="connsiteY3" fmla="*/ 1109547 h 1527717"/>
                <a:gd name="connsiteX4" fmla="*/ 1332571 w 1674542"/>
                <a:gd name="connsiteY4" fmla="*/ 1399478 h 1527717"/>
                <a:gd name="connsiteX5" fmla="*/ 172844 w 1674542"/>
                <a:gd name="connsiteY5" fmla="*/ 340113 h 1527717"/>
                <a:gd name="connsiteX6" fmla="*/ 295508 w 1674542"/>
                <a:gd name="connsiteY6" fmla="*/ 830766 h 1527717"/>
                <a:gd name="connsiteX7" fmla="*/ 1098395 w 1674542"/>
                <a:gd name="connsiteY7" fmla="*/ 407020 h 1527717"/>
                <a:gd name="connsiteX8" fmla="*/ 1310268 w 1674542"/>
                <a:gd name="connsiteY8" fmla="*/ 763859 h 1527717"/>
                <a:gd name="connsiteX9" fmla="*/ 685800 w 1674542"/>
                <a:gd name="connsiteY9" fmla="*/ 1120698 h 1527717"/>
                <a:gd name="connsiteX10" fmla="*/ 525038 w 1674542"/>
                <a:gd name="connsiteY10" fmla="*/ 1250796 h 1527717"/>
                <a:gd name="connsiteX0" fmla="*/ 1354873 w 1674542"/>
                <a:gd name="connsiteY0" fmla="*/ 379142 h 1555595"/>
                <a:gd name="connsiteX1" fmla="*/ 730405 w 1674542"/>
                <a:gd name="connsiteY1" fmla="*/ 27878 h 1555595"/>
                <a:gd name="connsiteX2" fmla="*/ 496229 w 1674542"/>
                <a:gd name="connsiteY2" fmla="*/ 211873 h 1555595"/>
                <a:gd name="connsiteX3" fmla="*/ 1535152 w 1674542"/>
                <a:gd name="connsiteY3" fmla="*/ 1137425 h 1555595"/>
                <a:gd name="connsiteX4" fmla="*/ 1332571 w 1674542"/>
                <a:gd name="connsiteY4" fmla="*/ 1427356 h 1555595"/>
                <a:gd name="connsiteX5" fmla="*/ 172844 w 1674542"/>
                <a:gd name="connsiteY5" fmla="*/ 367991 h 1555595"/>
                <a:gd name="connsiteX6" fmla="*/ 295508 w 1674542"/>
                <a:gd name="connsiteY6" fmla="*/ 858644 h 1555595"/>
                <a:gd name="connsiteX7" fmla="*/ 1098395 w 1674542"/>
                <a:gd name="connsiteY7" fmla="*/ 434898 h 1555595"/>
                <a:gd name="connsiteX8" fmla="*/ 1310268 w 1674542"/>
                <a:gd name="connsiteY8" fmla="*/ 791737 h 1555595"/>
                <a:gd name="connsiteX9" fmla="*/ 685800 w 1674542"/>
                <a:gd name="connsiteY9" fmla="*/ 1148576 h 1555595"/>
                <a:gd name="connsiteX10" fmla="*/ 525038 w 1674542"/>
                <a:gd name="connsiteY10" fmla="*/ 1278674 h 1555595"/>
                <a:gd name="connsiteX0" fmla="*/ 1354873 w 1674542"/>
                <a:gd name="connsiteY0" fmla="*/ 352193 h 1528646"/>
                <a:gd name="connsiteX1" fmla="*/ 730405 w 1674542"/>
                <a:gd name="connsiteY1" fmla="*/ 929 h 1528646"/>
                <a:gd name="connsiteX2" fmla="*/ 496229 w 1674542"/>
                <a:gd name="connsiteY2" fmla="*/ 184924 h 1528646"/>
                <a:gd name="connsiteX3" fmla="*/ 1535152 w 1674542"/>
                <a:gd name="connsiteY3" fmla="*/ 1110476 h 1528646"/>
                <a:gd name="connsiteX4" fmla="*/ 1332571 w 1674542"/>
                <a:gd name="connsiteY4" fmla="*/ 1400407 h 1528646"/>
                <a:gd name="connsiteX5" fmla="*/ 172844 w 1674542"/>
                <a:gd name="connsiteY5" fmla="*/ 341042 h 1528646"/>
                <a:gd name="connsiteX6" fmla="*/ 295508 w 1674542"/>
                <a:gd name="connsiteY6" fmla="*/ 831695 h 1528646"/>
                <a:gd name="connsiteX7" fmla="*/ 1098395 w 1674542"/>
                <a:gd name="connsiteY7" fmla="*/ 407949 h 1528646"/>
                <a:gd name="connsiteX8" fmla="*/ 1310268 w 1674542"/>
                <a:gd name="connsiteY8" fmla="*/ 764788 h 1528646"/>
                <a:gd name="connsiteX9" fmla="*/ 685800 w 1674542"/>
                <a:gd name="connsiteY9" fmla="*/ 1121627 h 1528646"/>
                <a:gd name="connsiteX10" fmla="*/ 525038 w 1674542"/>
                <a:gd name="connsiteY10" fmla="*/ 1251725 h 1528646"/>
                <a:gd name="connsiteX0" fmla="*/ 1354873 w 1674542"/>
                <a:gd name="connsiteY0" fmla="*/ 383789 h 1560242"/>
                <a:gd name="connsiteX1" fmla="*/ 730405 w 1674542"/>
                <a:gd name="connsiteY1" fmla="*/ 32525 h 1560242"/>
                <a:gd name="connsiteX2" fmla="*/ 496229 w 1674542"/>
                <a:gd name="connsiteY2" fmla="*/ 216520 h 1560242"/>
                <a:gd name="connsiteX3" fmla="*/ 1535152 w 1674542"/>
                <a:gd name="connsiteY3" fmla="*/ 1142072 h 1560242"/>
                <a:gd name="connsiteX4" fmla="*/ 1332571 w 1674542"/>
                <a:gd name="connsiteY4" fmla="*/ 1432003 h 1560242"/>
                <a:gd name="connsiteX5" fmla="*/ 172844 w 1674542"/>
                <a:gd name="connsiteY5" fmla="*/ 372638 h 1560242"/>
                <a:gd name="connsiteX6" fmla="*/ 295508 w 1674542"/>
                <a:gd name="connsiteY6" fmla="*/ 863291 h 1560242"/>
                <a:gd name="connsiteX7" fmla="*/ 1098395 w 1674542"/>
                <a:gd name="connsiteY7" fmla="*/ 439545 h 1560242"/>
                <a:gd name="connsiteX8" fmla="*/ 1310268 w 1674542"/>
                <a:gd name="connsiteY8" fmla="*/ 796384 h 1560242"/>
                <a:gd name="connsiteX9" fmla="*/ 685800 w 1674542"/>
                <a:gd name="connsiteY9" fmla="*/ 1153223 h 1560242"/>
                <a:gd name="connsiteX10" fmla="*/ 525038 w 1674542"/>
                <a:gd name="connsiteY10" fmla="*/ 1283321 h 1560242"/>
                <a:gd name="connsiteX0" fmla="*/ 1354873 w 1674542"/>
                <a:gd name="connsiteY0" fmla="*/ 383789 h 1560242"/>
                <a:gd name="connsiteX1" fmla="*/ 730405 w 1674542"/>
                <a:gd name="connsiteY1" fmla="*/ 32525 h 1560242"/>
                <a:gd name="connsiteX2" fmla="*/ 496229 w 1674542"/>
                <a:gd name="connsiteY2" fmla="*/ 216520 h 1560242"/>
                <a:gd name="connsiteX3" fmla="*/ 1535152 w 1674542"/>
                <a:gd name="connsiteY3" fmla="*/ 1142072 h 1560242"/>
                <a:gd name="connsiteX4" fmla="*/ 1332571 w 1674542"/>
                <a:gd name="connsiteY4" fmla="*/ 1432003 h 1560242"/>
                <a:gd name="connsiteX5" fmla="*/ 172844 w 1674542"/>
                <a:gd name="connsiteY5" fmla="*/ 372638 h 1560242"/>
                <a:gd name="connsiteX6" fmla="*/ 295508 w 1674542"/>
                <a:gd name="connsiteY6" fmla="*/ 863291 h 1560242"/>
                <a:gd name="connsiteX7" fmla="*/ 1098395 w 1674542"/>
                <a:gd name="connsiteY7" fmla="*/ 439545 h 1560242"/>
                <a:gd name="connsiteX8" fmla="*/ 1310268 w 1674542"/>
                <a:gd name="connsiteY8" fmla="*/ 796384 h 1560242"/>
                <a:gd name="connsiteX9" fmla="*/ 685800 w 1674542"/>
                <a:gd name="connsiteY9" fmla="*/ 1153223 h 1560242"/>
                <a:gd name="connsiteX10" fmla="*/ 525038 w 1674542"/>
                <a:gd name="connsiteY10" fmla="*/ 1283321 h 1560242"/>
                <a:gd name="connsiteX0" fmla="*/ 1354873 w 1674542"/>
                <a:gd name="connsiteY0" fmla="*/ 383789 h 1560242"/>
                <a:gd name="connsiteX1" fmla="*/ 998034 w 1674542"/>
                <a:gd name="connsiteY1" fmla="*/ 97574 h 1560242"/>
                <a:gd name="connsiteX2" fmla="*/ 730405 w 1674542"/>
                <a:gd name="connsiteY2" fmla="*/ 32525 h 1560242"/>
                <a:gd name="connsiteX3" fmla="*/ 496229 w 1674542"/>
                <a:gd name="connsiteY3" fmla="*/ 216520 h 1560242"/>
                <a:gd name="connsiteX4" fmla="*/ 1535152 w 1674542"/>
                <a:gd name="connsiteY4" fmla="*/ 1142072 h 1560242"/>
                <a:gd name="connsiteX5" fmla="*/ 1332571 w 1674542"/>
                <a:gd name="connsiteY5" fmla="*/ 1432003 h 1560242"/>
                <a:gd name="connsiteX6" fmla="*/ 172844 w 1674542"/>
                <a:gd name="connsiteY6" fmla="*/ 372638 h 1560242"/>
                <a:gd name="connsiteX7" fmla="*/ 295508 w 1674542"/>
                <a:gd name="connsiteY7" fmla="*/ 863291 h 1560242"/>
                <a:gd name="connsiteX8" fmla="*/ 1098395 w 1674542"/>
                <a:gd name="connsiteY8" fmla="*/ 439545 h 1560242"/>
                <a:gd name="connsiteX9" fmla="*/ 1310268 w 1674542"/>
                <a:gd name="connsiteY9" fmla="*/ 796384 h 1560242"/>
                <a:gd name="connsiteX10" fmla="*/ 685800 w 1674542"/>
                <a:gd name="connsiteY10" fmla="*/ 1153223 h 1560242"/>
                <a:gd name="connsiteX11" fmla="*/ 525038 w 1674542"/>
                <a:gd name="connsiteY11" fmla="*/ 1283321 h 1560242"/>
                <a:gd name="connsiteX0" fmla="*/ 1354873 w 1674542"/>
                <a:gd name="connsiteY0" fmla="*/ 379142 h 1555595"/>
                <a:gd name="connsiteX1" fmla="*/ 730405 w 1674542"/>
                <a:gd name="connsiteY1" fmla="*/ 27878 h 1555595"/>
                <a:gd name="connsiteX2" fmla="*/ 496229 w 1674542"/>
                <a:gd name="connsiteY2" fmla="*/ 211873 h 1555595"/>
                <a:gd name="connsiteX3" fmla="*/ 1535152 w 1674542"/>
                <a:gd name="connsiteY3" fmla="*/ 1137425 h 1555595"/>
                <a:gd name="connsiteX4" fmla="*/ 1332571 w 1674542"/>
                <a:gd name="connsiteY4" fmla="*/ 1427356 h 1555595"/>
                <a:gd name="connsiteX5" fmla="*/ 172844 w 1674542"/>
                <a:gd name="connsiteY5" fmla="*/ 367991 h 1555595"/>
                <a:gd name="connsiteX6" fmla="*/ 295508 w 1674542"/>
                <a:gd name="connsiteY6" fmla="*/ 858644 h 1555595"/>
                <a:gd name="connsiteX7" fmla="*/ 1098395 w 1674542"/>
                <a:gd name="connsiteY7" fmla="*/ 434898 h 1555595"/>
                <a:gd name="connsiteX8" fmla="*/ 1310268 w 1674542"/>
                <a:gd name="connsiteY8" fmla="*/ 791737 h 1555595"/>
                <a:gd name="connsiteX9" fmla="*/ 685800 w 1674542"/>
                <a:gd name="connsiteY9" fmla="*/ 1148576 h 1555595"/>
                <a:gd name="connsiteX10" fmla="*/ 525038 w 1674542"/>
                <a:gd name="connsiteY10" fmla="*/ 1278674 h 1555595"/>
                <a:gd name="connsiteX0" fmla="*/ 1354873 w 1674542"/>
                <a:gd name="connsiteY0" fmla="*/ 379142 h 1555595"/>
                <a:gd name="connsiteX1" fmla="*/ 730405 w 1674542"/>
                <a:gd name="connsiteY1" fmla="*/ 27878 h 1555595"/>
                <a:gd name="connsiteX2" fmla="*/ 496229 w 1674542"/>
                <a:gd name="connsiteY2" fmla="*/ 211873 h 1555595"/>
                <a:gd name="connsiteX3" fmla="*/ 1535152 w 1674542"/>
                <a:gd name="connsiteY3" fmla="*/ 1137425 h 1555595"/>
                <a:gd name="connsiteX4" fmla="*/ 1332571 w 1674542"/>
                <a:gd name="connsiteY4" fmla="*/ 1427356 h 1555595"/>
                <a:gd name="connsiteX5" fmla="*/ 172844 w 1674542"/>
                <a:gd name="connsiteY5" fmla="*/ 367991 h 1555595"/>
                <a:gd name="connsiteX6" fmla="*/ 295508 w 1674542"/>
                <a:gd name="connsiteY6" fmla="*/ 858644 h 1555595"/>
                <a:gd name="connsiteX7" fmla="*/ 1098395 w 1674542"/>
                <a:gd name="connsiteY7" fmla="*/ 434898 h 1555595"/>
                <a:gd name="connsiteX8" fmla="*/ 1310268 w 1674542"/>
                <a:gd name="connsiteY8" fmla="*/ 791737 h 1555595"/>
                <a:gd name="connsiteX9" fmla="*/ 685800 w 1674542"/>
                <a:gd name="connsiteY9" fmla="*/ 1148576 h 1555595"/>
                <a:gd name="connsiteX10" fmla="*/ 368921 w 1674542"/>
                <a:gd name="connsiteY10" fmla="*/ 1334430 h 1555595"/>
                <a:gd name="connsiteX0" fmla="*/ 1354873 w 1674542"/>
                <a:gd name="connsiteY0" fmla="*/ 379142 h 1555595"/>
                <a:gd name="connsiteX1" fmla="*/ 730405 w 1674542"/>
                <a:gd name="connsiteY1" fmla="*/ 27878 h 1555595"/>
                <a:gd name="connsiteX2" fmla="*/ 496229 w 1674542"/>
                <a:gd name="connsiteY2" fmla="*/ 211873 h 1555595"/>
                <a:gd name="connsiteX3" fmla="*/ 1535152 w 1674542"/>
                <a:gd name="connsiteY3" fmla="*/ 1137425 h 1555595"/>
                <a:gd name="connsiteX4" fmla="*/ 1332571 w 1674542"/>
                <a:gd name="connsiteY4" fmla="*/ 1427356 h 1555595"/>
                <a:gd name="connsiteX5" fmla="*/ 172844 w 1674542"/>
                <a:gd name="connsiteY5" fmla="*/ 367991 h 1555595"/>
                <a:gd name="connsiteX6" fmla="*/ 295508 w 1674542"/>
                <a:gd name="connsiteY6" fmla="*/ 858644 h 1555595"/>
                <a:gd name="connsiteX7" fmla="*/ 1098395 w 1674542"/>
                <a:gd name="connsiteY7" fmla="*/ 434898 h 1555595"/>
                <a:gd name="connsiteX8" fmla="*/ 1310268 w 1674542"/>
                <a:gd name="connsiteY8" fmla="*/ 791737 h 1555595"/>
                <a:gd name="connsiteX9" fmla="*/ 685800 w 1674542"/>
                <a:gd name="connsiteY9" fmla="*/ 1148576 h 1555595"/>
                <a:gd name="connsiteX0" fmla="*/ 1354873 w 1674542"/>
                <a:gd name="connsiteY0" fmla="*/ 379142 h 1555595"/>
                <a:gd name="connsiteX1" fmla="*/ 730405 w 1674542"/>
                <a:gd name="connsiteY1" fmla="*/ 27878 h 1555595"/>
                <a:gd name="connsiteX2" fmla="*/ 496229 w 1674542"/>
                <a:gd name="connsiteY2" fmla="*/ 211873 h 1555595"/>
                <a:gd name="connsiteX3" fmla="*/ 1535152 w 1674542"/>
                <a:gd name="connsiteY3" fmla="*/ 1137425 h 1555595"/>
                <a:gd name="connsiteX4" fmla="*/ 1332571 w 1674542"/>
                <a:gd name="connsiteY4" fmla="*/ 1427356 h 1555595"/>
                <a:gd name="connsiteX5" fmla="*/ 172844 w 1674542"/>
                <a:gd name="connsiteY5" fmla="*/ 367991 h 1555595"/>
                <a:gd name="connsiteX6" fmla="*/ 295508 w 1674542"/>
                <a:gd name="connsiteY6" fmla="*/ 858644 h 1555595"/>
                <a:gd name="connsiteX7" fmla="*/ 1098395 w 1674542"/>
                <a:gd name="connsiteY7" fmla="*/ 434898 h 1555595"/>
                <a:gd name="connsiteX8" fmla="*/ 1310268 w 1674542"/>
                <a:gd name="connsiteY8" fmla="*/ 791737 h 1555595"/>
                <a:gd name="connsiteX9" fmla="*/ 496229 w 1674542"/>
                <a:gd name="connsiteY9" fmla="*/ 1248937 h 1555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4542" h="1555595">
                  <a:moveTo>
                    <a:pt x="1354873" y="379142"/>
                  </a:moveTo>
                  <a:cubicBezTo>
                    <a:pt x="1224776" y="305962"/>
                    <a:pt x="873512" y="55756"/>
                    <a:pt x="730405" y="27878"/>
                  </a:cubicBezTo>
                  <a:cubicBezTo>
                    <a:pt x="587298" y="0"/>
                    <a:pt x="362105" y="26949"/>
                    <a:pt x="496229" y="211873"/>
                  </a:cubicBezTo>
                  <a:cubicBezTo>
                    <a:pt x="630353" y="396797"/>
                    <a:pt x="1395762" y="934845"/>
                    <a:pt x="1535152" y="1137425"/>
                  </a:cubicBezTo>
                  <a:cubicBezTo>
                    <a:pt x="1674542" y="1340005"/>
                    <a:pt x="1559622" y="1555595"/>
                    <a:pt x="1332571" y="1427356"/>
                  </a:cubicBezTo>
                  <a:cubicBezTo>
                    <a:pt x="1105520" y="1299117"/>
                    <a:pt x="345688" y="462776"/>
                    <a:pt x="172844" y="367991"/>
                  </a:cubicBezTo>
                  <a:cubicBezTo>
                    <a:pt x="0" y="273206"/>
                    <a:pt x="141250" y="847493"/>
                    <a:pt x="295508" y="858644"/>
                  </a:cubicBezTo>
                  <a:cubicBezTo>
                    <a:pt x="449767" y="869795"/>
                    <a:pt x="929268" y="446049"/>
                    <a:pt x="1098395" y="434898"/>
                  </a:cubicBezTo>
                  <a:cubicBezTo>
                    <a:pt x="1267522" y="423747"/>
                    <a:pt x="1410629" y="656064"/>
                    <a:pt x="1310268" y="791737"/>
                  </a:cubicBezTo>
                  <a:cubicBezTo>
                    <a:pt x="1209907" y="927410"/>
                    <a:pt x="653120" y="1158488"/>
                    <a:pt x="496229" y="1248937"/>
                  </a:cubicBezTo>
                </a:path>
              </a:pathLst>
            </a:custGeom>
            <a:noFill/>
            <a:ln w="44450">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400" dirty="0">
                <a:solidFill>
                  <a:prstClr val="black"/>
                </a:solidFill>
                <a:latin typeface="+mj-lt"/>
                <a:cs typeface="Helvetica"/>
              </a:endParaRPr>
            </a:p>
          </p:txBody>
        </p:sp>
        <p:grpSp>
          <p:nvGrpSpPr>
            <p:cNvPr id="145" name="Group 144"/>
            <p:cNvGrpSpPr/>
            <p:nvPr/>
          </p:nvGrpSpPr>
          <p:grpSpPr>
            <a:xfrm>
              <a:off x="3429000" y="3276600"/>
              <a:ext cx="2462463" cy="425115"/>
              <a:chOff x="854242" y="3581400"/>
              <a:chExt cx="2462463" cy="425115"/>
            </a:xfrm>
          </p:grpSpPr>
          <p:sp>
            <p:nvSpPr>
              <p:cNvPr id="141" name="Freeform 140"/>
              <p:cNvSpPr/>
              <p:nvPr/>
            </p:nvSpPr>
            <p:spPr>
              <a:xfrm>
                <a:off x="854242" y="3635543"/>
                <a:ext cx="1203158" cy="310815"/>
              </a:xfrm>
              <a:custGeom>
                <a:avLst/>
                <a:gdLst>
                  <a:gd name="connsiteX0" fmla="*/ 0 w 1185111"/>
                  <a:gd name="connsiteY0" fmla="*/ 286752 h 310815"/>
                  <a:gd name="connsiteX1" fmla="*/ 300790 w 1185111"/>
                  <a:gd name="connsiteY1" fmla="*/ 70183 h 310815"/>
                  <a:gd name="connsiteX2" fmla="*/ 541421 w 1185111"/>
                  <a:gd name="connsiteY2" fmla="*/ 34089 h 310815"/>
                  <a:gd name="connsiteX3" fmla="*/ 830179 w 1185111"/>
                  <a:gd name="connsiteY3" fmla="*/ 274720 h 310815"/>
                  <a:gd name="connsiteX4" fmla="*/ 1130969 w 1185111"/>
                  <a:gd name="connsiteY4" fmla="*/ 250657 h 310815"/>
                  <a:gd name="connsiteX5" fmla="*/ 1155032 w 1185111"/>
                  <a:gd name="connsiteY5" fmla="*/ 202531 h 310815"/>
                  <a:gd name="connsiteX0" fmla="*/ 0 w 1130969"/>
                  <a:gd name="connsiteY0" fmla="*/ 286752 h 310815"/>
                  <a:gd name="connsiteX1" fmla="*/ 300790 w 1130969"/>
                  <a:gd name="connsiteY1" fmla="*/ 70183 h 310815"/>
                  <a:gd name="connsiteX2" fmla="*/ 541421 w 1130969"/>
                  <a:gd name="connsiteY2" fmla="*/ 34089 h 310815"/>
                  <a:gd name="connsiteX3" fmla="*/ 830179 w 1130969"/>
                  <a:gd name="connsiteY3" fmla="*/ 274720 h 310815"/>
                  <a:gd name="connsiteX4" fmla="*/ 1130969 w 1130969"/>
                  <a:gd name="connsiteY4" fmla="*/ 250657 h 310815"/>
                  <a:gd name="connsiteX0" fmla="*/ 0 w 1126958"/>
                  <a:gd name="connsiteY0" fmla="*/ 286752 h 310815"/>
                  <a:gd name="connsiteX1" fmla="*/ 300790 w 1126958"/>
                  <a:gd name="connsiteY1" fmla="*/ 70183 h 310815"/>
                  <a:gd name="connsiteX2" fmla="*/ 541421 w 1126958"/>
                  <a:gd name="connsiteY2" fmla="*/ 34089 h 310815"/>
                  <a:gd name="connsiteX3" fmla="*/ 830179 w 1126958"/>
                  <a:gd name="connsiteY3" fmla="*/ 274720 h 310815"/>
                  <a:gd name="connsiteX4" fmla="*/ 1126958 w 1126958"/>
                  <a:gd name="connsiteY4" fmla="*/ 250657 h 310815"/>
                  <a:gd name="connsiteX0" fmla="*/ 0 w 1203158"/>
                  <a:gd name="connsiteY0" fmla="*/ 286752 h 310815"/>
                  <a:gd name="connsiteX1" fmla="*/ 300790 w 1203158"/>
                  <a:gd name="connsiteY1" fmla="*/ 70183 h 310815"/>
                  <a:gd name="connsiteX2" fmla="*/ 541421 w 1203158"/>
                  <a:gd name="connsiteY2" fmla="*/ 34089 h 310815"/>
                  <a:gd name="connsiteX3" fmla="*/ 830179 w 1203158"/>
                  <a:gd name="connsiteY3" fmla="*/ 274720 h 310815"/>
                  <a:gd name="connsiteX4" fmla="*/ 1203158 w 1203158"/>
                  <a:gd name="connsiteY4" fmla="*/ 250657 h 310815"/>
                  <a:gd name="connsiteX0" fmla="*/ 0 w 1203158"/>
                  <a:gd name="connsiteY0" fmla="*/ 286752 h 310815"/>
                  <a:gd name="connsiteX1" fmla="*/ 300790 w 1203158"/>
                  <a:gd name="connsiteY1" fmla="*/ 70183 h 310815"/>
                  <a:gd name="connsiteX2" fmla="*/ 541421 w 1203158"/>
                  <a:gd name="connsiteY2" fmla="*/ 34089 h 310815"/>
                  <a:gd name="connsiteX3" fmla="*/ 830179 w 1203158"/>
                  <a:gd name="connsiteY3" fmla="*/ 274720 h 310815"/>
                  <a:gd name="connsiteX4" fmla="*/ 1203158 w 1203158"/>
                  <a:gd name="connsiteY4" fmla="*/ 250657 h 310815"/>
                  <a:gd name="connsiteX0" fmla="*/ 0 w 1203158"/>
                  <a:gd name="connsiteY0" fmla="*/ 286752 h 310815"/>
                  <a:gd name="connsiteX1" fmla="*/ 300790 w 1203158"/>
                  <a:gd name="connsiteY1" fmla="*/ 70183 h 310815"/>
                  <a:gd name="connsiteX2" fmla="*/ 541421 w 1203158"/>
                  <a:gd name="connsiteY2" fmla="*/ 34089 h 310815"/>
                  <a:gd name="connsiteX3" fmla="*/ 830179 w 1203158"/>
                  <a:gd name="connsiteY3" fmla="*/ 274720 h 310815"/>
                  <a:gd name="connsiteX4" fmla="*/ 1203158 w 1203158"/>
                  <a:gd name="connsiteY4" fmla="*/ 250657 h 3108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3158" h="310815">
                    <a:moveTo>
                      <a:pt x="0" y="286752"/>
                    </a:moveTo>
                    <a:cubicBezTo>
                      <a:pt x="105276" y="199522"/>
                      <a:pt x="210553" y="112293"/>
                      <a:pt x="300790" y="70183"/>
                    </a:cubicBezTo>
                    <a:cubicBezTo>
                      <a:pt x="391027" y="28073"/>
                      <a:pt x="453190" y="0"/>
                      <a:pt x="541421" y="34089"/>
                    </a:cubicBezTo>
                    <a:cubicBezTo>
                      <a:pt x="629652" y="68178"/>
                      <a:pt x="719890" y="238625"/>
                      <a:pt x="830179" y="274720"/>
                    </a:cubicBezTo>
                    <a:cubicBezTo>
                      <a:pt x="940468" y="310815"/>
                      <a:pt x="1172829" y="298407"/>
                      <a:pt x="1203158" y="250657"/>
                    </a:cubicBezTo>
                  </a:path>
                </a:pathLst>
              </a:custGeom>
              <a:ln w="698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2" name="Freeform 141"/>
              <p:cNvSpPr/>
              <p:nvPr/>
            </p:nvSpPr>
            <p:spPr>
              <a:xfrm>
                <a:off x="2034340" y="3622278"/>
                <a:ext cx="540418" cy="285353"/>
              </a:xfrm>
              <a:custGeom>
                <a:avLst/>
                <a:gdLst>
                  <a:gd name="connsiteX0" fmla="*/ 0 w 565484"/>
                  <a:gd name="connsiteY0" fmla="*/ 252663 h 252663"/>
                  <a:gd name="connsiteX1" fmla="*/ 300789 w 565484"/>
                  <a:gd name="connsiteY1" fmla="*/ 36095 h 252663"/>
                  <a:gd name="connsiteX2" fmla="*/ 493294 w 565484"/>
                  <a:gd name="connsiteY2" fmla="*/ 36095 h 252663"/>
                  <a:gd name="connsiteX3" fmla="*/ 565484 w 565484"/>
                  <a:gd name="connsiteY3" fmla="*/ 216569 h 252663"/>
                  <a:gd name="connsiteX0" fmla="*/ 2006 w 567490"/>
                  <a:gd name="connsiteY0" fmla="*/ 254668 h 302795"/>
                  <a:gd name="connsiteX1" fmla="*/ 50132 w 567490"/>
                  <a:gd name="connsiteY1" fmla="*/ 266700 h 302795"/>
                  <a:gd name="connsiteX2" fmla="*/ 302795 w 567490"/>
                  <a:gd name="connsiteY2" fmla="*/ 38100 h 302795"/>
                  <a:gd name="connsiteX3" fmla="*/ 495300 w 567490"/>
                  <a:gd name="connsiteY3" fmla="*/ 38100 h 302795"/>
                  <a:gd name="connsiteX4" fmla="*/ 567490 w 567490"/>
                  <a:gd name="connsiteY4" fmla="*/ 218574 h 302795"/>
                  <a:gd name="connsiteX0" fmla="*/ 2006 w 567490"/>
                  <a:gd name="connsiteY0" fmla="*/ 251890 h 300017"/>
                  <a:gd name="connsiteX1" fmla="*/ 50132 w 567490"/>
                  <a:gd name="connsiteY1" fmla="*/ 263922 h 300017"/>
                  <a:gd name="connsiteX2" fmla="*/ 69182 w 567490"/>
                  <a:gd name="connsiteY2" fmla="*/ 247253 h 300017"/>
                  <a:gd name="connsiteX3" fmla="*/ 302795 w 567490"/>
                  <a:gd name="connsiteY3" fmla="*/ 35322 h 300017"/>
                  <a:gd name="connsiteX4" fmla="*/ 495300 w 567490"/>
                  <a:gd name="connsiteY4" fmla="*/ 35322 h 300017"/>
                  <a:gd name="connsiteX5" fmla="*/ 567490 w 567490"/>
                  <a:gd name="connsiteY5" fmla="*/ 215796 h 300017"/>
                  <a:gd name="connsiteX0" fmla="*/ 0 w 565484"/>
                  <a:gd name="connsiteY0" fmla="*/ 251890 h 285353"/>
                  <a:gd name="connsiteX1" fmla="*/ 501 w 565484"/>
                  <a:gd name="connsiteY1" fmla="*/ 252016 h 285353"/>
                  <a:gd name="connsiteX2" fmla="*/ 48126 w 565484"/>
                  <a:gd name="connsiteY2" fmla="*/ 263922 h 285353"/>
                  <a:gd name="connsiteX3" fmla="*/ 67176 w 565484"/>
                  <a:gd name="connsiteY3" fmla="*/ 247253 h 285353"/>
                  <a:gd name="connsiteX4" fmla="*/ 300789 w 565484"/>
                  <a:gd name="connsiteY4" fmla="*/ 35322 h 285353"/>
                  <a:gd name="connsiteX5" fmla="*/ 493294 w 565484"/>
                  <a:gd name="connsiteY5" fmla="*/ 35322 h 285353"/>
                  <a:gd name="connsiteX6" fmla="*/ 565484 w 565484"/>
                  <a:gd name="connsiteY6" fmla="*/ 215796 h 285353"/>
                  <a:gd name="connsiteX0" fmla="*/ 0 w 565484"/>
                  <a:gd name="connsiteY0" fmla="*/ 251890 h 285353"/>
                  <a:gd name="connsiteX1" fmla="*/ 48126 w 565484"/>
                  <a:gd name="connsiteY1" fmla="*/ 263922 h 285353"/>
                  <a:gd name="connsiteX2" fmla="*/ 67176 w 565484"/>
                  <a:gd name="connsiteY2" fmla="*/ 247253 h 285353"/>
                  <a:gd name="connsiteX3" fmla="*/ 300789 w 565484"/>
                  <a:gd name="connsiteY3" fmla="*/ 35322 h 285353"/>
                  <a:gd name="connsiteX4" fmla="*/ 493294 w 565484"/>
                  <a:gd name="connsiteY4" fmla="*/ 35322 h 285353"/>
                  <a:gd name="connsiteX5" fmla="*/ 565484 w 565484"/>
                  <a:gd name="connsiteY5" fmla="*/ 215796 h 285353"/>
                  <a:gd name="connsiteX0" fmla="*/ 23060 w 540418"/>
                  <a:gd name="connsiteY0" fmla="*/ 263922 h 285353"/>
                  <a:gd name="connsiteX1" fmla="*/ 23060 w 540418"/>
                  <a:gd name="connsiteY1" fmla="*/ 263922 h 285353"/>
                  <a:gd name="connsiteX2" fmla="*/ 42110 w 540418"/>
                  <a:gd name="connsiteY2" fmla="*/ 247253 h 285353"/>
                  <a:gd name="connsiteX3" fmla="*/ 275723 w 540418"/>
                  <a:gd name="connsiteY3" fmla="*/ 35322 h 285353"/>
                  <a:gd name="connsiteX4" fmla="*/ 468228 w 540418"/>
                  <a:gd name="connsiteY4" fmla="*/ 35322 h 285353"/>
                  <a:gd name="connsiteX5" fmla="*/ 540418 w 540418"/>
                  <a:gd name="connsiteY5" fmla="*/ 215796 h 285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418" h="285353">
                    <a:moveTo>
                      <a:pt x="23060" y="263922"/>
                    </a:moveTo>
                    <a:lnTo>
                      <a:pt x="23060" y="263922"/>
                    </a:lnTo>
                    <a:cubicBezTo>
                      <a:pt x="34256" y="263149"/>
                      <a:pt x="0" y="285353"/>
                      <a:pt x="42110" y="247253"/>
                    </a:cubicBezTo>
                    <a:cubicBezTo>
                      <a:pt x="84221" y="209153"/>
                      <a:pt x="204703" y="70644"/>
                      <a:pt x="275723" y="35322"/>
                    </a:cubicBezTo>
                    <a:cubicBezTo>
                      <a:pt x="346743" y="0"/>
                      <a:pt x="424112" y="5243"/>
                      <a:pt x="468228" y="35322"/>
                    </a:cubicBezTo>
                    <a:cubicBezTo>
                      <a:pt x="512344" y="65401"/>
                      <a:pt x="526381" y="140598"/>
                      <a:pt x="540418" y="215796"/>
                    </a:cubicBezTo>
                  </a:path>
                </a:pathLst>
              </a:custGeom>
              <a:ln w="698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3" name="Freeform 142"/>
              <p:cNvSpPr/>
              <p:nvPr/>
            </p:nvSpPr>
            <p:spPr>
              <a:xfrm>
                <a:off x="2578608" y="3733800"/>
                <a:ext cx="356937" cy="272715"/>
              </a:xfrm>
              <a:custGeom>
                <a:avLst/>
                <a:gdLst>
                  <a:gd name="connsiteX0" fmla="*/ 0 w 360948"/>
                  <a:gd name="connsiteY0" fmla="*/ 24063 h 184484"/>
                  <a:gd name="connsiteX1" fmla="*/ 108285 w 360948"/>
                  <a:gd name="connsiteY1" fmla="*/ 180473 h 184484"/>
                  <a:gd name="connsiteX2" fmla="*/ 360948 w 360948"/>
                  <a:gd name="connsiteY2" fmla="*/ 0 h 184484"/>
                  <a:gd name="connsiteX0" fmla="*/ 0 w 356937"/>
                  <a:gd name="connsiteY0" fmla="*/ 72189 h 192504"/>
                  <a:gd name="connsiteX1" fmla="*/ 104274 w 356937"/>
                  <a:gd name="connsiteY1" fmla="*/ 180473 h 192504"/>
                  <a:gd name="connsiteX2" fmla="*/ 356937 w 356937"/>
                  <a:gd name="connsiteY2" fmla="*/ 0 h 192504"/>
                </a:gdLst>
                <a:ahLst/>
                <a:cxnLst>
                  <a:cxn ang="0">
                    <a:pos x="connsiteX0" y="connsiteY0"/>
                  </a:cxn>
                  <a:cxn ang="0">
                    <a:pos x="connsiteX1" y="connsiteY1"/>
                  </a:cxn>
                  <a:cxn ang="0">
                    <a:pos x="connsiteX2" y="connsiteY2"/>
                  </a:cxn>
                </a:cxnLst>
                <a:rect l="l" t="t" r="r" b="b"/>
                <a:pathLst>
                  <a:path w="356937" h="192504">
                    <a:moveTo>
                      <a:pt x="0" y="72189"/>
                    </a:moveTo>
                    <a:cubicBezTo>
                      <a:pt x="24063" y="152399"/>
                      <a:pt x="44785" y="192504"/>
                      <a:pt x="104274" y="180473"/>
                    </a:cubicBezTo>
                    <a:cubicBezTo>
                      <a:pt x="163763" y="168442"/>
                      <a:pt x="260684" y="88231"/>
                      <a:pt x="356937" y="0"/>
                    </a:cubicBezTo>
                  </a:path>
                </a:pathLst>
              </a:custGeom>
              <a:ln w="698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4" name="Freeform 143"/>
              <p:cNvSpPr/>
              <p:nvPr/>
            </p:nvSpPr>
            <p:spPr>
              <a:xfrm>
                <a:off x="2895600" y="3581400"/>
                <a:ext cx="421105" cy="262690"/>
              </a:xfrm>
              <a:custGeom>
                <a:avLst/>
                <a:gdLst>
                  <a:gd name="connsiteX0" fmla="*/ 0 w 421105"/>
                  <a:gd name="connsiteY0" fmla="*/ 202532 h 262690"/>
                  <a:gd name="connsiteX1" fmla="*/ 228600 w 421105"/>
                  <a:gd name="connsiteY1" fmla="*/ 10026 h 262690"/>
                  <a:gd name="connsiteX2" fmla="*/ 421105 w 421105"/>
                  <a:gd name="connsiteY2" fmla="*/ 262690 h 262690"/>
                </a:gdLst>
                <a:ahLst/>
                <a:cxnLst>
                  <a:cxn ang="0">
                    <a:pos x="connsiteX0" y="connsiteY0"/>
                  </a:cxn>
                  <a:cxn ang="0">
                    <a:pos x="connsiteX1" y="connsiteY1"/>
                  </a:cxn>
                  <a:cxn ang="0">
                    <a:pos x="connsiteX2" y="connsiteY2"/>
                  </a:cxn>
                </a:cxnLst>
                <a:rect l="l" t="t" r="r" b="b"/>
                <a:pathLst>
                  <a:path w="421105" h="262690">
                    <a:moveTo>
                      <a:pt x="0" y="202532"/>
                    </a:moveTo>
                    <a:cubicBezTo>
                      <a:pt x="79208" y="101266"/>
                      <a:pt x="158416" y="0"/>
                      <a:pt x="228600" y="10026"/>
                    </a:cubicBezTo>
                    <a:cubicBezTo>
                      <a:pt x="298784" y="20052"/>
                      <a:pt x="359944" y="141371"/>
                      <a:pt x="421105" y="262690"/>
                    </a:cubicBezTo>
                  </a:path>
                </a:pathLst>
              </a:custGeom>
              <a:ln w="6985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spTree>
    <p:extLst>
      <p:ext uri="{BB962C8B-B14F-4D97-AF65-F5344CB8AC3E}">
        <p14:creationId xmlns:p14="http://schemas.microsoft.com/office/powerpoint/2010/main" val="37643149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3147</TotalTime>
  <Words>2724</Words>
  <Application>Microsoft Office PowerPoint</Application>
  <PresentationFormat>On-screen Show (4:3)</PresentationFormat>
  <Paragraphs>509</Paragraphs>
  <Slides>59</Slides>
  <Notes>26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59</vt:i4>
      </vt:variant>
    </vt:vector>
  </HeadingPairs>
  <TitlesOfParts>
    <vt:vector size="65" baseType="lpstr">
      <vt:lpstr>Arial Unicode MS</vt:lpstr>
      <vt:lpstr>Algerian</vt:lpstr>
      <vt:lpstr>Arial</vt:lpstr>
      <vt:lpstr>Calibri</vt:lpstr>
      <vt:lpstr>Helvetica</vt:lpstr>
      <vt:lpstr>Office Theme</vt:lpstr>
      <vt:lpstr>Fated ?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Synthetic control systems control gene expression to reprogram cell fate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Implications in disease and therapeutics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Fated  Do you genes decide your fate?</dc:title>
  <dc:creator>Katie</dc:creator>
  <cp:lastModifiedBy>Richard Deem</cp:lastModifiedBy>
  <cp:revision>108</cp:revision>
  <cp:lastPrinted>2013-07-11T00:08:22Z</cp:lastPrinted>
  <dcterms:created xsi:type="dcterms:W3CDTF">2013-07-10T21:10:17Z</dcterms:created>
  <dcterms:modified xsi:type="dcterms:W3CDTF">2013-08-05T04:04:59Z</dcterms:modified>
</cp:coreProperties>
</file>