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60" r:id="rId8"/>
    <p:sldId id="261" r:id="rId9"/>
    <p:sldId id="262" r:id="rId10"/>
    <p:sldId id="263" r:id="rId11"/>
    <p:sldId id="267" r:id="rId12"/>
    <p:sldId id="268" r:id="rId13"/>
    <p:sldId id="269" r:id="rId14"/>
    <p:sldId id="270" r:id="rId15"/>
    <p:sldId id="264" r:id="rId16"/>
    <p:sldId id="265" r:id="rId17"/>
    <p:sldId id="266" r:id="rId18"/>
    <p:sldId id="257" r:id="rId19"/>
    <p:sldId id="258" r:id="rId20"/>
    <p:sldId id="25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6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E40A-799C-47DD-B05C-5EAD2CE60CB9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BD42-E8D2-4181-BCEA-56D6E32D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7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E40A-799C-47DD-B05C-5EAD2CE60CB9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BD42-E8D2-4181-BCEA-56D6E32D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4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E40A-799C-47DD-B05C-5EAD2CE60CB9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BD42-E8D2-4181-BCEA-56D6E32D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6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E40A-799C-47DD-B05C-5EAD2CE60CB9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BD42-E8D2-4181-BCEA-56D6E32D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1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E40A-799C-47DD-B05C-5EAD2CE60CB9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BD42-E8D2-4181-BCEA-56D6E32D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7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E40A-799C-47DD-B05C-5EAD2CE60CB9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BD42-E8D2-4181-BCEA-56D6E32D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E40A-799C-47DD-B05C-5EAD2CE60CB9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BD42-E8D2-4181-BCEA-56D6E32D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2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E40A-799C-47DD-B05C-5EAD2CE60CB9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BD42-E8D2-4181-BCEA-56D6E32D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99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E40A-799C-47DD-B05C-5EAD2CE60CB9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BD42-E8D2-4181-BCEA-56D6E32D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E40A-799C-47DD-B05C-5EAD2CE60CB9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BD42-E8D2-4181-BCEA-56D6E32D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7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E40A-799C-47DD-B05C-5EAD2CE60CB9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BD42-E8D2-4181-BCEA-56D6E32D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1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0E40A-799C-47DD-B05C-5EAD2CE60CB9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BD42-E8D2-4181-BCEA-56D6E32D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3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MODELLING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Ross Hoagland</a:t>
            </a:r>
          </a:p>
          <a:p>
            <a:r>
              <a:rPr lang="en-US" dirty="0" smtClean="0"/>
              <a:t>August 18,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78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0517\Desktop\models\war gwt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62000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38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0517\Desktop\models\c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57200"/>
            <a:ext cx="6781800" cy="522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1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0517\Desktop\models\swimsu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"/>
            <a:ext cx="7720264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33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0517\Desktop\models\wedd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14400"/>
            <a:ext cx="7347857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21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0517\Desktop\models\c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57200"/>
            <a:ext cx="44958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94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0517\Desktop\models\war 2 gwt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9600"/>
            <a:ext cx="6629400" cy="519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6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0517\Desktop\models\civil w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20100"/>
            <a:ext cx="7924800" cy="602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85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0517\Desktop\models\civilwar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8238882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32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0517\Desktop\models\baseb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1397" y="762000"/>
            <a:ext cx="8041206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76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0517\Desktop\models\c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332" y="1208301"/>
            <a:ext cx="7087337" cy="4441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805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66019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 model is: a simplified representation of a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   system or phenomenon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0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0517\Desktop\models\bar grap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772795"/>
            <a:ext cx="6781800" cy="531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6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Synonyms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Copy</a:t>
            </a:r>
            <a:r>
              <a:rPr lang="en-US" dirty="0" smtClean="0"/>
              <a:t>, simulation, imitation, facsimile, representation, replica, example, standard, prototype, 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DESCRIPTIVE MODEL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describes                         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example: toy truck</a:t>
            </a:r>
          </a:p>
          <a:p>
            <a:r>
              <a:rPr lang="en-US" dirty="0" smtClean="0"/>
              <a:t>PREDICTIVE </a:t>
            </a:r>
            <a:r>
              <a:rPr lang="en-US" dirty="0" smtClean="0"/>
              <a:t>MODEL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can make predictions from   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example: weather model</a:t>
            </a:r>
          </a:p>
          <a:p>
            <a:r>
              <a:rPr lang="en-US" dirty="0" smtClean="0"/>
              <a:t>EXPLANATORY </a:t>
            </a:r>
            <a:r>
              <a:rPr lang="en-US" dirty="0" smtClean="0"/>
              <a:t>MODEL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attempts to explain how a system functions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example: plate tectonics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46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Qualities of a good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COHERENCE     </a:t>
            </a:r>
            <a:r>
              <a:rPr lang="en-US" dirty="0" smtClean="0"/>
              <a:t>logical connection</a:t>
            </a:r>
          </a:p>
          <a:p>
            <a:endParaRPr lang="en-US" dirty="0"/>
          </a:p>
          <a:p>
            <a:r>
              <a:rPr lang="en-US" dirty="0" smtClean="0"/>
              <a:t>CORRESPONDENCE     similarity</a:t>
            </a:r>
          </a:p>
          <a:p>
            <a:endParaRPr lang="en-US" dirty="0"/>
          </a:p>
          <a:p>
            <a:r>
              <a:rPr lang="en-US" dirty="0" smtClean="0"/>
              <a:t>SIMPLICITY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49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E=MC</a:t>
            </a:r>
            <a:r>
              <a:rPr lang="en-US" sz="5400" baseline="30000" dirty="0" smtClean="0"/>
              <a:t>2</a:t>
            </a:r>
            <a:endParaRPr lang="en-US" sz="5400" baseline="30000" dirty="0"/>
          </a:p>
        </p:txBody>
      </p:sp>
    </p:spTree>
    <p:extLst>
      <p:ext uri="{BB962C8B-B14F-4D97-AF65-F5344CB8AC3E}">
        <p14:creationId xmlns:p14="http://schemas.microsoft.com/office/powerpoint/2010/main" val="249661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0517\Desktop\models\rod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33400"/>
            <a:ext cx="3543300" cy="531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51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0517\Desktop\models\gates of he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1000"/>
            <a:ext cx="4114800" cy="6021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74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0517\Desktop\models\gone w the wi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14400"/>
            <a:ext cx="70104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74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93</Words>
  <Application>Microsoft Office PowerPoint</Application>
  <PresentationFormat>On-screen Show (4:3)</PresentationFormat>
  <Paragraphs>26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MODELLING MODELS</vt:lpstr>
      <vt:lpstr>PowerPoint Presentation</vt:lpstr>
      <vt:lpstr>Synonyms</vt:lpstr>
      <vt:lpstr>Types of Models</vt:lpstr>
      <vt:lpstr>Qualities of a good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0517</dc:creator>
  <cp:lastModifiedBy>Richard Deem</cp:lastModifiedBy>
  <cp:revision>15</cp:revision>
  <dcterms:created xsi:type="dcterms:W3CDTF">2013-08-16T02:31:23Z</dcterms:created>
  <dcterms:modified xsi:type="dcterms:W3CDTF">2013-08-18T22:45:52Z</dcterms:modified>
</cp:coreProperties>
</file>