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3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4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25.xml" ContentType="application/vnd.openxmlformats-officedocument.theme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heme/theme26.xml" ContentType="application/vnd.openxmlformats-officedocument.theme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theme/theme27.xml" ContentType="application/vnd.openxmlformats-officedocument.theme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theme/theme28.xml" ContentType="application/vnd.openxmlformats-officedocument.theme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theme/theme29.xml" ContentType="application/vnd.openxmlformats-officedocument.theme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theme/theme30.xml" ContentType="application/vnd.openxmlformats-officedocument.theme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theme/theme31.xml" ContentType="application/vnd.openxmlformats-officedocument.theme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theme/theme32.xml" ContentType="application/vnd.openxmlformats-officedocument.theme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theme/theme33.xml" ContentType="application/vnd.openxmlformats-officedocument.theme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theme/theme34.xml" ContentType="application/vnd.openxmlformats-officedocument.theme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theme/theme35.xml" ContentType="application/vnd.openxmlformats-officedocument.theme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theme/theme36.xml" ContentType="application/vnd.openxmlformats-officedocument.theme+xml"/>
  <Override PartName="/ppt/theme/theme3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52" r:id="rId2"/>
    <p:sldMasterId id="2147483656" r:id="rId3"/>
    <p:sldMasterId id="2147483657" r:id="rId4"/>
    <p:sldMasterId id="2147483658" r:id="rId5"/>
    <p:sldMasterId id="2147483659" r:id="rId6"/>
    <p:sldMasterId id="2147483660" r:id="rId7"/>
    <p:sldMasterId id="2147483661" r:id="rId8"/>
    <p:sldMasterId id="2147483662" r:id="rId9"/>
    <p:sldMasterId id="2147483663" r:id="rId10"/>
    <p:sldMasterId id="2147483664" r:id="rId11"/>
    <p:sldMasterId id="2147483665" r:id="rId12"/>
    <p:sldMasterId id="2147483666" r:id="rId13"/>
    <p:sldMasterId id="2147483667" r:id="rId14"/>
    <p:sldMasterId id="2147483668" r:id="rId15"/>
    <p:sldMasterId id="2147483669" r:id="rId16"/>
    <p:sldMasterId id="2147483670" r:id="rId17"/>
    <p:sldMasterId id="2147483671" r:id="rId18"/>
    <p:sldMasterId id="2147483672" r:id="rId19"/>
    <p:sldMasterId id="2147483673" r:id="rId20"/>
    <p:sldMasterId id="2147483674" r:id="rId21"/>
    <p:sldMasterId id="2147483675" r:id="rId22"/>
    <p:sldMasterId id="2147483676" r:id="rId23"/>
    <p:sldMasterId id="2147483677" r:id="rId24"/>
    <p:sldMasterId id="2147483678" r:id="rId25"/>
    <p:sldMasterId id="2147483679" r:id="rId26"/>
    <p:sldMasterId id="2147483680" r:id="rId27"/>
    <p:sldMasterId id="2147483681" r:id="rId28"/>
    <p:sldMasterId id="2147483682" r:id="rId29"/>
    <p:sldMasterId id="2147483683" r:id="rId30"/>
    <p:sldMasterId id="2147483684" r:id="rId31"/>
    <p:sldMasterId id="2147483685" r:id="rId32"/>
    <p:sldMasterId id="2147483686" r:id="rId33"/>
    <p:sldMasterId id="2147483687" r:id="rId34"/>
    <p:sldMasterId id="2147483688" r:id="rId35"/>
    <p:sldMasterId id="2147483689" r:id="rId36"/>
  </p:sldMasterIdLst>
  <p:notesMasterIdLst>
    <p:notesMasterId r:id="rId70"/>
  </p:notesMasterIdLst>
  <p:sldIdLst>
    <p:sldId id="317" r:id="rId37"/>
    <p:sldId id="335" r:id="rId38"/>
    <p:sldId id="336" r:id="rId39"/>
    <p:sldId id="337" r:id="rId40"/>
    <p:sldId id="318" r:id="rId41"/>
    <p:sldId id="319" r:id="rId42"/>
    <p:sldId id="320" r:id="rId43"/>
    <p:sldId id="321" r:id="rId44"/>
    <p:sldId id="322" r:id="rId45"/>
    <p:sldId id="338" r:id="rId46"/>
    <p:sldId id="339" r:id="rId47"/>
    <p:sldId id="272" r:id="rId48"/>
    <p:sldId id="280" r:id="rId49"/>
    <p:sldId id="285" r:id="rId50"/>
    <p:sldId id="281" r:id="rId51"/>
    <p:sldId id="282" r:id="rId52"/>
    <p:sldId id="283" r:id="rId53"/>
    <p:sldId id="295" r:id="rId54"/>
    <p:sldId id="296" r:id="rId55"/>
    <p:sldId id="297" r:id="rId56"/>
    <p:sldId id="298" r:id="rId57"/>
    <p:sldId id="302" r:id="rId58"/>
    <p:sldId id="303" r:id="rId59"/>
    <p:sldId id="304" r:id="rId60"/>
    <p:sldId id="305" r:id="rId61"/>
    <p:sldId id="311" r:id="rId62"/>
    <p:sldId id="308" r:id="rId63"/>
    <p:sldId id="313" r:id="rId64"/>
    <p:sldId id="307" r:id="rId65"/>
    <p:sldId id="314" r:id="rId66"/>
    <p:sldId id="309" r:id="rId67"/>
    <p:sldId id="315" r:id="rId68"/>
    <p:sldId id="316" r:id="rId69"/>
  </p:sldIdLst>
  <p:sldSz cx="13004800" cy="9753600"/>
  <p:notesSz cx="7004050" cy="929005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4572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9144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13716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18288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2286000" algn="l" defTabSz="9144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2743200" algn="l" defTabSz="9144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3200400" algn="l" defTabSz="9144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3657600" algn="l" defTabSz="9144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314" autoAdjust="0"/>
  </p:normalViewPr>
  <p:slideViewPr>
    <p:cSldViewPr>
      <p:cViewPr varScale="1">
        <p:scale>
          <a:sx n="72" d="100"/>
          <a:sy n="72" d="100"/>
        </p:scale>
        <p:origin x="-1770" y="-102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133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" Target="slides/slide3.xml"/><Relationship Id="rId21" Type="http://schemas.openxmlformats.org/officeDocument/2006/relationships/slideMaster" Target="slideMasters/slideMaster21.xml"/><Relationship Id="rId34" Type="http://schemas.openxmlformats.org/officeDocument/2006/relationships/slideMaster" Target="slideMasters/slideMaster34.xml"/><Relationship Id="rId42" Type="http://schemas.openxmlformats.org/officeDocument/2006/relationships/slide" Target="slides/slide6.xml"/><Relationship Id="rId47" Type="http://schemas.openxmlformats.org/officeDocument/2006/relationships/slide" Target="slides/slide11.xml"/><Relationship Id="rId50" Type="http://schemas.openxmlformats.org/officeDocument/2006/relationships/slide" Target="slides/slide14.xml"/><Relationship Id="rId55" Type="http://schemas.openxmlformats.org/officeDocument/2006/relationships/slide" Target="slides/slide19.xml"/><Relationship Id="rId63" Type="http://schemas.openxmlformats.org/officeDocument/2006/relationships/slide" Target="slides/slide27.xml"/><Relationship Id="rId68" Type="http://schemas.openxmlformats.org/officeDocument/2006/relationships/slide" Target="slides/slide32.xml"/><Relationship Id="rId7" Type="http://schemas.openxmlformats.org/officeDocument/2006/relationships/slideMaster" Target="slideMasters/slideMaster7.xml"/><Relationship Id="rId71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Master" Target="slideMasters/slideMaster29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Master" Target="slideMasters/slideMaster32.xml"/><Relationship Id="rId37" Type="http://schemas.openxmlformats.org/officeDocument/2006/relationships/slide" Target="slides/slide1.xml"/><Relationship Id="rId40" Type="http://schemas.openxmlformats.org/officeDocument/2006/relationships/slide" Target="slides/slide4.xml"/><Relationship Id="rId45" Type="http://schemas.openxmlformats.org/officeDocument/2006/relationships/slide" Target="slides/slide9.xml"/><Relationship Id="rId53" Type="http://schemas.openxmlformats.org/officeDocument/2006/relationships/slide" Target="slides/slide17.xml"/><Relationship Id="rId58" Type="http://schemas.openxmlformats.org/officeDocument/2006/relationships/slide" Target="slides/slide22.xml"/><Relationship Id="rId66" Type="http://schemas.openxmlformats.org/officeDocument/2006/relationships/slide" Target="slides/slide30.xml"/><Relationship Id="rId7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" Target="slides/slide13.xml"/><Relationship Id="rId57" Type="http://schemas.openxmlformats.org/officeDocument/2006/relationships/slide" Target="slides/slide21.xml"/><Relationship Id="rId61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8.xml"/><Relationship Id="rId52" Type="http://schemas.openxmlformats.org/officeDocument/2006/relationships/slide" Target="slides/slide16.xml"/><Relationship Id="rId60" Type="http://schemas.openxmlformats.org/officeDocument/2006/relationships/slide" Target="slides/slide24.xml"/><Relationship Id="rId65" Type="http://schemas.openxmlformats.org/officeDocument/2006/relationships/slide" Target="slides/slide29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43" Type="http://schemas.openxmlformats.org/officeDocument/2006/relationships/slide" Target="slides/slide7.xml"/><Relationship Id="rId48" Type="http://schemas.openxmlformats.org/officeDocument/2006/relationships/slide" Target="slides/slide12.xml"/><Relationship Id="rId56" Type="http://schemas.openxmlformats.org/officeDocument/2006/relationships/slide" Target="slides/slide20.xml"/><Relationship Id="rId64" Type="http://schemas.openxmlformats.org/officeDocument/2006/relationships/slide" Target="slides/slide28.xml"/><Relationship Id="rId69" Type="http://schemas.openxmlformats.org/officeDocument/2006/relationships/slide" Target="slides/slide33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5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" Target="slides/slide2.xml"/><Relationship Id="rId46" Type="http://schemas.openxmlformats.org/officeDocument/2006/relationships/slide" Target="slides/slide10.xml"/><Relationship Id="rId59" Type="http://schemas.openxmlformats.org/officeDocument/2006/relationships/slide" Target="slides/slide23.xml"/><Relationship Id="rId67" Type="http://schemas.openxmlformats.org/officeDocument/2006/relationships/slide" Target="slides/slide3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5.xml"/><Relationship Id="rId54" Type="http://schemas.openxmlformats.org/officeDocument/2006/relationships/slide" Target="slides/slide18.xml"/><Relationship Id="rId62" Type="http://schemas.openxmlformats.org/officeDocument/2006/relationships/slide" Target="slides/slide26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79513" y="696913"/>
            <a:ext cx="4645025" cy="34829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5058" name="Rectangle 2"/>
          <p:cNvSpPr>
            <a:spLocks noGrp="1" noChangeArrowheads="1"/>
          </p:cNvSpPr>
          <p:nvPr>
            <p:ph type="body" sz="quarter" idx="1"/>
          </p:nvPr>
        </p:nvSpPr>
        <p:spPr bwMode="auto">
          <a:xfrm>
            <a:off x="700088" y="4413250"/>
            <a:ext cx="5603875" cy="417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vert="horz" wrap="square" lIns="93104" tIns="46552" rIns="93104" bIns="4655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63421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1075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42863" eaLnBrk="1" hangingPunct="1">
              <a:spcBef>
                <a:spcPts val="450"/>
              </a:spcBef>
            </a:pPr>
            <a:r>
              <a:rPr lang="en-US" sz="49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Mauna Kea, Hawaii</a:t>
            </a:r>
          </a:p>
          <a:p>
            <a:pPr marL="42863" eaLnBrk="1" hangingPunct="1">
              <a:spcBef>
                <a:spcPts val="450"/>
              </a:spcBef>
            </a:pPr>
            <a:r>
              <a:rPr lang="en-US" sz="49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credit: NRAO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0291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42863" eaLnBrk="1" hangingPunct="1">
              <a:spcBef>
                <a:spcPts val="450"/>
              </a:spcBef>
            </a:pPr>
            <a:r>
              <a:rPr lang="en-US" sz="49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St. Croix, Virgin Islands</a:t>
            </a:r>
          </a:p>
          <a:p>
            <a:pPr marL="42863" eaLnBrk="1" hangingPunct="1">
              <a:spcBef>
                <a:spcPts val="450"/>
              </a:spcBef>
            </a:pPr>
            <a:r>
              <a:rPr lang="en-US" sz="49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credit: NRAO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1315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42863" eaLnBrk="1" hangingPunct="1">
              <a:spcBef>
                <a:spcPts val="450"/>
              </a:spcBef>
            </a:pPr>
            <a:r>
              <a:rPr lang="en-US" sz="49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1000-foot diameter Arecibo Telescope</a:t>
            </a:r>
          </a:p>
          <a:p>
            <a:pPr marL="42863" eaLnBrk="1" hangingPunct="1">
              <a:spcBef>
                <a:spcPts val="450"/>
              </a:spcBef>
            </a:pPr>
            <a:r>
              <a:rPr lang="en-US" sz="49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credit: NOAA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2339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42863" eaLnBrk="1" hangingPunct="1">
              <a:spcBef>
                <a:spcPts val="450"/>
              </a:spcBef>
            </a:pPr>
            <a:r>
              <a:rPr lang="en-US" sz="49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328-foot diameter Effelsberg Telescope</a:t>
            </a:r>
          </a:p>
          <a:p>
            <a:pPr marL="42863" eaLnBrk="1" hangingPunct="1">
              <a:spcBef>
                <a:spcPts val="450"/>
              </a:spcBef>
            </a:pPr>
            <a:r>
              <a:rPr lang="en-US" sz="49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credit: Dr. Schorsch, 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3363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42863" eaLnBrk="1" hangingPunct="1">
              <a:spcBef>
                <a:spcPts val="450"/>
              </a:spcBef>
            </a:pPr>
            <a:r>
              <a:rPr lang="en-US" sz="49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328-foot diameter Greenbank Telescope</a:t>
            </a:r>
          </a:p>
          <a:p>
            <a:pPr marL="42863" eaLnBrk="1" hangingPunct="1">
              <a:spcBef>
                <a:spcPts val="450"/>
              </a:spcBef>
            </a:pPr>
            <a:r>
              <a:rPr lang="en-US" sz="49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credit: NRAO/AUI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4387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42863" eaLnBrk="1" hangingPunct="1">
              <a:spcBef>
                <a:spcPts val="450"/>
              </a:spcBef>
            </a:pPr>
            <a:r>
              <a:rPr lang="en-US" sz="4900" dirty="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Very Large Array (27 82-foot diameter telescopes), Socorro, NM</a:t>
            </a:r>
          </a:p>
          <a:p>
            <a:pPr marL="42863" eaLnBrk="1" hangingPunct="1">
              <a:spcBef>
                <a:spcPts val="450"/>
              </a:spcBef>
            </a:pPr>
            <a:r>
              <a:rPr lang="en-US" sz="4900" dirty="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credit: </a:t>
            </a:r>
            <a:r>
              <a:rPr lang="en-US" sz="4900" dirty="0" err="1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Hajor</a:t>
            </a:r>
            <a:endParaRPr lang="en-US" sz="4900" dirty="0" smtClean="0">
              <a:solidFill>
                <a:srgbClr val="000000"/>
              </a:solidFill>
              <a:latin typeface="Arial" charset="0"/>
              <a:cs typeface="Arial" charset="0"/>
              <a:sym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5411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42863" eaLnBrk="1" hangingPunct="1">
              <a:spcBef>
                <a:spcPts val="450"/>
              </a:spcBef>
            </a:pPr>
            <a:r>
              <a:rPr lang="en-US" sz="49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COBE</a:t>
            </a:r>
          </a:p>
          <a:p>
            <a:pPr marL="42863" eaLnBrk="1" hangingPunct="1">
              <a:spcBef>
                <a:spcPts val="450"/>
              </a:spcBef>
            </a:pPr>
            <a:r>
              <a:rPr lang="en-US" sz="49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credit: NASA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6435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42863" eaLnBrk="1" hangingPunct="1">
              <a:spcBef>
                <a:spcPts val="450"/>
              </a:spcBef>
            </a:pPr>
            <a:r>
              <a:rPr lang="en-US" sz="49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9-year WMAP</a:t>
            </a:r>
          </a:p>
          <a:p>
            <a:pPr marL="42863" eaLnBrk="1" hangingPunct="1">
              <a:spcBef>
                <a:spcPts val="450"/>
              </a:spcBef>
            </a:pPr>
            <a:r>
              <a:rPr lang="en-US" sz="49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credit: NASA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7459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42863" eaLnBrk="1" hangingPunct="1">
              <a:spcBef>
                <a:spcPts val="450"/>
              </a:spcBef>
            </a:pPr>
            <a:r>
              <a:rPr lang="en-US" sz="49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9-year WMAP</a:t>
            </a:r>
          </a:p>
          <a:p>
            <a:pPr marL="42863" eaLnBrk="1" hangingPunct="1">
              <a:spcBef>
                <a:spcPts val="450"/>
              </a:spcBef>
            </a:pPr>
            <a:r>
              <a:rPr lang="en-US" sz="49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credit: NASA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8483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39688" eaLnBrk="1" hangingPunct="1">
              <a:spcBef>
                <a:spcPts val="425"/>
              </a:spcBef>
            </a:pPr>
            <a:r>
              <a:rPr lang="en-US" sz="49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all sky Cosmic Microwave Background map</a:t>
            </a:r>
          </a:p>
          <a:p>
            <a:pPr marL="39688" eaLnBrk="1" hangingPunct="1">
              <a:spcBef>
                <a:spcPts val="425"/>
              </a:spcBef>
            </a:pPr>
            <a:r>
              <a:rPr lang="en-US" sz="49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credit: ESA, Planck HFI &amp; LFI Consortia</a:t>
            </a:r>
          </a:p>
          <a:p>
            <a:pPr marL="39688" eaLnBrk="1" hangingPunct="1">
              <a:spcBef>
                <a:spcPts val="425"/>
              </a:spcBef>
            </a:pPr>
            <a:endParaRPr lang="en-US" sz="4900" smtClean="0">
              <a:solidFill>
                <a:srgbClr val="000000"/>
              </a:solidFill>
              <a:latin typeface="Arial" charset="0"/>
              <a:cs typeface="Arial" charset="0"/>
              <a:sym typeface="Arial" charset="0"/>
            </a:endParaRPr>
          </a:p>
          <a:p>
            <a:pPr marL="39688" eaLnBrk="1" hangingPunct="1">
              <a:spcBef>
                <a:spcPts val="425"/>
              </a:spcBef>
            </a:pPr>
            <a:r>
              <a:rPr lang="en-US" sz="49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9507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39688" eaLnBrk="1" hangingPunct="1">
              <a:spcBef>
                <a:spcPts val="425"/>
              </a:spcBef>
            </a:pPr>
            <a:r>
              <a:rPr lang="en-US" sz="49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all sky Cosmic Microwave Background map</a:t>
            </a:r>
          </a:p>
          <a:p>
            <a:pPr marL="39688" eaLnBrk="1" hangingPunct="1">
              <a:spcBef>
                <a:spcPts val="425"/>
              </a:spcBef>
            </a:pPr>
            <a:r>
              <a:rPr lang="en-US" sz="49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credit: ESA, Planck HFI &amp; LFI Consortia</a:t>
            </a:r>
          </a:p>
          <a:p>
            <a:pPr marL="39688" eaLnBrk="1" hangingPunct="1">
              <a:spcBef>
                <a:spcPts val="425"/>
              </a:spcBef>
            </a:pPr>
            <a:endParaRPr lang="en-US" sz="4900" smtClean="0">
              <a:solidFill>
                <a:srgbClr val="000000"/>
              </a:solidFill>
              <a:latin typeface="Arial" charset="0"/>
              <a:cs typeface="Arial" charset="0"/>
              <a:sym typeface="Arial" charset="0"/>
            </a:endParaRPr>
          </a:p>
          <a:p>
            <a:pPr marL="39688" eaLnBrk="1" hangingPunct="1">
              <a:spcBef>
                <a:spcPts val="425"/>
              </a:spcBef>
            </a:pPr>
            <a:r>
              <a:rPr lang="en-US" sz="49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2099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42863" eaLnBrk="1" hangingPunct="1">
              <a:spcBef>
                <a:spcPts val="450"/>
              </a:spcBef>
            </a:pPr>
            <a:r>
              <a:rPr lang="en-US" sz="49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Brewster, Washington</a:t>
            </a:r>
          </a:p>
          <a:p>
            <a:pPr marL="42863" eaLnBrk="1" hangingPunct="1">
              <a:spcBef>
                <a:spcPts val="450"/>
              </a:spcBef>
            </a:pPr>
            <a:r>
              <a:rPr lang="en-US" sz="49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credit: NRAO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3123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42863" eaLnBrk="1" hangingPunct="1">
              <a:spcBef>
                <a:spcPts val="450"/>
              </a:spcBef>
            </a:pPr>
            <a:r>
              <a:rPr lang="en-US" sz="49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Owens Valley, California</a:t>
            </a:r>
          </a:p>
          <a:p>
            <a:pPr marL="42863" eaLnBrk="1" hangingPunct="1">
              <a:spcBef>
                <a:spcPts val="450"/>
              </a:spcBef>
            </a:pPr>
            <a:r>
              <a:rPr lang="en-US" sz="49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credit: NRAO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4147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42863" eaLnBrk="1" hangingPunct="1">
              <a:spcBef>
                <a:spcPts val="450"/>
              </a:spcBef>
            </a:pPr>
            <a:r>
              <a:rPr lang="en-US" sz="49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Kitt Peak, Arizona</a:t>
            </a:r>
          </a:p>
          <a:p>
            <a:pPr marL="42863" eaLnBrk="1" hangingPunct="1">
              <a:spcBef>
                <a:spcPts val="450"/>
              </a:spcBef>
            </a:pPr>
            <a:r>
              <a:rPr lang="en-US" sz="49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credit: NRAO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5171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42863" eaLnBrk="1" hangingPunct="1">
              <a:spcBef>
                <a:spcPts val="450"/>
              </a:spcBef>
            </a:pPr>
            <a:r>
              <a:rPr lang="en-US" sz="49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Pie Town, New Mexico</a:t>
            </a:r>
          </a:p>
          <a:p>
            <a:pPr marL="42863" eaLnBrk="1" hangingPunct="1">
              <a:spcBef>
                <a:spcPts val="450"/>
              </a:spcBef>
            </a:pPr>
            <a:r>
              <a:rPr lang="en-US" sz="49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credit: NRAO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6195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42863" eaLnBrk="1" hangingPunct="1">
              <a:spcBef>
                <a:spcPts val="450"/>
              </a:spcBef>
            </a:pPr>
            <a:r>
              <a:rPr lang="en-US" sz="49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Los Alamos, New Mexico</a:t>
            </a:r>
          </a:p>
          <a:p>
            <a:pPr marL="42863" eaLnBrk="1" hangingPunct="1">
              <a:spcBef>
                <a:spcPts val="450"/>
              </a:spcBef>
            </a:pPr>
            <a:r>
              <a:rPr lang="en-US" sz="49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credit: NRAO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7219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42863" eaLnBrk="1" hangingPunct="1">
              <a:spcBef>
                <a:spcPts val="450"/>
              </a:spcBef>
            </a:pPr>
            <a:r>
              <a:rPr lang="en-US" sz="49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Fort Davis, Texas</a:t>
            </a:r>
          </a:p>
          <a:p>
            <a:pPr marL="42863" eaLnBrk="1" hangingPunct="1">
              <a:spcBef>
                <a:spcPts val="450"/>
              </a:spcBef>
            </a:pPr>
            <a:r>
              <a:rPr lang="en-US" sz="49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credit: NRAO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8243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42863" eaLnBrk="1" hangingPunct="1">
              <a:spcBef>
                <a:spcPts val="450"/>
              </a:spcBef>
            </a:pPr>
            <a:r>
              <a:rPr lang="en-US" sz="49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North Liberty, Iowa</a:t>
            </a:r>
          </a:p>
          <a:p>
            <a:pPr marL="42863" eaLnBrk="1" hangingPunct="1">
              <a:spcBef>
                <a:spcPts val="450"/>
              </a:spcBef>
            </a:pPr>
            <a:r>
              <a:rPr lang="en-US" sz="49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credit: NRAO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9267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42863" eaLnBrk="1" hangingPunct="1">
              <a:spcBef>
                <a:spcPts val="450"/>
              </a:spcBef>
            </a:pPr>
            <a:r>
              <a:rPr lang="en-US" sz="49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Hancock, New Hamshire</a:t>
            </a:r>
          </a:p>
          <a:p>
            <a:pPr marL="42863" eaLnBrk="1" hangingPunct="1">
              <a:spcBef>
                <a:spcPts val="450"/>
              </a:spcBef>
            </a:pPr>
            <a:r>
              <a:rPr lang="en-US" sz="49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credit: NRAO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732220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066330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726535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682609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9038929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2781300"/>
            <a:ext cx="56388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81300"/>
            <a:ext cx="56388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831714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389073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017663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7561288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6519391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>
              <a:sym typeface="Helvetica Neue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4106936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02040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298430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59900" y="254000"/>
            <a:ext cx="2857500" cy="8242300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254000"/>
            <a:ext cx="8420100" cy="824230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384523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158967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490461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5030518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1270000"/>
            <a:ext cx="51562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1270000"/>
            <a:ext cx="51562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1533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565332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957728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4232469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9329725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5812314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842234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480870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093075"/>
          </a:xfrm>
          <a:prstGeom prst="rect">
            <a:avLst/>
          </a:prstGeom>
        </p:spPr>
        <p:txBody>
          <a:bodyPr vert="eaVert"/>
          <a:lstStyle>
            <a:lvl1pPr>
              <a:defRPr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093075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254518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851675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245158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3559325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2781300"/>
            <a:ext cx="56388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81300"/>
            <a:ext cx="56388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519263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249307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942406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5562852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3524361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892883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>
              <a:sym typeface="Helvetica Neue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5151199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489520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59900" y="254000"/>
            <a:ext cx="2857500" cy="8242300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254000"/>
            <a:ext cx="8420100" cy="824230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021583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83178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877428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4721508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2781300"/>
            <a:ext cx="56388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81300"/>
            <a:ext cx="56388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687975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681682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810224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0331868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342974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9509064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>
              <a:sym typeface="Helvetica Neue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9830031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963024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59900" y="254000"/>
            <a:ext cx="2857500" cy="8242300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254000"/>
            <a:ext cx="8420100" cy="824230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947433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009004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621497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065989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2781300"/>
            <a:ext cx="56388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81300"/>
            <a:ext cx="56388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183166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557053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743333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6100" y="2057400"/>
            <a:ext cx="5886450" cy="769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4950" y="2057400"/>
            <a:ext cx="5886450" cy="769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546911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2469607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1913253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>
              <a:sym typeface="Helvetica Neue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1165458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167697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59900" y="254000"/>
            <a:ext cx="2857500" cy="8242300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254000"/>
            <a:ext cx="8420100" cy="824230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032311"/>
      </p:ext>
    </p:extLst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cs typeface="Arial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482286"/>
      </p:ext>
    </p:extLst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>
            <a:lvl1pPr>
              <a:defRPr>
                <a:cs typeface="Arial" pitchFamily="34" charset="0"/>
              </a:defRPr>
            </a:lvl1pPr>
            <a:lvl2pPr>
              <a:defRPr>
                <a:cs typeface="Arial" pitchFamily="34" charset="0"/>
              </a:defRPr>
            </a:lvl2pPr>
            <a:lvl3pPr>
              <a:defRPr>
                <a:cs typeface="Arial" pitchFamily="34" charset="0"/>
              </a:defRPr>
            </a:lvl3pPr>
            <a:lvl4pPr>
              <a:defRPr>
                <a:cs typeface="Arial" pitchFamily="34" charset="0"/>
              </a:defRPr>
            </a:lvl4pPr>
            <a:lvl5pPr>
              <a:defRPr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310180"/>
      </p:ext>
    </p:extLst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cs typeface="Arial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5387793"/>
      </p:ext>
    </p:extLst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>
                <a:cs typeface="Arial" pitchFamily="34" charset="0"/>
              </a:defRPr>
            </a:lvl1pPr>
            <a:lvl2pPr>
              <a:defRPr sz="2400">
                <a:cs typeface="Arial" pitchFamily="34" charset="0"/>
              </a:defRPr>
            </a:lvl2pPr>
            <a:lvl3pPr>
              <a:defRPr sz="2000">
                <a:cs typeface="Arial" pitchFamily="34" charset="0"/>
              </a:defRPr>
            </a:lvl3pPr>
            <a:lvl4pPr>
              <a:defRPr sz="1800">
                <a:cs typeface="Arial" pitchFamily="34" charset="0"/>
              </a:defRPr>
            </a:lvl4pPr>
            <a:lvl5pPr>
              <a:defRPr sz="1800"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>
                <a:cs typeface="Arial" pitchFamily="34" charset="0"/>
              </a:defRPr>
            </a:lvl1pPr>
            <a:lvl2pPr>
              <a:defRPr sz="2400">
                <a:cs typeface="Arial" pitchFamily="34" charset="0"/>
              </a:defRPr>
            </a:lvl2pPr>
            <a:lvl3pPr>
              <a:defRPr sz="2000">
                <a:cs typeface="Arial" pitchFamily="34" charset="0"/>
              </a:defRPr>
            </a:lvl3pPr>
            <a:lvl4pPr>
              <a:defRPr sz="1800">
                <a:cs typeface="Arial" pitchFamily="34" charset="0"/>
              </a:defRPr>
            </a:lvl4pPr>
            <a:lvl5pPr>
              <a:defRPr sz="1800"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723699"/>
      </p:ext>
    </p:extLst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>
                <a:cs typeface="Arial" pitchFamily="34" charset="0"/>
              </a:defRPr>
            </a:lvl1pPr>
            <a:lvl2pPr>
              <a:defRPr sz="2000">
                <a:cs typeface="Arial" pitchFamily="34" charset="0"/>
              </a:defRPr>
            </a:lvl2pPr>
            <a:lvl3pPr>
              <a:defRPr sz="1800">
                <a:cs typeface="Arial" pitchFamily="34" charset="0"/>
              </a:defRPr>
            </a:lvl3pPr>
            <a:lvl4pPr>
              <a:defRPr sz="1600">
                <a:cs typeface="Arial" pitchFamily="34" charset="0"/>
              </a:defRPr>
            </a:lvl4pPr>
            <a:lvl5pPr>
              <a:defRPr sz="1600"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>
                <a:cs typeface="Arial" pitchFamily="34" charset="0"/>
              </a:defRPr>
            </a:lvl1pPr>
            <a:lvl2pPr>
              <a:defRPr sz="2000">
                <a:cs typeface="Arial" pitchFamily="34" charset="0"/>
              </a:defRPr>
            </a:lvl2pPr>
            <a:lvl3pPr>
              <a:defRPr sz="1800">
                <a:cs typeface="Arial" pitchFamily="34" charset="0"/>
              </a:defRPr>
            </a:lvl3pPr>
            <a:lvl4pPr>
              <a:defRPr sz="1600">
                <a:cs typeface="Arial" pitchFamily="34" charset="0"/>
              </a:defRPr>
            </a:lvl4pPr>
            <a:lvl5pPr>
              <a:defRPr sz="1600"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403255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839353"/>
      </p:ext>
    </p:extLst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746104"/>
      </p:ext>
    </p:extLst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5304320"/>
      </p:ext>
    </p:extLst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>
                <a:cs typeface="Arial" pitchFamily="34" charset="0"/>
              </a:defRPr>
            </a:lvl1pPr>
            <a:lvl2pPr>
              <a:defRPr sz="2800">
                <a:cs typeface="Arial" pitchFamily="34" charset="0"/>
              </a:defRPr>
            </a:lvl2pPr>
            <a:lvl3pPr>
              <a:defRPr sz="2400">
                <a:cs typeface="Arial" pitchFamily="34" charset="0"/>
              </a:defRPr>
            </a:lvl3pPr>
            <a:lvl4pPr>
              <a:defRPr sz="2000">
                <a:cs typeface="Arial" pitchFamily="34" charset="0"/>
              </a:defRPr>
            </a:lvl4pPr>
            <a:lvl5pPr>
              <a:defRPr sz="2000">
                <a:cs typeface="Arial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1881955"/>
      </p:ext>
    </p:extLst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3473230"/>
      </p:ext>
    </p:extLst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>
            <a:lvl1pPr>
              <a:defRPr>
                <a:cs typeface="Arial" pitchFamily="34" charset="0"/>
              </a:defRPr>
            </a:lvl1pPr>
            <a:lvl2pPr>
              <a:defRPr>
                <a:cs typeface="Arial" pitchFamily="34" charset="0"/>
              </a:defRPr>
            </a:lvl2pPr>
            <a:lvl3pPr>
              <a:defRPr>
                <a:cs typeface="Arial" pitchFamily="34" charset="0"/>
              </a:defRPr>
            </a:lvl3pPr>
            <a:lvl4pPr>
              <a:defRPr>
                <a:cs typeface="Arial" pitchFamily="34" charset="0"/>
              </a:defRPr>
            </a:lvl4pPr>
            <a:lvl5pPr>
              <a:defRPr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993982"/>
      </p:ext>
    </p:extLst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4357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435725"/>
          </a:xfrm>
          <a:prstGeom prst="rect">
            <a:avLst/>
          </a:prstGeom>
        </p:spPr>
        <p:txBody>
          <a:bodyPr vert="eaVert"/>
          <a:lstStyle>
            <a:lvl1pPr>
              <a:defRPr>
                <a:cs typeface="Arial" pitchFamily="34" charset="0"/>
              </a:defRPr>
            </a:lvl1pPr>
            <a:lvl2pPr>
              <a:defRPr>
                <a:cs typeface="Arial" pitchFamily="34" charset="0"/>
              </a:defRPr>
            </a:lvl2pPr>
            <a:lvl3pPr>
              <a:defRPr>
                <a:cs typeface="Arial" pitchFamily="34" charset="0"/>
              </a:defRPr>
            </a:lvl3pPr>
            <a:lvl4pPr>
              <a:defRPr>
                <a:cs typeface="Arial" pitchFamily="34" charset="0"/>
              </a:defRPr>
            </a:lvl4pPr>
            <a:lvl5pPr>
              <a:defRPr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960391"/>
      </p:ext>
    </p:extLst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560933"/>
      </p:ext>
    </p:extLst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973883"/>
      </p:ext>
    </p:extLst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3838127"/>
      </p:ext>
    </p:extLst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4850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10776"/>
      </p:ext>
    </p:extLst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91228"/>
      </p:ext>
    </p:extLst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701386"/>
      </p:ext>
    </p:extLst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3024877"/>
      </p:ext>
    </p:extLst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5265870"/>
      </p:ext>
    </p:extLst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218453"/>
      </p:ext>
    </p:extLst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233765"/>
      </p:ext>
    </p:extLst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342508"/>
      </p:ext>
    </p:extLst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074734"/>
      </p:ext>
    </p:extLst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986228"/>
      </p:ext>
    </p:extLst>
  </p:cSld>
  <p:clrMapOvr>
    <a:masterClrMapping/>
  </p:clrMapOvr>
  <p:transition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2888243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0816833"/>
      </p:ext>
    </p:extLst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059790"/>
      </p:ext>
    </p:extLst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060014"/>
      </p:ext>
    </p:extLst>
  </p:cSld>
  <p:clrMapOvr>
    <a:masterClrMapping/>
  </p:clrMapOvr>
  <p:transition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378098"/>
      </p:ext>
    </p:extLst>
  </p:cSld>
  <p:clrMapOvr>
    <a:masterClrMapping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1499696"/>
      </p:ext>
    </p:extLst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56664040"/>
      </p:ext>
    </p:extLst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6954819"/>
      </p:ext>
    </p:extLst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665155"/>
      </p:ext>
    </p:extLst>
  </p:cSld>
  <p:clrMapOvr>
    <a:masterClrMapping/>
  </p:clrMapOvr>
  <p:transition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0" y="1524000"/>
            <a:ext cx="1466850" cy="6680200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1524000"/>
            <a:ext cx="4248150" cy="668020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489379"/>
      </p:ext>
    </p:extLst>
  </p:cSld>
  <p:clrMapOvr>
    <a:masterClrMapping/>
  </p:clrMapOvr>
  <p:transition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694035"/>
      </p:ext>
    </p:extLst>
  </p:cSld>
  <p:clrMapOvr>
    <a:masterClrMapping/>
  </p:clrMapOvr>
  <p:transition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552121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7528766"/>
      </p:ext>
    </p:extLst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8168471"/>
      </p:ext>
    </p:extLst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406167"/>
      </p:ext>
    </p:extLst>
  </p:cSld>
  <p:clrMapOvr>
    <a:masterClrMapping/>
  </p:clrMapOvr>
  <p:transition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564716"/>
      </p:ext>
    </p:extLst>
  </p:cSld>
  <p:clrMapOvr>
    <a:masterClrMapping/>
  </p:clrMapOvr>
  <p:transition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929929"/>
      </p:ext>
    </p:extLst>
  </p:cSld>
  <p:clrMapOvr>
    <a:masterClrMapping/>
  </p:clrMapOvr>
  <p:transition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6000451"/>
      </p:ext>
    </p:extLst>
  </p:cSld>
  <p:clrMapOvr>
    <a:masterClrMapping/>
  </p:clrMapOvr>
  <p:transition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7261771"/>
      </p:ext>
    </p:extLst>
  </p:cSld>
  <p:clrMapOvr>
    <a:masterClrMapping/>
  </p:clrMapOvr>
  <p:transition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06668562"/>
      </p:ext>
    </p:extLst>
  </p:cSld>
  <p:clrMapOvr>
    <a:masterClrMapping/>
  </p:clrMapOvr>
  <p:transition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772927"/>
      </p:ext>
    </p:extLst>
  </p:cSld>
  <p:clrMapOvr>
    <a:masterClrMapping/>
  </p:clrMapOvr>
  <p:transition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917150"/>
      </p:ext>
    </p:extLst>
  </p:cSld>
  <p:clrMapOvr>
    <a:masterClrMapping/>
  </p:clrMapOvr>
  <p:transition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80980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551737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724134"/>
      </p:ext>
    </p:extLst>
  </p:cSld>
  <p:clrMapOvr>
    <a:masterClrMapping/>
  </p:clrMapOvr>
  <p:transition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729507"/>
      </p:ext>
    </p:extLst>
  </p:cSld>
  <p:clrMapOvr>
    <a:masterClrMapping/>
  </p:clrMapOvr>
  <p:transition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5323955"/>
      </p:ext>
    </p:extLst>
  </p:cSld>
  <p:clrMapOvr>
    <a:masterClrMapping/>
  </p:clrMapOvr>
  <p:transition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401242"/>
      </p:ext>
    </p:extLst>
  </p:cSld>
  <p:clrMapOvr>
    <a:masterClrMapping/>
  </p:clrMapOvr>
  <p:transition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899753"/>
      </p:ext>
    </p:extLst>
  </p:cSld>
  <p:clrMapOvr>
    <a:masterClrMapping/>
  </p:clrMapOvr>
  <p:transition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054827"/>
      </p:ext>
    </p:extLst>
  </p:cSld>
  <p:clrMapOvr>
    <a:masterClrMapping/>
  </p:clrMapOvr>
  <p:transition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6171177"/>
      </p:ext>
    </p:extLst>
  </p:cSld>
  <p:clrMapOvr>
    <a:masterClrMapping/>
  </p:clrMapOvr>
  <p:transition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1689222"/>
      </p:ext>
    </p:extLst>
  </p:cSld>
  <p:clrMapOvr>
    <a:masterClrMapping/>
  </p:clrMapOvr>
  <p:transition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0246282"/>
      </p:ext>
    </p:extLst>
  </p:cSld>
  <p:clrMapOvr>
    <a:masterClrMapping/>
  </p:clrMapOvr>
  <p:transition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772922"/>
      </p:ext>
    </p:extLst>
  </p:cSld>
  <p:clrMapOvr>
    <a:masterClrMapping/>
  </p:clrMapOvr>
  <p:transition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66685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071677"/>
      </p:ext>
    </p:extLst>
  </p:cSld>
  <p:clrMapOvr>
    <a:masterClrMapping/>
  </p:clrMapOvr>
  <p:transition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685378"/>
      </p:ext>
    </p:extLst>
  </p:cSld>
  <p:clrMapOvr>
    <a:masterClrMapping/>
  </p:clrMapOvr>
  <p:transition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489775"/>
      </p:ext>
    </p:extLst>
  </p:cSld>
  <p:clrMapOvr>
    <a:masterClrMapping/>
  </p:clrMapOvr>
  <p:transition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0153386"/>
      </p:ext>
    </p:extLst>
  </p:cSld>
  <p:clrMapOvr>
    <a:masterClrMapping/>
  </p:clrMapOvr>
  <p:transition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901773"/>
      </p:ext>
    </p:extLst>
  </p:cSld>
  <p:clrMapOvr>
    <a:masterClrMapping/>
  </p:clrMapOvr>
  <p:transition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852294"/>
      </p:ext>
    </p:extLst>
  </p:cSld>
  <p:clrMapOvr>
    <a:masterClrMapping/>
  </p:clrMapOvr>
  <p:transition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053943"/>
      </p:ext>
    </p:extLst>
  </p:cSld>
  <p:clrMapOvr>
    <a:masterClrMapping/>
  </p:clrMapOvr>
  <p:transition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0899650"/>
      </p:ext>
    </p:extLst>
  </p:cSld>
  <p:clrMapOvr>
    <a:masterClrMapping/>
  </p:clrMapOvr>
  <p:transition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2841764"/>
      </p:ext>
    </p:extLst>
  </p:cSld>
  <p:clrMapOvr>
    <a:masterClrMapping/>
  </p:clrMapOvr>
  <p:transition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6833518"/>
      </p:ext>
    </p:extLst>
  </p:cSld>
  <p:clrMapOvr>
    <a:masterClrMapping/>
  </p:clrMapOvr>
  <p:transition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423964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66275" y="0"/>
            <a:ext cx="3006725" cy="9753600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6100" y="0"/>
            <a:ext cx="8867775" cy="975360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246023"/>
      </p:ext>
    </p:extLst>
  </p:cSld>
  <p:clrMapOvr>
    <a:masterClrMapping/>
  </p:clrMapOvr>
  <p:transition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700708"/>
      </p:ext>
    </p:extLst>
  </p:cSld>
  <p:clrMapOvr>
    <a:masterClrMapping/>
  </p:clrMapOvr>
  <p:transition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cs typeface="Arial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055451"/>
      </p:ext>
    </p:extLst>
  </p:cSld>
  <p:clrMapOvr>
    <a:masterClrMapping/>
  </p:clrMapOvr>
  <p:transition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>
            <a:lvl1pPr>
              <a:defRPr>
                <a:cs typeface="Arial" pitchFamily="34" charset="0"/>
              </a:defRPr>
            </a:lvl1pPr>
            <a:lvl2pPr>
              <a:defRPr>
                <a:cs typeface="Arial" pitchFamily="34" charset="0"/>
              </a:defRPr>
            </a:lvl2pPr>
            <a:lvl3pPr>
              <a:defRPr>
                <a:cs typeface="Arial" pitchFamily="34" charset="0"/>
              </a:defRPr>
            </a:lvl3pPr>
            <a:lvl4pPr>
              <a:defRPr>
                <a:cs typeface="Arial" pitchFamily="34" charset="0"/>
              </a:defRPr>
            </a:lvl4pPr>
            <a:lvl5pPr>
              <a:defRPr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300537"/>
      </p:ext>
    </p:extLst>
  </p:cSld>
  <p:clrMapOvr>
    <a:masterClrMapping/>
  </p:clrMapOvr>
  <p:transition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cs typeface="Arial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9694775"/>
      </p:ext>
    </p:extLst>
  </p:cSld>
  <p:clrMapOvr>
    <a:masterClrMapping/>
  </p:clrMapOvr>
  <p:transition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>
                <a:cs typeface="Arial" pitchFamily="34" charset="0"/>
              </a:defRPr>
            </a:lvl1pPr>
            <a:lvl2pPr>
              <a:defRPr sz="2400">
                <a:cs typeface="Arial" pitchFamily="34" charset="0"/>
              </a:defRPr>
            </a:lvl2pPr>
            <a:lvl3pPr>
              <a:defRPr sz="2000">
                <a:cs typeface="Arial" pitchFamily="34" charset="0"/>
              </a:defRPr>
            </a:lvl3pPr>
            <a:lvl4pPr>
              <a:defRPr sz="1800">
                <a:cs typeface="Arial" pitchFamily="34" charset="0"/>
              </a:defRPr>
            </a:lvl4pPr>
            <a:lvl5pPr>
              <a:defRPr sz="1800"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>
                <a:cs typeface="Arial" pitchFamily="34" charset="0"/>
              </a:defRPr>
            </a:lvl1pPr>
            <a:lvl2pPr>
              <a:defRPr sz="2400">
                <a:cs typeface="Arial" pitchFamily="34" charset="0"/>
              </a:defRPr>
            </a:lvl2pPr>
            <a:lvl3pPr>
              <a:defRPr sz="2000">
                <a:cs typeface="Arial" pitchFamily="34" charset="0"/>
              </a:defRPr>
            </a:lvl3pPr>
            <a:lvl4pPr>
              <a:defRPr sz="1800">
                <a:cs typeface="Arial" pitchFamily="34" charset="0"/>
              </a:defRPr>
            </a:lvl4pPr>
            <a:lvl5pPr>
              <a:defRPr sz="1800"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706812"/>
      </p:ext>
    </p:extLst>
  </p:cSld>
  <p:clrMapOvr>
    <a:masterClrMapping/>
  </p:clrMapOvr>
  <p:transition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>
                <a:cs typeface="Arial" pitchFamily="34" charset="0"/>
              </a:defRPr>
            </a:lvl1pPr>
            <a:lvl2pPr>
              <a:defRPr sz="2000">
                <a:cs typeface="Arial" pitchFamily="34" charset="0"/>
              </a:defRPr>
            </a:lvl2pPr>
            <a:lvl3pPr>
              <a:defRPr sz="1800">
                <a:cs typeface="Arial" pitchFamily="34" charset="0"/>
              </a:defRPr>
            </a:lvl3pPr>
            <a:lvl4pPr>
              <a:defRPr sz="1600">
                <a:cs typeface="Arial" pitchFamily="34" charset="0"/>
              </a:defRPr>
            </a:lvl4pPr>
            <a:lvl5pPr>
              <a:defRPr sz="1600"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>
                <a:cs typeface="Arial" pitchFamily="34" charset="0"/>
              </a:defRPr>
            </a:lvl1pPr>
            <a:lvl2pPr>
              <a:defRPr sz="2000">
                <a:cs typeface="Arial" pitchFamily="34" charset="0"/>
              </a:defRPr>
            </a:lvl2pPr>
            <a:lvl3pPr>
              <a:defRPr sz="1800">
                <a:cs typeface="Arial" pitchFamily="34" charset="0"/>
              </a:defRPr>
            </a:lvl3pPr>
            <a:lvl4pPr>
              <a:defRPr sz="1600">
                <a:cs typeface="Arial" pitchFamily="34" charset="0"/>
              </a:defRPr>
            </a:lvl4pPr>
            <a:lvl5pPr>
              <a:defRPr sz="1600"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236220"/>
      </p:ext>
    </p:extLst>
  </p:cSld>
  <p:clrMapOvr>
    <a:masterClrMapping/>
  </p:clrMapOvr>
  <p:transition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723550"/>
      </p:ext>
    </p:extLst>
  </p:cSld>
  <p:clrMapOvr>
    <a:masterClrMapping/>
  </p:clrMapOvr>
  <p:transition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4474600"/>
      </p:ext>
    </p:extLst>
  </p:cSld>
  <p:clrMapOvr>
    <a:masterClrMapping/>
  </p:clrMapOvr>
  <p:transition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>
                <a:cs typeface="Arial" pitchFamily="34" charset="0"/>
              </a:defRPr>
            </a:lvl1pPr>
            <a:lvl2pPr>
              <a:defRPr sz="2800">
                <a:cs typeface="Arial" pitchFamily="34" charset="0"/>
              </a:defRPr>
            </a:lvl2pPr>
            <a:lvl3pPr>
              <a:defRPr sz="2400">
                <a:cs typeface="Arial" pitchFamily="34" charset="0"/>
              </a:defRPr>
            </a:lvl3pPr>
            <a:lvl4pPr>
              <a:defRPr sz="2000">
                <a:cs typeface="Arial" pitchFamily="34" charset="0"/>
              </a:defRPr>
            </a:lvl4pPr>
            <a:lvl5pPr>
              <a:defRPr sz="2000">
                <a:cs typeface="Arial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9385944"/>
      </p:ext>
    </p:extLst>
  </p:cSld>
  <p:clrMapOvr>
    <a:masterClrMapping/>
  </p:clrMapOvr>
  <p:transition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6972252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cs typeface="Arial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536344"/>
      </p:ext>
    </p:extLst>
  </p:cSld>
  <p:clrMapOvr>
    <a:masterClrMapping/>
  </p:clrMapOvr>
  <p:transition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>
            <a:lvl1pPr>
              <a:defRPr>
                <a:cs typeface="Arial" pitchFamily="34" charset="0"/>
              </a:defRPr>
            </a:lvl1pPr>
            <a:lvl2pPr>
              <a:defRPr>
                <a:cs typeface="Arial" pitchFamily="34" charset="0"/>
              </a:defRPr>
            </a:lvl2pPr>
            <a:lvl3pPr>
              <a:defRPr>
                <a:cs typeface="Arial" pitchFamily="34" charset="0"/>
              </a:defRPr>
            </a:lvl3pPr>
            <a:lvl4pPr>
              <a:defRPr>
                <a:cs typeface="Arial" pitchFamily="34" charset="0"/>
              </a:defRPr>
            </a:lvl4pPr>
            <a:lvl5pPr>
              <a:defRPr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909585"/>
      </p:ext>
    </p:extLst>
  </p:cSld>
  <p:clrMapOvr>
    <a:masterClrMapping/>
  </p:clrMapOvr>
  <p:transition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913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91325"/>
          </a:xfrm>
          <a:prstGeom prst="rect">
            <a:avLst/>
          </a:prstGeom>
        </p:spPr>
        <p:txBody>
          <a:bodyPr vert="eaVert"/>
          <a:lstStyle>
            <a:lvl1pPr>
              <a:defRPr>
                <a:cs typeface="Arial" pitchFamily="34" charset="0"/>
              </a:defRPr>
            </a:lvl1pPr>
            <a:lvl2pPr>
              <a:defRPr>
                <a:cs typeface="Arial" pitchFamily="34" charset="0"/>
              </a:defRPr>
            </a:lvl2pPr>
            <a:lvl3pPr>
              <a:defRPr>
                <a:cs typeface="Arial" pitchFamily="34" charset="0"/>
              </a:defRPr>
            </a:lvl3pPr>
            <a:lvl4pPr>
              <a:defRPr>
                <a:cs typeface="Arial" pitchFamily="34" charset="0"/>
              </a:defRPr>
            </a:lvl4pPr>
            <a:lvl5pPr>
              <a:defRPr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393489"/>
      </p:ext>
    </p:extLst>
  </p:cSld>
  <p:clrMapOvr>
    <a:masterClrMapping/>
  </p:clrMapOvr>
  <p:transition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396231"/>
      </p:ext>
    </p:extLst>
  </p:cSld>
  <p:clrMapOvr>
    <a:masterClrMapping/>
  </p:clrMapOvr>
  <p:transition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727725"/>
      </p:ext>
    </p:extLst>
  </p:cSld>
  <p:clrMapOvr>
    <a:masterClrMapping/>
  </p:clrMapOvr>
  <p:transition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3246490"/>
      </p:ext>
    </p:extLst>
  </p:cSld>
  <p:clrMapOvr>
    <a:masterClrMapping/>
  </p:clrMapOvr>
  <p:transition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2768600"/>
            <a:ext cx="24955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35350" y="2768600"/>
            <a:ext cx="24955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347643"/>
      </p:ext>
    </p:extLst>
  </p:cSld>
  <p:clrMapOvr>
    <a:masterClrMapping/>
  </p:clrMapOvr>
  <p:transition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481783"/>
      </p:ext>
    </p:extLst>
  </p:cSld>
  <p:clrMapOvr>
    <a:masterClrMapping/>
  </p:clrMapOvr>
  <p:transition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553341"/>
      </p:ext>
    </p:extLst>
  </p:cSld>
  <p:clrMapOvr>
    <a:masterClrMapping/>
  </p:clrMapOvr>
  <p:transition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4025825"/>
      </p:ext>
    </p:extLst>
  </p:cSld>
  <p:clrMapOvr>
    <a:masterClrMapping/>
  </p:clrMapOvr>
  <p:transition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4388918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>
            <a:lvl1pPr>
              <a:defRPr>
                <a:cs typeface="Arial" pitchFamily="34" charset="0"/>
              </a:defRPr>
            </a:lvl1pPr>
            <a:lvl2pPr>
              <a:defRPr>
                <a:cs typeface="Arial" pitchFamily="34" charset="0"/>
              </a:defRPr>
            </a:lvl2pPr>
            <a:lvl3pPr>
              <a:defRPr>
                <a:cs typeface="Arial" pitchFamily="34" charset="0"/>
              </a:defRPr>
            </a:lvl3pPr>
            <a:lvl4pPr>
              <a:defRPr>
                <a:cs typeface="Arial" pitchFamily="34" charset="0"/>
              </a:defRPr>
            </a:lvl4pPr>
            <a:lvl5pPr>
              <a:defRPr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877294"/>
      </p:ext>
    </p:extLst>
  </p:cSld>
  <p:clrMapOvr>
    <a:masterClrMapping/>
  </p:clrMapOvr>
  <p:transition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>
              <a:sym typeface="Helvetica Neue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0347263"/>
      </p:ext>
    </p:extLst>
  </p:cSld>
  <p:clrMapOvr>
    <a:masterClrMapping/>
  </p:clrMapOvr>
  <p:transition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430065"/>
      </p:ext>
    </p:extLst>
  </p:cSld>
  <p:clrMapOvr>
    <a:masterClrMapping/>
  </p:clrMapOvr>
  <p:transition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59900" y="254000"/>
            <a:ext cx="2857500" cy="8229600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254000"/>
            <a:ext cx="8420100" cy="822960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851108"/>
      </p:ext>
    </p:extLst>
  </p:cSld>
  <p:clrMapOvr>
    <a:masterClrMapping/>
  </p:clrMapOvr>
  <p:transition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002327"/>
      </p:ext>
    </p:extLst>
  </p:cSld>
  <p:clrMapOvr>
    <a:masterClrMapping/>
  </p:clrMapOvr>
  <p:transition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478123"/>
      </p:ext>
    </p:extLst>
  </p:cSld>
  <p:clrMapOvr>
    <a:masterClrMapping/>
  </p:clrMapOvr>
  <p:transition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52777298"/>
      </p:ext>
    </p:extLst>
  </p:cSld>
  <p:clrMapOvr>
    <a:masterClrMapping/>
  </p:clrMapOvr>
  <p:transition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2768600"/>
            <a:ext cx="24955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35350" y="2768600"/>
            <a:ext cx="24955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478406"/>
      </p:ext>
    </p:extLst>
  </p:cSld>
  <p:clrMapOvr>
    <a:masterClrMapping/>
  </p:clrMapOvr>
  <p:transition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687118"/>
      </p:ext>
    </p:extLst>
  </p:cSld>
  <p:clrMapOvr>
    <a:masterClrMapping/>
  </p:clrMapOvr>
  <p:transition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045606"/>
      </p:ext>
    </p:extLst>
  </p:cSld>
  <p:clrMapOvr>
    <a:masterClrMapping/>
  </p:clrMapOvr>
  <p:transition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8536209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cs typeface="Arial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4703782"/>
      </p:ext>
    </p:extLst>
  </p:cSld>
  <p:clrMapOvr>
    <a:masterClrMapping/>
  </p:clrMapOvr>
  <p:transition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594508"/>
      </p:ext>
    </p:extLst>
  </p:cSld>
  <p:clrMapOvr>
    <a:masterClrMapping/>
  </p:clrMapOvr>
  <p:transition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>
              <a:sym typeface="Helvetica Neue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4239405"/>
      </p:ext>
    </p:extLst>
  </p:cSld>
  <p:clrMapOvr>
    <a:masterClrMapping/>
  </p:clrMapOvr>
  <p:transition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034200"/>
      </p:ext>
    </p:extLst>
  </p:cSld>
  <p:clrMapOvr>
    <a:masterClrMapping/>
  </p:clrMapOvr>
  <p:transition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59900" y="254000"/>
            <a:ext cx="2857500" cy="8229600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254000"/>
            <a:ext cx="8420100" cy="822960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007696"/>
      </p:ext>
    </p:extLst>
  </p:cSld>
  <p:clrMapOvr>
    <a:masterClrMapping/>
  </p:clrMapOvr>
  <p:transition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488528"/>
      </p:ext>
    </p:extLst>
  </p:cSld>
  <p:clrMapOvr>
    <a:masterClrMapping/>
  </p:clrMapOvr>
  <p:transition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716344"/>
      </p:ext>
    </p:extLst>
  </p:cSld>
  <p:clrMapOvr>
    <a:masterClrMapping/>
  </p:clrMapOvr>
  <p:transition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8896600"/>
      </p:ext>
    </p:extLst>
  </p:cSld>
  <p:clrMapOvr>
    <a:masterClrMapping/>
  </p:clrMapOvr>
  <p:transition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4876800"/>
            <a:ext cx="2495550" cy="3009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35350" y="4876800"/>
            <a:ext cx="2495550" cy="3009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921692"/>
      </p:ext>
    </p:extLst>
  </p:cSld>
  <p:clrMapOvr>
    <a:masterClrMapping/>
  </p:clrMapOvr>
  <p:transition/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07293"/>
      </p:ext>
    </p:extLst>
  </p:cSld>
  <p:clrMapOvr>
    <a:masterClrMapping/>
  </p:clrMapOvr>
  <p:transition/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859109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>
                <a:cs typeface="Arial" pitchFamily="34" charset="0"/>
              </a:defRPr>
            </a:lvl1pPr>
            <a:lvl2pPr>
              <a:defRPr sz="2400">
                <a:cs typeface="Arial" pitchFamily="34" charset="0"/>
              </a:defRPr>
            </a:lvl2pPr>
            <a:lvl3pPr>
              <a:defRPr sz="2000">
                <a:cs typeface="Arial" pitchFamily="34" charset="0"/>
              </a:defRPr>
            </a:lvl3pPr>
            <a:lvl4pPr>
              <a:defRPr sz="1800">
                <a:cs typeface="Arial" pitchFamily="34" charset="0"/>
              </a:defRPr>
            </a:lvl4pPr>
            <a:lvl5pPr>
              <a:defRPr sz="1800"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>
                <a:cs typeface="Arial" pitchFamily="34" charset="0"/>
              </a:defRPr>
            </a:lvl1pPr>
            <a:lvl2pPr>
              <a:defRPr sz="2400">
                <a:cs typeface="Arial" pitchFamily="34" charset="0"/>
              </a:defRPr>
            </a:lvl2pPr>
            <a:lvl3pPr>
              <a:defRPr sz="2000">
                <a:cs typeface="Arial" pitchFamily="34" charset="0"/>
              </a:defRPr>
            </a:lvl3pPr>
            <a:lvl4pPr>
              <a:defRPr sz="1800">
                <a:cs typeface="Arial" pitchFamily="34" charset="0"/>
              </a:defRPr>
            </a:lvl4pPr>
            <a:lvl5pPr>
              <a:defRPr sz="1800"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615291"/>
      </p:ext>
    </p:extLst>
  </p:cSld>
  <p:clrMapOvr>
    <a:masterClrMapping/>
  </p:clrMapOvr>
  <p:transition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8840595"/>
      </p:ext>
    </p:extLst>
  </p:cSld>
  <p:clrMapOvr>
    <a:masterClrMapping/>
  </p:clrMapOvr>
  <p:transition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9403301"/>
      </p:ext>
    </p:extLst>
  </p:cSld>
  <p:clrMapOvr>
    <a:masterClrMapping/>
  </p:clrMapOvr>
  <p:transition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>
              <a:sym typeface="Helvetica Neue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9731934"/>
      </p:ext>
    </p:extLst>
  </p:cSld>
  <p:clrMapOvr>
    <a:masterClrMapping/>
  </p:clrMapOvr>
  <p:transition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654595"/>
      </p:ext>
    </p:extLst>
  </p:cSld>
  <p:clrMapOvr>
    <a:masterClrMapping/>
  </p:clrMapOvr>
  <p:transition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645025" y="1384300"/>
            <a:ext cx="1285875" cy="6502400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1384300"/>
            <a:ext cx="3705225" cy="650240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218924"/>
      </p:ext>
    </p:extLst>
  </p:cSld>
  <p:clrMapOvr>
    <a:masterClrMapping/>
  </p:clrMapOvr>
  <p:transition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040395"/>
      </p:ext>
    </p:extLst>
  </p:cSld>
  <p:clrMapOvr>
    <a:masterClrMapping/>
  </p:clrMapOvr>
  <p:transition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306299"/>
      </p:ext>
    </p:extLst>
  </p:cSld>
  <p:clrMapOvr>
    <a:masterClrMapping/>
  </p:clrMapOvr>
  <p:transition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6277746"/>
      </p:ext>
    </p:extLst>
  </p:cSld>
  <p:clrMapOvr>
    <a:masterClrMapping/>
  </p:clrMapOvr>
  <p:transition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8013700"/>
            <a:ext cx="5638800" cy="1562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8013700"/>
            <a:ext cx="5638800" cy="1562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310534"/>
      </p:ext>
    </p:extLst>
  </p:cSld>
  <p:clrMapOvr>
    <a:masterClrMapping/>
  </p:clrMapOvr>
  <p:transition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871968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>
                <a:cs typeface="Arial" pitchFamily="34" charset="0"/>
              </a:defRPr>
            </a:lvl1pPr>
            <a:lvl2pPr>
              <a:defRPr sz="2000">
                <a:cs typeface="Arial" pitchFamily="34" charset="0"/>
              </a:defRPr>
            </a:lvl2pPr>
            <a:lvl3pPr>
              <a:defRPr sz="1800">
                <a:cs typeface="Arial" pitchFamily="34" charset="0"/>
              </a:defRPr>
            </a:lvl3pPr>
            <a:lvl4pPr>
              <a:defRPr sz="1600">
                <a:cs typeface="Arial" pitchFamily="34" charset="0"/>
              </a:defRPr>
            </a:lvl4pPr>
            <a:lvl5pPr>
              <a:defRPr sz="1600"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>
                <a:cs typeface="Arial" pitchFamily="34" charset="0"/>
              </a:defRPr>
            </a:lvl1pPr>
            <a:lvl2pPr>
              <a:defRPr sz="2000">
                <a:cs typeface="Arial" pitchFamily="34" charset="0"/>
              </a:defRPr>
            </a:lvl2pPr>
            <a:lvl3pPr>
              <a:defRPr sz="1800">
                <a:cs typeface="Arial" pitchFamily="34" charset="0"/>
              </a:defRPr>
            </a:lvl3pPr>
            <a:lvl4pPr>
              <a:defRPr sz="1600">
                <a:cs typeface="Arial" pitchFamily="34" charset="0"/>
              </a:defRPr>
            </a:lvl4pPr>
            <a:lvl5pPr>
              <a:defRPr sz="1600"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990984"/>
      </p:ext>
    </p:extLst>
  </p:cSld>
  <p:clrMapOvr>
    <a:masterClrMapping/>
  </p:clrMapOvr>
  <p:transition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609190"/>
      </p:ext>
    </p:extLst>
  </p:cSld>
  <p:clrMapOvr>
    <a:masterClrMapping/>
  </p:clrMapOvr>
  <p:transition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5709858"/>
      </p:ext>
    </p:extLst>
  </p:cSld>
  <p:clrMapOvr>
    <a:masterClrMapping/>
  </p:clrMapOvr>
  <p:transition/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337279"/>
      </p:ext>
    </p:extLst>
  </p:cSld>
  <p:clrMapOvr>
    <a:masterClrMapping/>
  </p:clrMapOvr>
  <p:transition/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>
              <a:sym typeface="Helvetica Neue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2511059"/>
      </p:ext>
    </p:extLst>
  </p:cSld>
  <p:clrMapOvr>
    <a:masterClrMapping/>
  </p:clrMapOvr>
  <p:transition/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61805"/>
      </p:ext>
    </p:extLst>
  </p:cSld>
  <p:clrMapOvr>
    <a:masterClrMapping/>
  </p:clrMapOvr>
  <p:transition/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59900" y="6807200"/>
            <a:ext cx="2857500" cy="2768600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6807200"/>
            <a:ext cx="8420100" cy="276860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333206"/>
      </p:ext>
    </p:extLst>
  </p:cSld>
  <p:clrMapOvr>
    <a:masterClrMapping/>
  </p:clrMapOvr>
  <p:transition/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907712"/>
      </p:ext>
    </p:extLst>
  </p:cSld>
  <p:clrMapOvr>
    <a:masterClrMapping/>
  </p:clrMapOvr>
  <p:transition/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264019"/>
      </p:ext>
    </p:extLst>
  </p:cSld>
  <p:clrMapOvr>
    <a:masterClrMapping/>
  </p:clrMapOvr>
  <p:transition/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7138140"/>
      </p:ext>
    </p:extLst>
  </p:cSld>
  <p:clrMapOvr>
    <a:masterClrMapping/>
  </p:clrMapOvr>
  <p:transition/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4864100"/>
            <a:ext cx="5575300" cy="3009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100" y="4864100"/>
            <a:ext cx="5575300" cy="3009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728938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098221"/>
      </p:ext>
    </p:extLst>
  </p:cSld>
  <p:clrMapOvr>
    <a:masterClrMapping/>
  </p:clrMapOvr>
  <p:transition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500476"/>
      </p:ext>
    </p:extLst>
  </p:cSld>
  <p:clrMapOvr>
    <a:masterClrMapping/>
  </p:clrMapOvr>
  <p:transition/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746996"/>
      </p:ext>
    </p:extLst>
  </p:cSld>
  <p:clrMapOvr>
    <a:masterClrMapping/>
  </p:clrMapOvr>
  <p:transition/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3848953"/>
      </p:ext>
    </p:extLst>
  </p:cSld>
  <p:clrMapOvr>
    <a:masterClrMapping/>
  </p:clrMapOvr>
  <p:transition/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4507692"/>
      </p:ext>
    </p:extLst>
  </p:cSld>
  <p:clrMapOvr>
    <a:masterClrMapping/>
  </p:clrMapOvr>
  <p:transition/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>
              <a:sym typeface="Helvetica Neue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3631121"/>
      </p:ext>
    </p:extLst>
  </p:cSld>
  <p:clrMapOvr>
    <a:masterClrMapping/>
  </p:clrMapOvr>
  <p:transition/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926027"/>
      </p:ext>
    </p:extLst>
  </p:cSld>
  <p:clrMapOvr>
    <a:masterClrMapping/>
  </p:clrMapOvr>
  <p:transition/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64650" y="1371600"/>
            <a:ext cx="2825750" cy="6502400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1371600"/>
            <a:ext cx="8324850" cy="650240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856113"/>
      </p:ext>
    </p:extLst>
  </p:cSld>
  <p:clrMapOvr>
    <a:masterClrMapping/>
  </p:clrMapOvr>
  <p:transition/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269128"/>
      </p:ext>
    </p:extLst>
  </p:cSld>
  <p:clrMapOvr>
    <a:masterClrMapping/>
  </p:clrMapOvr>
  <p:transition/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309475"/>
      </p:ext>
    </p:extLst>
  </p:cSld>
  <p:clrMapOvr>
    <a:masterClrMapping/>
  </p:clrMapOvr>
  <p:transition/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0062859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2853830"/>
      </p:ext>
    </p:extLst>
  </p:cSld>
  <p:clrMapOvr>
    <a:masterClrMapping/>
  </p:clrMapOvr>
  <p:transition/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73900" y="2768600"/>
            <a:ext cx="24955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21850" y="2768600"/>
            <a:ext cx="24955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053598"/>
      </p:ext>
    </p:extLst>
  </p:cSld>
  <p:clrMapOvr>
    <a:masterClrMapping/>
  </p:clrMapOvr>
  <p:transition/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411991"/>
      </p:ext>
    </p:extLst>
  </p:cSld>
  <p:clrMapOvr>
    <a:masterClrMapping/>
  </p:clrMapOvr>
  <p:transition/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814283"/>
      </p:ext>
    </p:extLst>
  </p:cSld>
  <p:clrMapOvr>
    <a:masterClrMapping/>
  </p:clrMapOvr>
  <p:transition/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3569281"/>
      </p:ext>
    </p:extLst>
  </p:cSld>
  <p:clrMapOvr>
    <a:masterClrMapping/>
  </p:clrMapOvr>
  <p:transition/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5978714"/>
      </p:ext>
    </p:extLst>
  </p:cSld>
  <p:clrMapOvr>
    <a:masterClrMapping/>
  </p:clrMapOvr>
  <p:transition/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>
              <a:sym typeface="Helvetica Neue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5001248"/>
      </p:ext>
    </p:extLst>
  </p:cSld>
  <p:clrMapOvr>
    <a:masterClrMapping/>
  </p:clrMapOvr>
  <p:transition/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858437"/>
      </p:ext>
    </p:extLst>
  </p:cSld>
  <p:clrMapOvr>
    <a:masterClrMapping/>
  </p:clrMapOvr>
  <p:transition/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59900" y="254000"/>
            <a:ext cx="2857500" cy="8229600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254000"/>
            <a:ext cx="8420100" cy="822960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559424"/>
      </p:ext>
    </p:extLst>
  </p:cSld>
  <p:clrMapOvr>
    <a:masterClrMapping/>
  </p:clrMapOvr>
  <p:transition/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179146"/>
      </p:ext>
    </p:extLst>
  </p:cSld>
  <p:clrMapOvr>
    <a:masterClrMapping/>
  </p:clrMapOvr>
  <p:transition/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6131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986953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>
                <a:cs typeface="Arial" pitchFamily="34" charset="0"/>
              </a:defRPr>
            </a:lvl1pPr>
            <a:lvl2pPr>
              <a:defRPr sz="2800">
                <a:cs typeface="Arial" pitchFamily="34" charset="0"/>
              </a:defRPr>
            </a:lvl2pPr>
            <a:lvl3pPr>
              <a:defRPr sz="2400">
                <a:cs typeface="Arial" pitchFamily="34" charset="0"/>
              </a:defRPr>
            </a:lvl3pPr>
            <a:lvl4pPr>
              <a:defRPr sz="2000">
                <a:cs typeface="Arial" pitchFamily="34" charset="0"/>
              </a:defRPr>
            </a:lvl4pPr>
            <a:lvl5pPr>
              <a:defRPr sz="2000">
                <a:cs typeface="Arial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82938678"/>
      </p:ext>
    </p:extLst>
  </p:cSld>
  <p:clrMapOvr>
    <a:masterClrMapping/>
  </p:clrMapOvr>
  <p:transition/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9705392"/>
      </p:ext>
    </p:extLst>
  </p:cSld>
  <p:clrMapOvr>
    <a:masterClrMapping/>
  </p:clrMapOvr>
  <p:transition/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2768600"/>
            <a:ext cx="56388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6388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848847"/>
      </p:ext>
    </p:extLst>
  </p:cSld>
  <p:clrMapOvr>
    <a:masterClrMapping/>
  </p:clrMapOvr>
  <p:transition/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584938"/>
      </p:ext>
    </p:extLst>
  </p:cSld>
  <p:clrMapOvr>
    <a:masterClrMapping/>
  </p:clrMapOvr>
  <p:transition/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859861"/>
      </p:ext>
    </p:extLst>
  </p:cSld>
  <p:clrMapOvr>
    <a:masterClrMapping/>
  </p:clrMapOvr>
  <p:transition/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6889073"/>
      </p:ext>
    </p:extLst>
  </p:cSld>
  <p:clrMapOvr>
    <a:masterClrMapping/>
  </p:clrMapOvr>
  <p:transition/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4297077"/>
      </p:ext>
    </p:extLst>
  </p:cSld>
  <p:clrMapOvr>
    <a:masterClrMapping/>
  </p:clrMapOvr>
  <p:transition/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>
              <a:sym typeface="Helvetica Neue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6581235"/>
      </p:ext>
    </p:extLst>
  </p:cSld>
  <p:clrMapOvr>
    <a:masterClrMapping/>
  </p:clrMapOvr>
  <p:transition/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017070"/>
      </p:ext>
    </p:extLst>
  </p:cSld>
  <p:clrMapOvr>
    <a:masterClrMapping/>
  </p:clrMapOvr>
  <p:transition/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59900" y="254000"/>
            <a:ext cx="2857500" cy="8229600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254000"/>
            <a:ext cx="8420100" cy="822960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947855"/>
      </p:ext>
    </p:extLst>
  </p:cSld>
  <p:clrMapOvr>
    <a:masterClrMapping/>
  </p:clrMapOvr>
  <p:transition/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260591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2802555"/>
      </p:ext>
    </p:extLst>
  </p:cSld>
  <p:clrMapOvr>
    <a:masterClrMapping/>
  </p:clrMapOvr>
  <p:transition/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694585"/>
      </p:ext>
    </p:extLst>
  </p:cSld>
  <p:clrMapOvr>
    <a:masterClrMapping/>
  </p:clrMapOvr>
  <p:transition/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553593"/>
      </p:ext>
    </p:extLst>
  </p:cSld>
  <p:clrMapOvr>
    <a:masterClrMapping/>
  </p:clrMapOvr>
  <p:transition/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1371600"/>
            <a:ext cx="5638800" cy="701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1371600"/>
            <a:ext cx="5638800" cy="701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348838"/>
      </p:ext>
    </p:extLst>
  </p:cSld>
  <p:clrMapOvr>
    <a:masterClrMapping/>
  </p:clrMapOvr>
  <p:transition/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381533"/>
      </p:ext>
    </p:extLst>
  </p:cSld>
  <p:clrMapOvr>
    <a:masterClrMapping/>
  </p:clrMapOvr>
  <p:transition/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287423"/>
      </p:ext>
    </p:extLst>
  </p:cSld>
  <p:clrMapOvr>
    <a:masterClrMapping/>
  </p:clrMapOvr>
  <p:transition/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4154617"/>
      </p:ext>
    </p:extLst>
  </p:cSld>
  <p:clrMapOvr>
    <a:masterClrMapping/>
  </p:clrMapOvr>
  <p:transition/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2203109"/>
      </p:ext>
    </p:extLst>
  </p:cSld>
  <p:clrMapOvr>
    <a:masterClrMapping/>
  </p:clrMapOvr>
  <p:transition/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>
              <a:sym typeface="Helvetica Neue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3134070"/>
      </p:ext>
    </p:extLst>
  </p:cSld>
  <p:clrMapOvr>
    <a:masterClrMapping/>
  </p:clrMapOvr>
  <p:transition/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210707"/>
      </p:ext>
    </p:extLst>
  </p:cSld>
  <p:clrMapOvr>
    <a:masterClrMapping/>
  </p:clrMapOvr>
  <p:transition/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7991475"/>
          </a:xfrm>
          <a:prstGeom prst="rect">
            <a:avLst/>
          </a:prstGeom>
        </p:spPr>
        <p:txBody>
          <a:bodyPr vert="eaVert"/>
          <a:lstStyle>
            <a:lvl1pPr>
              <a:defRPr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7991475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431979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>
            <a:lvl1pPr>
              <a:defRPr>
                <a:cs typeface="Arial" pitchFamily="34" charset="0"/>
              </a:defRPr>
            </a:lvl1pPr>
            <a:lvl2pPr>
              <a:defRPr>
                <a:cs typeface="Arial" pitchFamily="34" charset="0"/>
              </a:defRPr>
            </a:lvl2pPr>
            <a:lvl3pPr>
              <a:defRPr>
                <a:cs typeface="Arial" pitchFamily="34" charset="0"/>
              </a:defRPr>
            </a:lvl3pPr>
            <a:lvl4pPr>
              <a:defRPr>
                <a:cs typeface="Arial" pitchFamily="34" charset="0"/>
              </a:defRPr>
            </a:lvl4pPr>
            <a:lvl5pPr>
              <a:defRPr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85514"/>
      </p:ext>
    </p:extLst>
  </p:cSld>
  <p:clrMapOvr>
    <a:masterClrMapping/>
  </p:clrMapOvr>
  <p:transition/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cs typeface="Arial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205121"/>
      </p:ext>
    </p:extLst>
  </p:cSld>
  <p:clrMapOvr>
    <a:masterClrMapping/>
  </p:clrMapOvr>
  <p:transition/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>
            <a:lvl1pPr>
              <a:defRPr>
                <a:cs typeface="Arial" pitchFamily="34" charset="0"/>
              </a:defRPr>
            </a:lvl1pPr>
            <a:lvl2pPr>
              <a:defRPr>
                <a:cs typeface="Arial" pitchFamily="34" charset="0"/>
              </a:defRPr>
            </a:lvl2pPr>
            <a:lvl3pPr>
              <a:defRPr>
                <a:cs typeface="Arial" pitchFamily="34" charset="0"/>
              </a:defRPr>
            </a:lvl3pPr>
            <a:lvl4pPr>
              <a:defRPr>
                <a:cs typeface="Arial" pitchFamily="34" charset="0"/>
              </a:defRPr>
            </a:lvl4pPr>
            <a:lvl5pPr>
              <a:defRPr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98791"/>
      </p:ext>
    </p:extLst>
  </p:cSld>
  <p:clrMapOvr>
    <a:masterClrMapping/>
  </p:clrMapOvr>
  <p:transition/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cs typeface="Arial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9418733"/>
      </p:ext>
    </p:extLst>
  </p:cSld>
  <p:clrMapOvr>
    <a:masterClrMapping/>
  </p:clrMapOvr>
  <p:transition/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>
                <a:cs typeface="Arial" pitchFamily="34" charset="0"/>
              </a:defRPr>
            </a:lvl1pPr>
            <a:lvl2pPr>
              <a:defRPr sz="2400">
                <a:cs typeface="Arial" pitchFamily="34" charset="0"/>
              </a:defRPr>
            </a:lvl2pPr>
            <a:lvl3pPr>
              <a:defRPr sz="2000">
                <a:cs typeface="Arial" pitchFamily="34" charset="0"/>
              </a:defRPr>
            </a:lvl3pPr>
            <a:lvl4pPr>
              <a:defRPr sz="1800">
                <a:cs typeface="Arial" pitchFamily="34" charset="0"/>
              </a:defRPr>
            </a:lvl4pPr>
            <a:lvl5pPr>
              <a:defRPr sz="1800"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>
                <a:cs typeface="Arial" pitchFamily="34" charset="0"/>
              </a:defRPr>
            </a:lvl1pPr>
            <a:lvl2pPr>
              <a:defRPr sz="2400">
                <a:cs typeface="Arial" pitchFamily="34" charset="0"/>
              </a:defRPr>
            </a:lvl2pPr>
            <a:lvl3pPr>
              <a:defRPr sz="2000">
                <a:cs typeface="Arial" pitchFamily="34" charset="0"/>
              </a:defRPr>
            </a:lvl3pPr>
            <a:lvl4pPr>
              <a:defRPr sz="1800">
                <a:cs typeface="Arial" pitchFamily="34" charset="0"/>
              </a:defRPr>
            </a:lvl4pPr>
            <a:lvl5pPr>
              <a:defRPr sz="1800"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7493"/>
      </p:ext>
    </p:extLst>
  </p:cSld>
  <p:clrMapOvr>
    <a:masterClrMapping/>
  </p:clrMapOvr>
  <p:transition/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>
                <a:cs typeface="Arial" pitchFamily="34" charset="0"/>
              </a:defRPr>
            </a:lvl1pPr>
            <a:lvl2pPr>
              <a:defRPr sz="2000">
                <a:cs typeface="Arial" pitchFamily="34" charset="0"/>
              </a:defRPr>
            </a:lvl2pPr>
            <a:lvl3pPr>
              <a:defRPr sz="1800">
                <a:cs typeface="Arial" pitchFamily="34" charset="0"/>
              </a:defRPr>
            </a:lvl3pPr>
            <a:lvl4pPr>
              <a:defRPr sz="1600">
                <a:cs typeface="Arial" pitchFamily="34" charset="0"/>
              </a:defRPr>
            </a:lvl4pPr>
            <a:lvl5pPr>
              <a:defRPr sz="1600"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>
                <a:cs typeface="Arial" pitchFamily="34" charset="0"/>
              </a:defRPr>
            </a:lvl1pPr>
            <a:lvl2pPr>
              <a:defRPr sz="2000">
                <a:cs typeface="Arial" pitchFamily="34" charset="0"/>
              </a:defRPr>
            </a:lvl2pPr>
            <a:lvl3pPr>
              <a:defRPr sz="1800">
                <a:cs typeface="Arial" pitchFamily="34" charset="0"/>
              </a:defRPr>
            </a:lvl3pPr>
            <a:lvl4pPr>
              <a:defRPr sz="1600">
                <a:cs typeface="Arial" pitchFamily="34" charset="0"/>
              </a:defRPr>
            </a:lvl4pPr>
            <a:lvl5pPr>
              <a:defRPr sz="1600"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458139"/>
      </p:ext>
    </p:extLst>
  </p:cSld>
  <p:clrMapOvr>
    <a:masterClrMapping/>
  </p:clrMapOvr>
  <p:transition/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999471"/>
      </p:ext>
    </p:extLst>
  </p:cSld>
  <p:clrMapOvr>
    <a:masterClrMapping/>
  </p:clrMapOvr>
  <p:transition/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713505"/>
      </p:ext>
    </p:extLst>
  </p:cSld>
  <p:clrMapOvr>
    <a:masterClrMapping/>
  </p:clrMapOvr>
  <p:transition/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>
                <a:cs typeface="Arial" pitchFamily="34" charset="0"/>
              </a:defRPr>
            </a:lvl1pPr>
            <a:lvl2pPr>
              <a:defRPr sz="2800">
                <a:cs typeface="Arial" pitchFamily="34" charset="0"/>
              </a:defRPr>
            </a:lvl2pPr>
            <a:lvl3pPr>
              <a:defRPr sz="2400">
                <a:cs typeface="Arial" pitchFamily="34" charset="0"/>
              </a:defRPr>
            </a:lvl3pPr>
            <a:lvl4pPr>
              <a:defRPr sz="2000">
                <a:cs typeface="Arial" pitchFamily="34" charset="0"/>
              </a:defRPr>
            </a:lvl4pPr>
            <a:lvl5pPr>
              <a:defRPr sz="2000">
                <a:cs typeface="Arial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1126446"/>
      </p:ext>
    </p:extLst>
  </p:cSld>
  <p:clrMapOvr>
    <a:masterClrMapping/>
  </p:clrMapOvr>
  <p:transition/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>
              <a:sym typeface="Helvetica Neue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7154967"/>
      </p:ext>
    </p:extLst>
  </p:cSld>
  <p:clrMapOvr>
    <a:masterClrMapping/>
  </p:clrMapOvr>
  <p:transition/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>
            <a:lvl1pPr>
              <a:defRPr>
                <a:cs typeface="Arial" pitchFamily="34" charset="0"/>
              </a:defRPr>
            </a:lvl1pPr>
            <a:lvl2pPr>
              <a:defRPr>
                <a:cs typeface="Arial" pitchFamily="34" charset="0"/>
              </a:defRPr>
            </a:lvl2pPr>
            <a:lvl3pPr>
              <a:defRPr>
                <a:cs typeface="Arial" pitchFamily="34" charset="0"/>
              </a:defRPr>
            </a:lvl3pPr>
            <a:lvl4pPr>
              <a:defRPr>
                <a:cs typeface="Arial" pitchFamily="34" charset="0"/>
              </a:defRPr>
            </a:lvl4pPr>
            <a:lvl5pPr>
              <a:defRPr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538692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54000"/>
            <a:ext cx="2925762" cy="8458200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54000"/>
            <a:ext cx="8624888" cy="8458200"/>
          </a:xfrm>
          <a:prstGeom prst="rect">
            <a:avLst/>
          </a:prstGeom>
        </p:spPr>
        <p:txBody>
          <a:bodyPr vert="eaVert"/>
          <a:lstStyle>
            <a:lvl1pPr>
              <a:defRPr>
                <a:cs typeface="Arial" pitchFamily="34" charset="0"/>
              </a:defRPr>
            </a:lvl1pPr>
            <a:lvl2pPr>
              <a:defRPr>
                <a:cs typeface="Arial" pitchFamily="34" charset="0"/>
              </a:defRPr>
            </a:lvl2pPr>
            <a:lvl3pPr>
              <a:defRPr>
                <a:cs typeface="Arial" pitchFamily="34" charset="0"/>
              </a:defRPr>
            </a:lvl3pPr>
            <a:lvl4pPr>
              <a:defRPr>
                <a:cs typeface="Arial" pitchFamily="34" charset="0"/>
              </a:defRPr>
            </a:lvl4pPr>
            <a:lvl5pPr>
              <a:defRPr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005096"/>
      </p:ext>
    </p:extLst>
  </p:cSld>
  <p:clrMapOvr>
    <a:masterClrMapping/>
  </p:clrMapOvr>
  <p:transition/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54000"/>
            <a:ext cx="2925762" cy="8458200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54000"/>
            <a:ext cx="8624888" cy="8458200"/>
          </a:xfrm>
          <a:prstGeom prst="rect">
            <a:avLst/>
          </a:prstGeom>
        </p:spPr>
        <p:txBody>
          <a:bodyPr vert="eaVert"/>
          <a:lstStyle>
            <a:lvl1pPr>
              <a:defRPr>
                <a:cs typeface="Arial" pitchFamily="34" charset="0"/>
              </a:defRPr>
            </a:lvl1pPr>
            <a:lvl2pPr>
              <a:defRPr>
                <a:cs typeface="Arial" pitchFamily="34" charset="0"/>
              </a:defRPr>
            </a:lvl2pPr>
            <a:lvl3pPr>
              <a:defRPr>
                <a:cs typeface="Arial" pitchFamily="34" charset="0"/>
              </a:defRPr>
            </a:lvl3pPr>
            <a:lvl4pPr>
              <a:defRPr>
                <a:cs typeface="Arial" pitchFamily="34" charset="0"/>
              </a:defRPr>
            </a:lvl4pPr>
            <a:lvl5pPr>
              <a:defRPr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8568734"/>
      </p:ext>
    </p:extLst>
  </p:cSld>
  <p:clrMapOvr>
    <a:masterClrMapping/>
  </p:clrMapOvr>
  <p:transition/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cs typeface="Arial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757804"/>
      </p:ext>
    </p:extLst>
  </p:cSld>
  <p:clrMapOvr>
    <a:masterClrMapping/>
  </p:clrMapOvr>
  <p:transition/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>
            <a:lvl1pPr>
              <a:defRPr>
                <a:cs typeface="Arial" pitchFamily="34" charset="0"/>
              </a:defRPr>
            </a:lvl1pPr>
            <a:lvl2pPr>
              <a:defRPr>
                <a:cs typeface="Arial" pitchFamily="34" charset="0"/>
              </a:defRPr>
            </a:lvl2pPr>
            <a:lvl3pPr>
              <a:defRPr>
                <a:cs typeface="Arial" pitchFamily="34" charset="0"/>
              </a:defRPr>
            </a:lvl3pPr>
            <a:lvl4pPr>
              <a:defRPr>
                <a:cs typeface="Arial" pitchFamily="34" charset="0"/>
              </a:defRPr>
            </a:lvl4pPr>
            <a:lvl5pPr>
              <a:defRPr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854928"/>
      </p:ext>
    </p:extLst>
  </p:cSld>
  <p:clrMapOvr>
    <a:masterClrMapping/>
  </p:clrMapOvr>
  <p:transition/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cs typeface="Arial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6089093"/>
      </p:ext>
    </p:extLst>
  </p:cSld>
  <p:clrMapOvr>
    <a:masterClrMapping/>
  </p:clrMapOvr>
  <p:transition/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>
                <a:cs typeface="Arial" pitchFamily="34" charset="0"/>
              </a:defRPr>
            </a:lvl1pPr>
            <a:lvl2pPr>
              <a:defRPr sz="2400">
                <a:cs typeface="Arial" pitchFamily="34" charset="0"/>
              </a:defRPr>
            </a:lvl2pPr>
            <a:lvl3pPr>
              <a:defRPr sz="2000">
                <a:cs typeface="Arial" pitchFamily="34" charset="0"/>
              </a:defRPr>
            </a:lvl3pPr>
            <a:lvl4pPr>
              <a:defRPr sz="1800">
                <a:cs typeface="Arial" pitchFamily="34" charset="0"/>
              </a:defRPr>
            </a:lvl4pPr>
            <a:lvl5pPr>
              <a:defRPr sz="1800"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>
                <a:cs typeface="Arial" pitchFamily="34" charset="0"/>
              </a:defRPr>
            </a:lvl1pPr>
            <a:lvl2pPr>
              <a:defRPr sz="2400">
                <a:cs typeface="Arial" pitchFamily="34" charset="0"/>
              </a:defRPr>
            </a:lvl2pPr>
            <a:lvl3pPr>
              <a:defRPr sz="2000">
                <a:cs typeface="Arial" pitchFamily="34" charset="0"/>
              </a:defRPr>
            </a:lvl3pPr>
            <a:lvl4pPr>
              <a:defRPr sz="1800">
                <a:cs typeface="Arial" pitchFamily="34" charset="0"/>
              </a:defRPr>
            </a:lvl4pPr>
            <a:lvl5pPr>
              <a:defRPr sz="1800"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697845"/>
      </p:ext>
    </p:extLst>
  </p:cSld>
  <p:clrMapOvr>
    <a:masterClrMapping/>
  </p:clrMapOvr>
  <p:transition/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>
                <a:cs typeface="Arial" pitchFamily="34" charset="0"/>
              </a:defRPr>
            </a:lvl1pPr>
            <a:lvl2pPr>
              <a:defRPr sz="2000">
                <a:cs typeface="Arial" pitchFamily="34" charset="0"/>
              </a:defRPr>
            </a:lvl2pPr>
            <a:lvl3pPr>
              <a:defRPr sz="1800">
                <a:cs typeface="Arial" pitchFamily="34" charset="0"/>
              </a:defRPr>
            </a:lvl3pPr>
            <a:lvl4pPr>
              <a:defRPr sz="1600">
                <a:cs typeface="Arial" pitchFamily="34" charset="0"/>
              </a:defRPr>
            </a:lvl4pPr>
            <a:lvl5pPr>
              <a:defRPr sz="1600"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>
                <a:cs typeface="Arial" pitchFamily="34" charset="0"/>
              </a:defRPr>
            </a:lvl1pPr>
            <a:lvl2pPr>
              <a:defRPr sz="2000">
                <a:cs typeface="Arial" pitchFamily="34" charset="0"/>
              </a:defRPr>
            </a:lvl2pPr>
            <a:lvl3pPr>
              <a:defRPr sz="1800">
                <a:cs typeface="Arial" pitchFamily="34" charset="0"/>
              </a:defRPr>
            </a:lvl3pPr>
            <a:lvl4pPr>
              <a:defRPr sz="1600">
                <a:cs typeface="Arial" pitchFamily="34" charset="0"/>
              </a:defRPr>
            </a:lvl4pPr>
            <a:lvl5pPr>
              <a:defRPr sz="1600"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7338"/>
      </p:ext>
    </p:extLst>
  </p:cSld>
  <p:clrMapOvr>
    <a:masterClrMapping/>
  </p:clrMapOvr>
  <p:transition/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652737"/>
      </p:ext>
    </p:extLst>
  </p:cSld>
  <p:clrMapOvr>
    <a:masterClrMapping/>
  </p:clrMapOvr>
  <p:transition/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9858171"/>
      </p:ext>
    </p:extLst>
  </p:cSld>
  <p:clrMapOvr>
    <a:masterClrMapping/>
  </p:clrMapOvr>
  <p:transition/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>
                <a:cs typeface="Arial" pitchFamily="34" charset="0"/>
              </a:defRPr>
            </a:lvl1pPr>
            <a:lvl2pPr>
              <a:defRPr sz="2800">
                <a:cs typeface="Arial" pitchFamily="34" charset="0"/>
              </a:defRPr>
            </a:lvl2pPr>
            <a:lvl3pPr>
              <a:defRPr sz="2400">
                <a:cs typeface="Arial" pitchFamily="34" charset="0"/>
              </a:defRPr>
            </a:lvl3pPr>
            <a:lvl4pPr>
              <a:defRPr sz="2000">
                <a:cs typeface="Arial" pitchFamily="34" charset="0"/>
              </a:defRPr>
            </a:lvl4pPr>
            <a:lvl5pPr>
              <a:defRPr sz="2000">
                <a:cs typeface="Arial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6323533"/>
      </p:ext>
    </p:extLst>
  </p:cSld>
  <p:clrMapOvr>
    <a:masterClrMapping/>
  </p:clrMapOvr>
  <p:transition/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>
              <a:sym typeface="Helvetica Neue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180572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cs typeface="Arial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938725"/>
      </p:ext>
    </p:extLst>
  </p:cSld>
  <p:clrMapOvr>
    <a:masterClrMapping/>
  </p:clrMapOvr>
  <p:transition/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>
            <a:lvl1pPr>
              <a:defRPr>
                <a:cs typeface="Arial" pitchFamily="34" charset="0"/>
              </a:defRPr>
            </a:lvl1pPr>
            <a:lvl2pPr>
              <a:defRPr>
                <a:cs typeface="Arial" pitchFamily="34" charset="0"/>
              </a:defRPr>
            </a:lvl2pPr>
            <a:lvl3pPr>
              <a:defRPr>
                <a:cs typeface="Arial" pitchFamily="34" charset="0"/>
              </a:defRPr>
            </a:lvl3pPr>
            <a:lvl4pPr>
              <a:defRPr>
                <a:cs typeface="Arial" pitchFamily="34" charset="0"/>
              </a:defRPr>
            </a:lvl4pPr>
            <a:lvl5pPr>
              <a:defRPr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892514"/>
      </p:ext>
    </p:extLst>
  </p:cSld>
  <p:clrMapOvr>
    <a:masterClrMapping/>
  </p:clrMapOvr>
  <p:transition/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4357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435725"/>
          </a:xfrm>
          <a:prstGeom prst="rect">
            <a:avLst/>
          </a:prstGeom>
        </p:spPr>
        <p:txBody>
          <a:bodyPr vert="eaVert"/>
          <a:lstStyle>
            <a:lvl1pPr>
              <a:defRPr>
                <a:cs typeface="Arial" pitchFamily="34" charset="0"/>
              </a:defRPr>
            </a:lvl1pPr>
            <a:lvl2pPr>
              <a:defRPr>
                <a:cs typeface="Arial" pitchFamily="34" charset="0"/>
              </a:defRPr>
            </a:lvl2pPr>
            <a:lvl3pPr>
              <a:defRPr>
                <a:cs typeface="Arial" pitchFamily="34" charset="0"/>
              </a:defRPr>
            </a:lvl3pPr>
            <a:lvl4pPr>
              <a:defRPr>
                <a:cs typeface="Arial" pitchFamily="34" charset="0"/>
              </a:defRPr>
            </a:lvl4pPr>
            <a:lvl5pPr>
              <a:defRPr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4086897"/>
      </p:ext>
    </p:extLst>
  </p:cSld>
  <p:clrMapOvr>
    <a:masterClrMapping/>
  </p:clrMapOvr>
  <p:transition/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cs typeface="Arial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578133"/>
      </p:ext>
    </p:extLst>
  </p:cSld>
  <p:clrMapOvr>
    <a:masterClrMapping/>
  </p:clrMapOvr>
  <p:transition/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>
            <a:lvl1pPr>
              <a:defRPr>
                <a:cs typeface="Arial" pitchFamily="34" charset="0"/>
              </a:defRPr>
            </a:lvl1pPr>
            <a:lvl2pPr>
              <a:defRPr>
                <a:cs typeface="Arial" pitchFamily="34" charset="0"/>
              </a:defRPr>
            </a:lvl2pPr>
            <a:lvl3pPr>
              <a:defRPr>
                <a:cs typeface="Arial" pitchFamily="34" charset="0"/>
              </a:defRPr>
            </a:lvl3pPr>
            <a:lvl4pPr>
              <a:defRPr>
                <a:cs typeface="Arial" pitchFamily="34" charset="0"/>
              </a:defRPr>
            </a:lvl4pPr>
            <a:lvl5pPr>
              <a:defRPr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73259"/>
      </p:ext>
    </p:extLst>
  </p:cSld>
  <p:clrMapOvr>
    <a:masterClrMapping/>
  </p:clrMapOvr>
  <p:transition/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cs typeface="Arial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92827981"/>
      </p:ext>
    </p:extLst>
  </p:cSld>
  <p:clrMapOvr>
    <a:masterClrMapping/>
  </p:clrMapOvr>
  <p:transition/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>
                <a:cs typeface="Arial" pitchFamily="34" charset="0"/>
              </a:defRPr>
            </a:lvl1pPr>
            <a:lvl2pPr>
              <a:defRPr sz="2400">
                <a:cs typeface="Arial" pitchFamily="34" charset="0"/>
              </a:defRPr>
            </a:lvl2pPr>
            <a:lvl3pPr>
              <a:defRPr sz="2000">
                <a:cs typeface="Arial" pitchFamily="34" charset="0"/>
              </a:defRPr>
            </a:lvl3pPr>
            <a:lvl4pPr>
              <a:defRPr sz="1800">
                <a:cs typeface="Arial" pitchFamily="34" charset="0"/>
              </a:defRPr>
            </a:lvl4pPr>
            <a:lvl5pPr>
              <a:defRPr sz="1800"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>
                <a:cs typeface="Arial" pitchFamily="34" charset="0"/>
              </a:defRPr>
            </a:lvl1pPr>
            <a:lvl2pPr>
              <a:defRPr sz="2400">
                <a:cs typeface="Arial" pitchFamily="34" charset="0"/>
              </a:defRPr>
            </a:lvl2pPr>
            <a:lvl3pPr>
              <a:defRPr sz="2000">
                <a:cs typeface="Arial" pitchFamily="34" charset="0"/>
              </a:defRPr>
            </a:lvl3pPr>
            <a:lvl4pPr>
              <a:defRPr sz="1800">
                <a:cs typeface="Arial" pitchFamily="34" charset="0"/>
              </a:defRPr>
            </a:lvl4pPr>
            <a:lvl5pPr>
              <a:defRPr sz="1800"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212444"/>
      </p:ext>
    </p:extLst>
  </p:cSld>
  <p:clrMapOvr>
    <a:masterClrMapping/>
  </p:clrMapOvr>
  <p:transition/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>
                <a:cs typeface="Arial" pitchFamily="34" charset="0"/>
              </a:defRPr>
            </a:lvl1pPr>
            <a:lvl2pPr>
              <a:defRPr sz="2000">
                <a:cs typeface="Arial" pitchFamily="34" charset="0"/>
              </a:defRPr>
            </a:lvl2pPr>
            <a:lvl3pPr>
              <a:defRPr sz="1800">
                <a:cs typeface="Arial" pitchFamily="34" charset="0"/>
              </a:defRPr>
            </a:lvl3pPr>
            <a:lvl4pPr>
              <a:defRPr sz="1600">
                <a:cs typeface="Arial" pitchFamily="34" charset="0"/>
              </a:defRPr>
            </a:lvl4pPr>
            <a:lvl5pPr>
              <a:defRPr sz="1600"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>
                <a:cs typeface="Arial" pitchFamily="34" charset="0"/>
              </a:defRPr>
            </a:lvl1pPr>
            <a:lvl2pPr>
              <a:defRPr sz="2000">
                <a:cs typeface="Arial" pitchFamily="34" charset="0"/>
              </a:defRPr>
            </a:lvl2pPr>
            <a:lvl3pPr>
              <a:defRPr sz="1800">
                <a:cs typeface="Arial" pitchFamily="34" charset="0"/>
              </a:defRPr>
            </a:lvl3pPr>
            <a:lvl4pPr>
              <a:defRPr sz="1600">
                <a:cs typeface="Arial" pitchFamily="34" charset="0"/>
              </a:defRPr>
            </a:lvl4pPr>
            <a:lvl5pPr>
              <a:defRPr sz="1600"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524360"/>
      </p:ext>
    </p:extLst>
  </p:cSld>
  <p:clrMapOvr>
    <a:masterClrMapping/>
  </p:clrMapOvr>
  <p:transition/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004837"/>
      </p:ext>
    </p:extLst>
  </p:cSld>
  <p:clrMapOvr>
    <a:masterClrMapping/>
  </p:clrMapOvr>
  <p:transition/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341305"/>
      </p:ext>
    </p:extLst>
  </p:cSld>
  <p:clrMapOvr>
    <a:masterClrMapping/>
  </p:clrMapOvr>
  <p:transition/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>
                <a:cs typeface="Arial" pitchFamily="34" charset="0"/>
              </a:defRPr>
            </a:lvl1pPr>
            <a:lvl2pPr>
              <a:defRPr sz="2800">
                <a:cs typeface="Arial" pitchFamily="34" charset="0"/>
              </a:defRPr>
            </a:lvl2pPr>
            <a:lvl3pPr>
              <a:defRPr sz="2400">
                <a:cs typeface="Arial" pitchFamily="34" charset="0"/>
              </a:defRPr>
            </a:lvl3pPr>
            <a:lvl4pPr>
              <a:defRPr sz="2000">
                <a:cs typeface="Arial" pitchFamily="34" charset="0"/>
              </a:defRPr>
            </a:lvl4pPr>
            <a:lvl5pPr>
              <a:defRPr sz="2000">
                <a:cs typeface="Arial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6607127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>
            <a:lvl1pPr>
              <a:defRPr>
                <a:cs typeface="Arial" pitchFamily="34" charset="0"/>
              </a:defRPr>
            </a:lvl1pPr>
            <a:lvl2pPr>
              <a:defRPr>
                <a:cs typeface="Arial" pitchFamily="34" charset="0"/>
              </a:defRPr>
            </a:lvl2pPr>
            <a:lvl3pPr>
              <a:defRPr>
                <a:cs typeface="Arial" pitchFamily="34" charset="0"/>
              </a:defRPr>
            </a:lvl3pPr>
            <a:lvl4pPr>
              <a:defRPr>
                <a:cs typeface="Arial" pitchFamily="34" charset="0"/>
              </a:defRPr>
            </a:lvl4pPr>
            <a:lvl5pPr>
              <a:defRPr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273536"/>
      </p:ext>
    </p:extLst>
  </p:cSld>
  <p:clrMapOvr>
    <a:masterClrMapping/>
  </p:clrMapOvr>
  <p:transition/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>
              <a:sym typeface="Helvetica Neue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9325441"/>
      </p:ext>
    </p:extLst>
  </p:cSld>
  <p:clrMapOvr>
    <a:masterClrMapping/>
  </p:clrMapOvr>
  <p:transition/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>
            <a:lvl1pPr>
              <a:defRPr>
                <a:cs typeface="Arial" pitchFamily="34" charset="0"/>
              </a:defRPr>
            </a:lvl1pPr>
            <a:lvl2pPr>
              <a:defRPr>
                <a:cs typeface="Arial" pitchFamily="34" charset="0"/>
              </a:defRPr>
            </a:lvl2pPr>
            <a:lvl3pPr>
              <a:defRPr>
                <a:cs typeface="Arial" pitchFamily="34" charset="0"/>
              </a:defRPr>
            </a:lvl3pPr>
            <a:lvl4pPr>
              <a:defRPr>
                <a:cs typeface="Arial" pitchFamily="34" charset="0"/>
              </a:defRPr>
            </a:lvl4pPr>
            <a:lvl5pPr>
              <a:defRPr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7502428"/>
      </p:ext>
    </p:extLst>
  </p:cSld>
  <p:clrMapOvr>
    <a:masterClrMapping/>
  </p:clrMapOvr>
  <p:transition/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>
            <a:lvl1pPr>
              <a:defRPr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>
            <a:lvl1pPr>
              <a:defRPr>
                <a:cs typeface="Arial" pitchFamily="34" charset="0"/>
              </a:defRPr>
            </a:lvl1pPr>
            <a:lvl2pPr>
              <a:defRPr>
                <a:cs typeface="Arial" pitchFamily="34" charset="0"/>
              </a:defRPr>
            </a:lvl2pPr>
            <a:lvl3pPr>
              <a:defRPr>
                <a:cs typeface="Arial" pitchFamily="34" charset="0"/>
              </a:defRPr>
            </a:lvl3pPr>
            <a:lvl4pPr>
              <a:defRPr>
                <a:cs typeface="Arial" pitchFamily="34" charset="0"/>
              </a:defRPr>
            </a:lvl4pPr>
            <a:lvl5pPr>
              <a:defRPr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646995"/>
      </p:ext>
    </p:extLst>
  </p:cSld>
  <p:clrMapOvr>
    <a:masterClrMapping/>
  </p:clrMapOvr>
  <p:transition/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226843"/>
      </p:ext>
    </p:extLst>
  </p:cSld>
  <p:clrMapOvr>
    <a:masterClrMapping/>
  </p:clrMapOvr>
  <p:transition/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961548"/>
      </p:ext>
    </p:extLst>
  </p:cSld>
  <p:clrMapOvr>
    <a:masterClrMapping/>
  </p:clrMapOvr>
  <p:transition/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7319731"/>
      </p:ext>
    </p:extLst>
  </p:cSld>
  <p:clrMapOvr>
    <a:masterClrMapping/>
  </p:clrMapOvr>
  <p:transition/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26532"/>
      </p:ext>
    </p:extLst>
  </p:cSld>
  <p:clrMapOvr>
    <a:masterClrMapping/>
  </p:clrMapOvr>
  <p:transition/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257123"/>
      </p:ext>
    </p:extLst>
  </p:cSld>
  <p:clrMapOvr>
    <a:masterClrMapping/>
  </p:clrMapOvr>
  <p:transition/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60426"/>
      </p:ext>
    </p:extLst>
  </p:cSld>
  <p:clrMapOvr>
    <a:masterClrMapping/>
  </p:clrMapOvr>
  <p:transition/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8694998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cs typeface="Arial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577622"/>
      </p:ext>
    </p:extLst>
  </p:cSld>
  <p:clrMapOvr>
    <a:masterClrMapping/>
  </p:clrMapOvr>
  <p:transition/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9348554"/>
      </p:ext>
    </p:extLst>
  </p:cSld>
  <p:clrMapOvr>
    <a:masterClrMapping/>
  </p:clrMapOvr>
  <p:transition/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9030922"/>
      </p:ext>
    </p:extLst>
  </p:cSld>
  <p:clrMapOvr>
    <a:masterClrMapping/>
  </p:clrMapOvr>
  <p:transition/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713286"/>
      </p:ext>
    </p:extLst>
  </p:cSld>
  <p:clrMapOvr>
    <a:masterClrMapping/>
  </p:clrMapOvr>
  <p:transition/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0" y="1524000"/>
            <a:ext cx="1466850" cy="6680200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1524000"/>
            <a:ext cx="4248150" cy="668020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496604"/>
      </p:ext>
    </p:extLst>
  </p:cSld>
  <p:clrMapOvr>
    <a:masterClrMapping/>
  </p:clrMapOvr>
  <p:transition/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A8D042-E70D-4E1C-AF91-536991142BD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618206"/>
      </p:ext>
    </p:extLst>
  </p:cSld>
  <p:clrMapOvr>
    <a:masterClrMapping/>
  </p:clrMapOvr>
  <p:transition/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85EC83-2E33-4E9E-9464-0926FF70974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431819"/>
      </p:ext>
    </p:extLst>
  </p:cSld>
  <p:clrMapOvr>
    <a:masterClrMapping/>
  </p:clrMapOvr>
  <p:transition/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86CAD6-941A-4036-BCB8-A347F7CE7A3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411420"/>
      </p:ext>
    </p:extLst>
  </p:cSld>
  <p:clrMapOvr>
    <a:masterClrMapping/>
  </p:clrMapOvr>
  <p:transition/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6100" y="2057400"/>
            <a:ext cx="5886450" cy="769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4950" y="2057400"/>
            <a:ext cx="5886450" cy="769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F6CDCB-87A5-42EB-BF1A-089E7F51CB7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327051"/>
      </p:ext>
    </p:extLst>
  </p:cSld>
  <p:clrMapOvr>
    <a:masterClrMapping/>
  </p:clrMapOvr>
  <p:transition/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9299BA-56F8-4A69-8639-A1C5862D73D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38298"/>
      </p:ext>
    </p:extLst>
  </p:cSld>
  <p:clrMapOvr>
    <a:masterClrMapping/>
  </p:clrMapOvr>
  <p:transition/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6EAE24-AD75-4108-9950-7F93E8BAB45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142389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>
                <a:cs typeface="Arial" pitchFamily="34" charset="0"/>
              </a:defRPr>
            </a:lvl1pPr>
            <a:lvl2pPr>
              <a:defRPr sz="2400">
                <a:cs typeface="Arial" pitchFamily="34" charset="0"/>
              </a:defRPr>
            </a:lvl2pPr>
            <a:lvl3pPr>
              <a:defRPr sz="2000">
                <a:cs typeface="Arial" pitchFamily="34" charset="0"/>
              </a:defRPr>
            </a:lvl3pPr>
            <a:lvl4pPr>
              <a:defRPr sz="1800">
                <a:cs typeface="Arial" pitchFamily="34" charset="0"/>
              </a:defRPr>
            </a:lvl4pPr>
            <a:lvl5pPr>
              <a:defRPr sz="1800"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>
                <a:cs typeface="Arial" pitchFamily="34" charset="0"/>
              </a:defRPr>
            </a:lvl1pPr>
            <a:lvl2pPr>
              <a:defRPr sz="2400">
                <a:cs typeface="Arial" pitchFamily="34" charset="0"/>
              </a:defRPr>
            </a:lvl2pPr>
            <a:lvl3pPr>
              <a:defRPr sz="2000">
                <a:cs typeface="Arial" pitchFamily="34" charset="0"/>
              </a:defRPr>
            </a:lvl3pPr>
            <a:lvl4pPr>
              <a:defRPr sz="1800">
                <a:cs typeface="Arial" pitchFamily="34" charset="0"/>
              </a:defRPr>
            </a:lvl4pPr>
            <a:lvl5pPr>
              <a:defRPr sz="1800"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796117"/>
      </p:ext>
    </p:extLst>
  </p:cSld>
  <p:clrMapOvr>
    <a:masterClrMapping/>
  </p:clrMapOvr>
  <p:transition/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807E06-A21C-4149-B516-4C2D63DC3F4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846977"/>
      </p:ext>
    </p:extLst>
  </p:cSld>
  <p:clrMapOvr>
    <a:masterClrMapping/>
  </p:clrMapOvr>
  <p:transition/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9F09DA-EE60-4821-B2C1-8FAF1B14683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623900"/>
      </p:ext>
    </p:extLst>
  </p:cSld>
  <p:clrMapOvr>
    <a:masterClrMapping/>
  </p:clrMapOvr>
  <p:transition/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2B38E4-7143-45C0-9942-08945272352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376024"/>
      </p:ext>
    </p:extLst>
  </p:cSld>
  <p:clrMapOvr>
    <a:masterClrMapping/>
  </p:clrMapOvr>
  <p:transition/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26E090-6277-4485-8026-33085678373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183100"/>
      </p:ext>
    </p:extLst>
  </p:cSld>
  <p:clrMapOvr>
    <a:masterClrMapping/>
  </p:clrMapOvr>
  <p:transition/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66275" y="0"/>
            <a:ext cx="3006725" cy="9753600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6100" y="0"/>
            <a:ext cx="8867775" cy="975360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0C6212-7871-4794-AB21-32B2D4FAFAC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640289"/>
      </p:ext>
    </p:extLst>
  </p:cSld>
  <p:clrMapOvr>
    <a:masterClrMapping/>
  </p:clrMapOvr>
  <p:transition/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cs typeface="Arial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955705"/>
      </p:ext>
    </p:extLst>
  </p:cSld>
  <p:clrMapOvr>
    <a:masterClrMapping/>
  </p:clrMapOvr>
  <p:transition/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>
            <a:lvl1pPr>
              <a:defRPr>
                <a:cs typeface="Arial" pitchFamily="34" charset="0"/>
              </a:defRPr>
            </a:lvl1pPr>
            <a:lvl2pPr>
              <a:defRPr>
                <a:cs typeface="Arial" pitchFamily="34" charset="0"/>
              </a:defRPr>
            </a:lvl2pPr>
            <a:lvl3pPr>
              <a:defRPr>
                <a:cs typeface="Arial" pitchFamily="34" charset="0"/>
              </a:defRPr>
            </a:lvl3pPr>
            <a:lvl4pPr>
              <a:defRPr>
                <a:cs typeface="Arial" pitchFamily="34" charset="0"/>
              </a:defRPr>
            </a:lvl4pPr>
            <a:lvl5pPr>
              <a:defRPr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478445"/>
      </p:ext>
    </p:extLst>
  </p:cSld>
  <p:clrMapOvr>
    <a:masterClrMapping/>
  </p:clrMapOvr>
  <p:transition/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cs typeface="Arial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6337997"/>
      </p:ext>
    </p:extLst>
  </p:cSld>
  <p:clrMapOvr>
    <a:masterClrMapping/>
  </p:clrMapOvr>
  <p:transition/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>
                <a:cs typeface="Arial" pitchFamily="34" charset="0"/>
              </a:defRPr>
            </a:lvl1pPr>
            <a:lvl2pPr>
              <a:defRPr sz="2400">
                <a:cs typeface="Arial" pitchFamily="34" charset="0"/>
              </a:defRPr>
            </a:lvl2pPr>
            <a:lvl3pPr>
              <a:defRPr sz="2000">
                <a:cs typeface="Arial" pitchFamily="34" charset="0"/>
              </a:defRPr>
            </a:lvl3pPr>
            <a:lvl4pPr>
              <a:defRPr sz="1800">
                <a:cs typeface="Arial" pitchFamily="34" charset="0"/>
              </a:defRPr>
            </a:lvl4pPr>
            <a:lvl5pPr>
              <a:defRPr sz="1800"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>
                <a:cs typeface="Arial" pitchFamily="34" charset="0"/>
              </a:defRPr>
            </a:lvl1pPr>
            <a:lvl2pPr>
              <a:defRPr sz="2400">
                <a:cs typeface="Arial" pitchFamily="34" charset="0"/>
              </a:defRPr>
            </a:lvl2pPr>
            <a:lvl3pPr>
              <a:defRPr sz="2000">
                <a:cs typeface="Arial" pitchFamily="34" charset="0"/>
              </a:defRPr>
            </a:lvl3pPr>
            <a:lvl4pPr>
              <a:defRPr sz="1800">
                <a:cs typeface="Arial" pitchFamily="34" charset="0"/>
              </a:defRPr>
            </a:lvl4pPr>
            <a:lvl5pPr>
              <a:defRPr sz="1800"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16643"/>
      </p:ext>
    </p:extLst>
  </p:cSld>
  <p:clrMapOvr>
    <a:masterClrMapping/>
  </p:clrMapOvr>
  <p:transition/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>
                <a:cs typeface="Arial" pitchFamily="34" charset="0"/>
              </a:defRPr>
            </a:lvl1pPr>
            <a:lvl2pPr>
              <a:defRPr sz="2000">
                <a:cs typeface="Arial" pitchFamily="34" charset="0"/>
              </a:defRPr>
            </a:lvl2pPr>
            <a:lvl3pPr>
              <a:defRPr sz="1800">
                <a:cs typeface="Arial" pitchFamily="34" charset="0"/>
              </a:defRPr>
            </a:lvl3pPr>
            <a:lvl4pPr>
              <a:defRPr sz="1600">
                <a:cs typeface="Arial" pitchFamily="34" charset="0"/>
              </a:defRPr>
            </a:lvl4pPr>
            <a:lvl5pPr>
              <a:defRPr sz="1600"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>
                <a:cs typeface="Arial" pitchFamily="34" charset="0"/>
              </a:defRPr>
            </a:lvl1pPr>
            <a:lvl2pPr>
              <a:defRPr sz="2000">
                <a:cs typeface="Arial" pitchFamily="34" charset="0"/>
              </a:defRPr>
            </a:lvl2pPr>
            <a:lvl3pPr>
              <a:defRPr sz="1800">
                <a:cs typeface="Arial" pitchFamily="34" charset="0"/>
              </a:defRPr>
            </a:lvl3pPr>
            <a:lvl4pPr>
              <a:defRPr sz="1600">
                <a:cs typeface="Arial" pitchFamily="34" charset="0"/>
              </a:defRPr>
            </a:lvl4pPr>
            <a:lvl5pPr>
              <a:defRPr sz="1600"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889866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>
                <a:cs typeface="Arial" pitchFamily="34" charset="0"/>
              </a:defRPr>
            </a:lvl1pPr>
            <a:lvl2pPr>
              <a:defRPr sz="2000">
                <a:cs typeface="Arial" pitchFamily="34" charset="0"/>
              </a:defRPr>
            </a:lvl2pPr>
            <a:lvl3pPr>
              <a:defRPr sz="1800">
                <a:cs typeface="Arial" pitchFamily="34" charset="0"/>
              </a:defRPr>
            </a:lvl3pPr>
            <a:lvl4pPr>
              <a:defRPr sz="1600">
                <a:cs typeface="Arial" pitchFamily="34" charset="0"/>
              </a:defRPr>
            </a:lvl4pPr>
            <a:lvl5pPr>
              <a:defRPr sz="1600"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>
                <a:cs typeface="Arial" pitchFamily="34" charset="0"/>
              </a:defRPr>
            </a:lvl1pPr>
            <a:lvl2pPr>
              <a:defRPr sz="2000">
                <a:cs typeface="Arial" pitchFamily="34" charset="0"/>
              </a:defRPr>
            </a:lvl2pPr>
            <a:lvl3pPr>
              <a:defRPr sz="1800">
                <a:cs typeface="Arial" pitchFamily="34" charset="0"/>
              </a:defRPr>
            </a:lvl3pPr>
            <a:lvl4pPr>
              <a:defRPr sz="1600">
                <a:cs typeface="Arial" pitchFamily="34" charset="0"/>
              </a:defRPr>
            </a:lvl4pPr>
            <a:lvl5pPr>
              <a:defRPr sz="1600"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007677"/>
      </p:ext>
    </p:extLst>
  </p:cSld>
  <p:clrMapOvr>
    <a:masterClrMapping/>
  </p:clrMapOvr>
  <p:transition/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907985"/>
      </p:ext>
    </p:extLst>
  </p:cSld>
  <p:clrMapOvr>
    <a:masterClrMapping/>
  </p:clrMapOvr>
  <p:transition/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0374396"/>
      </p:ext>
    </p:extLst>
  </p:cSld>
  <p:clrMapOvr>
    <a:masterClrMapping/>
  </p:clrMapOvr>
  <p:transition/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>
                <a:cs typeface="Arial" pitchFamily="34" charset="0"/>
              </a:defRPr>
            </a:lvl1pPr>
            <a:lvl2pPr>
              <a:defRPr sz="2800">
                <a:cs typeface="Arial" pitchFamily="34" charset="0"/>
              </a:defRPr>
            </a:lvl2pPr>
            <a:lvl3pPr>
              <a:defRPr sz="2400">
                <a:cs typeface="Arial" pitchFamily="34" charset="0"/>
              </a:defRPr>
            </a:lvl3pPr>
            <a:lvl4pPr>
              <a:defRPr sz="2000">
                <a:cs typeface="Arial" pitchFamily="34" charset="0"/>
              </a:defRPr>
            </a:lvl4pPr>
            <a:lvl5pPr>
              <a:defRPr sz="2000">
                <a:cs typeface="Arial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9816898"/>
      </p:ext>
    </p:extLst>
  </p:cSld>
  <p:clrMapOvr>
    <a:masterClrMapping/>
  </p:clrMapOvr>
  <p:transition/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403805"/>
      </p:ext>
    </p:extLst>
  </p:cSld>
  <p:clrMapOvr>
    <a:masterClrMapping/>
  </p:clrMapOvr>
  <p:transition/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>
            <a:lvl1pPr>
              <a:defRPr>
                <a:cs typeface="Arial" pitchFamily="34" charset="0"/>
              </a:defRPr>
            </a:lvl1pPr>
            <a:lvl2pPr>
              <a:defRPr>
                <a:cs typeface="Arial" pitchFamily="34" charset="0"/>
              </a:defRPr>
            </a:lvl2pPr>
            <a:lvl3pPr>
              <a:defRPr>
                <a:cs typeface="Arial" pitchFamily="34" charset="0"/>
              </a:defRPr>
            </a:lvl3pPr>
            <a:lvl4pPr>
              <a:defRPr>
                <a:cs typeface="Arial" pitchFamily="34" charset="0"/>
              </a:defRPr>
            </a:lvl4pPr>
            <a:lvl5pPr>
              <a:defRPr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201183"/>
      </p:ext>
    </p:extLst>
  </p:cSld>
  <p:clrMapOvr>
    <a:masterClrMapping/>
  </p:clrMapOvr>
  <p:transition/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913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91325"/>
          </a:xfrm>
          <a:prstGeom prst="rect">
            <a:avLst/>
          </a:prstGeom>
        </p:spPr>
        <p:txBody>
          <a:bodyPr vert="eaVert"/>
          <a:lstStyle>
            <a:lvl1pPr>
              <a:defRPr>
                <a:cs typeface="Arial" pitchFamily="34" charset="0"/>
              </a:defRPr>
            </a:lvl1pPr>
            <a:lvl2pPr>
              <a:defRPr>
                <a:cs typeface="Arial" pitchFamily="34" charset="0"/>
              </a:defRPr>
            </a:lvl2pPr>
            <a:lvl3pPr>
              <a:defRPr>
                <a:cs typeface="Arial" pitchFamily="34" charset="0"/>
              </a:defRPr>
            </a:lvl3pPr>
            <a:lvl4pPr>
              <a:defRPr>
                <a:cs typeface="Arial" pitchFamily="34" charset="0"/>
              </a:defRPr>
            </a:lvl4pPr>
            <a:lvl5pPr>
              <a:defRPr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27155"/>
      </p:ext>
    </p:extLst>
  </p:cSld>
  <p:clrMapOvr>
    <a:masterClrMapping/>
  </p:clrMapOvr>
  <p:transition/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84201"/>
      </p:ext>
    </p:extLst>
  </p:cSld>
  <p:clrMapOvr>
    <a:masterClrMapping/>
  </p:clrMapOvr>
  <p:transition/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378680"/>
      </p:ext>
    </p:extLst>
  </p:cSld>
  <p:clrMapOvr>
    <a:masterClrMapping/>
  </p:clrMapOvr>
  <p:transition/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9995252"/>
      </p:ext>
    </p:extLst>
  </p:cSld>
  <p:clrMapOvr>
    <a:masterClrMapping/>
  </p:clrMapOvr>
  <p:transition/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270622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365680"/>
      </p:ext>
    </p:extLst>
  </p:cSld>
  <p:clrMapOvr>
    <a:masterClrMapping/>
  </p:clrMapOvr>
  <p:transition/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664667"/>
      </p:ext>
    </p:extLst>
  </p:cSld>
  <p:clrMapOvr>
    <a:masterClrMapping/>
  </p:clrMapOvr>
  <p:transition/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843284"/>
      </p:ext>
    </p:extLst>
  </p:cSld>
  <p:clrMapOvr>
    <a:masterClrMapping/>
  </p:clrMapOvr>
  <p:transition/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7506912"/>
      </p:ext>
    </p:extLst>
  </p:cSld>
  <p:clrMapOvr>
    <a:masterClrMapping/>
  </p:clrMapOvr>
  <p:transition/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8766496"/>
      </p:ext>
    </p:extLst>
  </p:cSld>
  <p:clrMapOvr>
    <a:masterClrMapping/>
  </p:clrMapOvr>
  <p:transition/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7657283"/>
      </p:ext>
    </p:extLst>
  </p:cSld>
  <p:clrMapOvr>
    <a:masterClrMapping/>
  </p:clrMapOvr>
  <p:transition/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412708"/>
      </p:ext>
    </p:extLst>
  </p:cSld>
  <p:clrMapOvr>
    <a:masterClrMapping/>
  </p:clrMapOvr>
  <p:transition/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1638300"/>
            <a:ext cx="2616200" cy="4521200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1638300"/>
            <a:ext cx="7696200" cy="452120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09693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096337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9195061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>
                <a:cs typeface="Arial" pitchFamily="34" charset="0"/>
              </a:defRPr>
            </a:lvl1pPr>
            <a:lvl2pPr>
              <a:defRPr sz="2800">
                <a:cs typeface="Arial" pitchFamily="34" charset="0"/>
              </a:defRPr>
            </a:lvl2pPr>
            <a:lvl3pPr>
              <a:defRPr sz="2400">
                <a:cs typeface="Arial" pitchFamily="34" charset="0"/>
              </a:defRPr>
            </a:lvl3pPr>
            <a:lvl4pPr>
              <a:defRPr sz="2000">
                <a:cs typeface="Arial" pitchFamily="34" charset="0"/>
              </a:defRPr>
            </a:lvl4pPr>
            <a:lvl5pPr>
              <a:defRPr sz="2000">
                <a:cs typeface="Arial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1580326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7573921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>
            <a:lvl1pPr>
              <a:defRPr>
                <a:cs typeface="Arial" pitchFamily="34" charset="0"/>
              </a:defRPr>
            </a:lvl1pPr>
            <a:lvl2pPr>
              <a:defRPr>
                <a:cs typeface="Arial" pitchFamily="34" charset="0"/>
              </a:defRPr>
            </a:lvl2pPr>
            <a:lvl3pPr>
              <a:defRPr>
                <a:cs typeface="Arial" pitchFamily="34" charset="0"/>
              </a:defRPr>
            </a:lvl3pPr>
            <a:lvl4pPr>
              <a:defRPr>
                <a:cs typeface="Arial" pitchFamily="34" charset="0"/>
              </a:defRPr>
            </a:lvl4pPr>
            <a:lvl5pPr>
              <a:defRPr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144034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>
            <a:lvl1pPr>
              <a:defRPr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>
            <a:lvl1pPr>
              <a:defRPr>
                <a:cs typeface="Arial" pitchFamily="34" charset="0"/>
              </a:defRPr>
            </a:lvl1pPr>
            <a:lvl2pPr>
              <a:defRPr>
                <a:cs typeface="Arial" pitchFamily="34" charset="0"/>
              </a:defRPr>
            </a:lvl2pPr>
            <a:lvl3pPr>
              <a:defRPr>
                <a:cs typeface="Arial" pitchFamily="34" charset="0"/>
              </a:defRPr>
            </a:lvl3pPr>
            <a:lvl4pPr>
              <a:defRPr>
                <a:cs typeface="Arial" pitchFamily="34" charset="0"/>
              </a:defRPr>
            </a:lvl4pPr>
            <a:lvl5pPr>
              <a:defRPr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861859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920485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28132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4717961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749629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53215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26032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907463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5574316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6408241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1202895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354510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590688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306520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55477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4967220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54726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581141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609537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880860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0951130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7047040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5469283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722874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610617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447177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920837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7307055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7751192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72400" y="2768600"/>
            <a:ext cx="1905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829800" y="2768600"/>
            <a:ext cx="1905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767133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453451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229369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0572610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5461183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8727524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87719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725367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106775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79942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2200640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0489579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236803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208738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712658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9005221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9651851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8898260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079955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462312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55432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8810338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314220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1886075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2781300"/>
            <a:ext cx="56388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81300"/>
            <a:ext cx="56388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452928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281711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30196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6615673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4767686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>
              <a:sym typeface="Helvetica Neue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6309007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287859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59900" y="254000"/>
            <a:ext cx="2857500" cy="8242300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254000"/>
            <a:ext cx="8420100" cy="824230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15591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78.xml"/><Relationship Id="rId7" Type="http://schemas.openxmlformats.org/officeDocument/2006/relationships/slideLayout" Target="../slideLayouts/slideLayout282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77.xml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11" Type="http://schemas.openxmlformats.org/officeDocument/2006/relationships/slideLayout" Target="../slideLayouts/slideLayout286.xml"/><Relationship Id="rId5" Type="http://schemas.openxmlformats.org/officeDocument/2006/relationships/slideLayout" Target="../slideLayouts/slideLayout280.xml"/><Relationship Id="rId10" Type="http://schemas.openxmlformats.org/officeDocument/2006/relationships/slideLayout" Target="../slideLayouts/slideLayout285.xml"/><Relationship Id="rId4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4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4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89.xml"/><Relationship Id="rId7" Type="http://schemas.openxmlformats.org/officeDocument/2006/relationships/slideLayout" Target="../slideLayouts/slideLayout293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88.xml"/><Relationship Id="rId1" Type="http://schemas.openxmlformats.org/officeDocument/2006/relationships/slideLayout" Target="../slideLayouts/slideLayout287.xml"/><Relationship Id="rId6" Type="http://schemas.openxmlformats.org/officeDocument/2006/relationships/slideLayout" Target="../slideLayouts/slideLayout292.xml"/><Relationship Id="rId11" Type="http://schemas.openxmlformats.org/officeDocument/2006/relationships/slideLayout" Target="../slideLayouts/slideLayout297.xml"/><Relationship Id="rId5" Type="http://schemas.openxmlformats.org/officeDocument/2006/relationships/slideLayout" Target="../slideLayouts/slideLayout291.xml"/><Relationship Id="rId10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90.xml"/><Relationship Id="rId9" Type="http://schemas.openxmlformats.org/officeDocument/2006/relationships/slideLayout" Target="../slideLayouts/slideLayout295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5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00.xml"/><Relationship Id="rId7" Type="http://schemas.openxmlformats.org/officeDocument/2006/relationships/slideLayout" Target="../slideLayouts/slideLayout304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299.xml"/><Relationship Id="rId1" Type="http://schemas.openxmlformats.org/officeDocument/2006/relationships/slideLayout" Target="../slideLayouts/slideLayout298.xml"/><Relationship Id="rId6" Type="http://schemas.openxmlformats.org/officeDocument/2006/relationships/slideLayout" Target="../slideLayouts/slideLayout303.xml"/><Relationship Id="rId11" Type="http://schemas.openxmlformats.org/officeDocument/2006/relationships/slideLayout" Target="../slideLayouts/slideLayout308.xml"/><Relationship Id="rId5" Type="http://schemas.openxmlformats.org/officeDocument/2006/relationships/slideLayout" Target="../slideLayouts/slideLayout302.xml"/><Relationship Id="rId10" Type="http://schemas.openxmlformats.org/officeDocument/2006/relationships/slideLayout" Target="../slideLayouts/slideLayout307.xml"/><Relationship Id="rId4" Type="http://schemas.openxmlformats.org/officeDocument/2006/relationships/slideLayout" Target="../slideLayouts/slideLayout301.xml"/><Relationship Id="rId9" Type="http://schemas.openxmlformats.org/officeDocument/2006/relationships/slideLayout" Target="../slideLayouts/slideLayout306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6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11.xml"/><Relationship Id="rId7" Type="http://schemas.openxmlformats.org/officeDocument/2006/relationships/slideLayout" Target="../slideLayouts/slideLayout315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10.xml"/><Relationship Id="rId1" Type="http://schemas.openxmlformats.org/officeDocument/2006/relationships/slideLayout" Target="../slideLayouts/slideLayout309.xml"/><Relationship Id="rId6" Type="http://schemas.openxmlformats.org/officeDocument/2006/relationships/slideLayout" Target="../slideLayouts/slideLayout314.xml"/><Relationship Id="rId11" Type="http://schemas.openxmlformats.org/officeDocument/2006/relationships/slideLayout" Target="../slideLayouts/slideLayout319.xml"/><Relationship Id="rId5" Type="http://schemas.openxmlformats.org/officeDocument/2006/relationships/slideLayout" Target="../slideLayouts/slideLayout313.xml"/><Relationship Id="rId10" Type="http://schemas.openxmlformats.org/officeDocument/2006/relationships/slideLayout" Target="../slideLayouts/slideLayout318.xml"/><Relationship Id="rId4" Type="http://schemas.openxmlformats.org/officeDocument/2006/relationships/slideLayout" Target="../slideLayouts/slideLayout312.xml"/><Relationship Id="rId9" Type="http://schemas.openxmlformats.org/officeDocument/2006/relationships/slideLayout" Target="../slideLayouts/slideLayout3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7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22.xml"/><Relationship Id="rId7" Type="http://schemas.openxmlformats.org/officeDocument/2006/relationships/slideLayout" Target="../slideLayouts/slideLayout326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21.xml"/><Relationship Id="rId1" Type="http://schemas.openxmlformats.org/officeDocument/2006/relationships/slideLayout" Target="../slideLayouts/slideLayout320.xml"/><Relationship Id="rId6" Type="http://schemas.openxmlformats.org/officeDocument/2006/relationships/slideLayout" Target="../slideLayouts/slideLayout325.xml"/><Relationship Id="rId11" Type="http://schemas.openxmlformats.org/officeDocument/2006/relationships/slideLayout" Target="../slideLayouts/slideLayout330.xml"/><Relationship Id="rId5" Type="http://schemas.openxmlformats.org/officeDocument/2006/relationships/slideLayout" Target="../slideLayouts/slideLayout324.xml"/><Relationship Id="rId10" Type="http://schemas.openxmlformats.org/officeDocument/2006/relationships/slideLayout" Target="../slideLayouts/slideLayout329.xml"/><Relationship Id="rId4" Type="http://schemas.openxmlformats.org/officeDocument/2006/relationships/slideLayout" Target="../slideLayouts/slideLayout323.xml"/><Relationship Id="rId9" Type="http://schemas.openxmlformats.org/officeDocument/2006/relationships/slideLayout" Target="../slideLayouts/slideLayout328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33.xml"/><Relationship Id="rId7" Type="http://schemas.openxmlformats.org/officeDocument/2006/relationships/slideLayout" Target="../slideLayouts/slideLayout337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32.xml"/><Relationship Id="rId1" Type="http://schemas.openxmlformats.org/officeDocument/2006/relationships/slideLayout" Target="../slideLayouts/slideLayout331.xml"/><Relationship Id="rId6" Type="http://schemas.openxmlformats.org/officeDocument/2006/relationships/slideLayout" Target="../slideLayouts/slideLayout336.xml"/><Relationship Id="rId11" Type="http://schemas.openxmlformats.org/officeDocument/2006/relationships/slideLayout" Target="../slideLayouts/slideLayout341.xml"/><Relationship Id="rId5" Type="http://schemas.openxmlformats.org/officeDocument/2006/relationships/slideLayout" Target="../slideLayouts/slideLayout335.xml"/><Relationship Id="rId10" Type="http://schemas.openxmlformats.org/officeDocument/2006/relationships/slideLayout" Target="../slideLayouts/slideLayout340.xml"/><Relationship Id="rId4" Type="http://schemas.openxmlformats.org/officeDocument/2006/relationships/slideLayout" Target="../slideLayouts/slideLayout334.xml"/><Relationship Id="rId9" Type="http://schemas.openxmlformats.org/officeDocument/2006/relationships/slideLayout" Target="../slideLayouts/slideLayout339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44.xml"/><Relationship Id="rId7" Type="http://schemas.openxmlformats.org/officeDocument/2006/relationships/slideLayout" Target="../slideLayouts/slideLayout348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343.xml"/><Relationship Id="rId1" Type="http://schemas.openxmlformats.org/officeDocument/2006/relationships/slideLayout" Target="../slideLayouts/slideLayout342.xml"/><Relationship Id="rId6" Type="http://schemas.openxmlformats.org/officeDocument/2006/relationships/slideLayout" Target="../slideLayouts/slideLayout347.xml"/><Relationship Id="rId11" Type="http://schemas.openxmlformats.org/officeDocument/2006/relationships/slideLayout" Target="../slideLayouts/slideLayout352.xml"/><Relationship Id="rId5" Type="http://schemas.openxmlformats.org/officeDocument/2006/relationships/slideLayout" Target="../slideLayouts/slideLayout346.xml"/><Relationship Id="rId10" Type="http://schemas.openxmlformats.org/officeDocument/2006/relationships/slideLayout" Target="../slideLayouts/slideLayout351.xml"/><Relationship Id="rId4" Type="http://schemas.openxmlformats.org/officeDocument/2006/relationships/slideLayout" Target="../slideLayouts/slideLayout345.xml"/><Relationship Id="rId9" Type="http://schemas.openxmlformats.org/officeDocument/2006/relationships/slideLayout" Target="../slideLayouts/slideLayout350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0.xml"/><Relationship Id="rId3" Type="http://schemas.openxmlformats.org/officeDocument/2006/relationships/slideLayout" Target="../slideLayouts/slideLayout355.xml"/><Relationship Id="rId7" Type="http://schemas.openxmlformats.org/officeDocument/2006/relationships/slideLayout" Target="../slideLayouts/slideLayout359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54.xml"/><Relationship Id="rId1" Type="http://schemas.openxmlformats.org/officeDocument/2006/relationships/slideLayout" Target="../slideLayouts/slideLayout353.xml"/><Relationship Id="rId6" Type="http://schemas.openxmlformats.org/officeDocument/2006/relationships/slideLayout" Target="../slideLayouts/slideLayout358.xml"/><Relationship Id="rId11" Type="http://schemas.openxmlformats.org/officeDocument/2006/relationships/slideLayout" Target="../slideLayouts/slideLayout363.xml"/><Relationship Id="rId5" Type="http://schemas.openxmlformats.org/officeDocument/2006/relationships/slideLayout" Target="../slideLayouts/slideLayout357.xml"/><Relationship Id="rId10" Type="http://schemas.openxmlformats.org/officeDocument/2006/relationships/slideLayout" Target="../slideLayouts/slideLayout362.xml"/><Relationship Id="rId4" Type="http://schemas.openxmlformats.org/officeDocument/2006/relationships/slideLayout" Target="../slideLayouts/slideLayout356.xml"/><Relationship Id="rId9" Type="http://schemas.openxmlformats.org/officeDocument/2006/relationships/slideLayout" Target="../slideLayouts/slideLayout361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1.xml"/><Relationship Id="rId3" Type="http://schemas.openxmlformats.org/officeDocument/2006/relationships/slideLayout" Target="../slideLayouts/slideLayout366.xml"/><Relationship Id="rId7" Type="http://schemas.openxmlformats.org/officeDocument/2006/relationships/slideLayout" Target="../slideLayouts/slideLayout370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365.xml"/><Relationship Id="rId1" Type="http://schemas.openxmlformats.org/officeDocument/2006/relationships/slideLayout" Target="../slideLayouts/slideLayout364.xml"/><Relationship Id="rId6" Type="http://schemas.openxmlformats.org/officeDocument/2006/relationships/slideLayout" Target="../slideLayouts/slideLayout369.xml"/><Relationship Id="rId11" Type="http://schemas.openxmlformats.org/officeDocument/2006/relationships/slideLayout" Target="../slideLayouts/slideLayout374.xml"/><Relationship Id="rId5" Type="http://schemas.openxmlformats.org/officeDocument/2006/relationships/slideLayout" Target="../slideLayouts/slideLayout368.xml"/><Relationship Id="rId10" Type="http://schemas.openxmlformats.org/officeDocument/2006/relationships/slideLayout" Target="../slideLayouts/slideLayout373.xml"/><Relationship Id="rId4" Type="http://schemas.openxmlformats.org/officeDocument/2006/relationships/slideLayout" Target="../slideLayouts/slideLayout367.xml"/><Relationship Id="rId9" Type="http://schemas.openxmlformats.org/officeDocument/2006/relationships/slideLayout" Target="../slideLayouts/slideLayout372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2.xml"/><Relationship Id="rId3" Type="http://schemas.openxmlformats.org/officeDocument/2006/relationships/slideLayout" Target="../slideLayouts/slideLayout377.xml"/><Relationship Id="rId7" Type="http://schemas.openxmlformats.org/officeDocument/2006/relationships/slideLayout" Target="../slideLayouts/slideLayout381.xml"/><Relationship Id="rId12" Type="http://schemas.openxmlformats.org/officeDocument/2006/relationships/theme" Target="../theme/theme35.xml"/><Relationship Id="rId2" Type="http://schemas.openxmlformats.org/officeDocument/2006/relationships/slideLayout" Target="../slideLayouts/slideLayout376.xml"/><Relationship Id="rId1" Type="http://schemas.openxmlformats.org/officeDocument/2006/relationships/slideLayout" Target="../slideLayouts/slideLayout375.xml"/><Relationship Id="rId6" Type="http://schemas.openxmlformats.org/officeDocument/2006/relationships/slideLayout" Target="../slideLayouts/slideLayout380.xml"/><Relationship Id="rId11" Type="http://schemas.openxmlformats.org/officeDocument/2006/relationships/slideLayout" Target="../slideLayouts/slideLayout385.xml"/><Relationship Id="rId5" Type="http://schemas.openxmlformats.org/officeDocument/2006/relationships/slideLayout" Target="../slideLayouts/slideLayout379.xml"/><Relationship Id="rId10" Type="http://schemas.openxmlformats.org/officeDocument/2006/relationships/slideLayout" Target="../slideLayouts/slideLayout384.xml"/><Relationship Id="rId4" Type="http://schemas.openxmlformats.org/officeDocument/2006/relationships/slideLayout" Target="../slideLayouts/slideLayout378.xml"/><Relationship Id="rId9" Type="http://schemas.openxmlformats.org/officeDocument/2006/relationships/slideLayout" Target="../slideLayouts/slideLayout383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3.xml"/><Relationship Id="rId3" Type="http://schemas.openxmlformats.org/officeDocument/2006/relationships/slideLayout" Target="../slideLayouts/slideLayout388.xml"/><Relationship Id="rId7" Type="http://schemas.openxmlformats.org/officeDocument/2006/relationships/slideLayout" Target="../slideLayouts/slideLayout392.xml"/><Relationship Id="rId12" Type="http://schemas.openxmlformats.org/officeDocument/2006/relationships/theme" Target="../theme/theme36.xml"/><Relationship Id="rId2" Type="http://schemas.openxmlformats.org/officeDocument/2006/relationships/slideLayout" Target="../slideLayouts/slideLayout387.xml"/><Relationship Id="rId1" Type="http://schemas.openxmlformats.org/officeDocument/2006/relationships/slideLayout" Target="../slideLayouts/slideLayout386.xml"/><Relationship Id="rId6" Type="http://schemas.openxmlformats.org/officeDocument/2006/relationships/slideLayout" Target="../slideLayouts/slideLayout391.xml"/><Relationship Id="rId11" Type="http://schemas.openxmlformats.org/officeDocument/2006/relationships/slideLayout" Target="../slideLayouts/slideLayout396.xml"/><Relationship Id="rId5" Type="http://schemas.openxmlformats.org/officeDocument/2006/relationships/slideLayout" Target="../slideLayouts/slideLayout390.xml"/><Relationship Id="rId10" Type="http://schemas.openxmlformats.org/officeDocument/2006/relationships/slideLayout" Target="../slideLayouts/slideLayout395.xml"/><Relationship Id="rId4" Type="http://schemas.openxmlformats.org/officeDocument/2006/relationships/slideLayout" Target="../slideLayouts/slideLayout389.xml"/><Relationship Id="rId9" Type="http://schemas.openxmlformats.org/officeDocument/2006/relationships/slideLayout" Target="../slideLayouts/slideLayout39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dirty="0" smtClean="0">
                <a:sym typeface="Gill Sans" charset="0"/>
              </a:rPr>
              <a:t>Second level</a:t>
            </a:r>
          </a:p>
          <a:p>
            <a:pPr lvl="2"/>
            <a:r>
              <a:rPr lang="en-US" dirty="0" smtClean="0">
                <a:sym typeface="Gill Sans" charset="0"/>
              </a:rPr>
              <a:t>Third level</a:t>
            </a:r>
          </a:p>
          <a:p>
            <a:pPr lvl="3"/>
            <a:r>
              <a:rPr lang="en-US" dirty="0" smtClean="0">
                <a:sym typeface="Gill Sans" charset="0"/>
              </a:rPr>
              <a:t>Fourth level</a:t>
            </a:r>
          </a:p>
          <a:p>
            <a:pPr lvl="4"/>
            <a:r>
              <a:rPr lang="en-US" dirty="0" smtClean="0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Arial" pitchFamily="34" charset="0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1pPr>
      <a:lvl2pPr marL="12827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2pPr>
      <a:lvl3pPr marL="17272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3pPr>
      <a:lvl4pPr marL="21717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4pPr>
      <a:lvl5pPr marL="26162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5pPr>
      <a:lvl6pPr marL="3073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7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5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87400" y="254000"/>
            <a:ext cx="11430000" cy="2438400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Helvetica Neue" charset="0"/>
              </a:rPr>
              <a:t>Click to edit Master title style</a:t>
            </a:r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7400" y="2781300"/>
            <a:ext cx="11430000" cy="5715000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 dirty="0" smtClean="0">
                <a:sym typeface="Helvetica Neue Light" charset="0"/>
              </a:rPr>
              <a:t>Second level</a:t>
            </a:r>
          </a:p>
          <a:p>
            <a:pPr lvl="2"/>
            <a:r>
              <a:rPr lang="en-US" dirty="0" smtClean="0">
                <a:sym typeface="Helvetica Neue Light" charset="0"/>
              </a:rPr>
              <a:t>Third level</a:t>
            </a:r>
          </a:p>
          <a:p>
            <a:pPr lvl="3"/>
            <a:r>
              <a:rPr lang="en-US" dirty="0" smtClean="0">
                <a:sym typeface="Helvetica Neue Light" charset="0"/>
              </a:rPr>
              <a:t>Fourth level</a:t>
            </a:r>
          </a:p>
          <a:p>
            <a:pPr lvl="4"/>
            <a:r>
              <a:rPr lang="en-US" dirty="0" smtClean="0">
                <a:sym typeface="Helvetica Neue Light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ea typeface="+mj-ea"/>
          <a:cs typeface="Arial" pitchFamily="34" charset="0"/>
          <a:sym typeface="Helvetica Neue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9pPr>
    </p:titleStyle>
    <p:bodyStyle>
      <a:lvl1pPr marL="406400" indent="-406400" algn="l" rtl="0" eaLnBrk="0" fontAlgn="base" hangingPunct="0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1pPr>
      <a:lvl2pPr marL="800100" indent="-406400" algn="l" rtl="0" eaLnBrk="0" fontAlgn="base" hangingPunct="0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2pPr>
      <a:lvl3pPr marL="1244600" indent="-406400" algn="l" rtl="0" eaLnBrk="0" fontAlgn="base" hangingPunct="0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3pPr>
      <a:lvl4pPr marL="1689100" indent="-406400" algn="l" rtl="0" eaLnBrk="0" fontAlgn="base" hangingPunct="0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4pPr>
      <a:lvl5pPr marL="2133600" indent="-406400" algn="l" rtl="0" eaLnBrk="0" fontAlgn="base" hangingPunct="0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5pPr>
      <a:lvl6pPr marL="25908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6pPr>
      <a:lvl7pPr marL="30480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7pPr>
      <a:lvl8pPr marL="35052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8pPr>
      <a:lvl9pPr marL="39624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1270000"/>
            <a:ext cx="10464800" cy="721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dirty="0" smtClean="0">
                <a:sym typeface="Gill Sans" charset="0"/>
              </a:rPr>
              <a:t>Second level</a:t>
            </a:r>
          </a:p>
          <a:p>
            <a:pPr lvl="2"/>
            <a:r>
              <a:rPr lang="en-US" dirty="0" smtClean="0">
                <a:sym typeface="Gill Sans" charset="0"/>
              </a:rPr>
              <a:t>Third level</a:t>
            </a:r>
          </a:p>
          <a:p>
            <a:pPr lvl="3"/>
            <a:r>
              <a:rPr lang="en-US" dirty="0" smtClean="0">
                <a:sym typeface="Gill Sans" charset="0"/>
              </a:rPr>
              <a:t>Fourth level</a:t>
            </a:r>
          </a:p>
          <a:p>
            <a:pPr lvl="4"/>
            <a:r>
              <a:rPr lang="en-US" dirty="0" smtClean="0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1pPr>
      <a:lvl2pPr marL="12827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2pPr>
      <a:lvl3pPr marL="17272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3pPr>
      <a:lvl4pPr marL="21717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4pPr>
      <a:lvl5pPr marL="26162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5pPr>
      <a:lvl6pPr marL="30734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6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78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50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87400" y="254000"/>
            <a:ext cx="11430000" cy="2438400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Helvetica Neue" charset="0"/>
              </a:rPr>
              <a:t>Click to edit Master title style</a:t>
            </a:r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7400" y="2781300"/>
            <a:ext cx="11430000" cy="5715000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 dirty="0" smtClean="0">
                <a:sym typeface="Helvetica Neue Light" charset="0"/>
              </a:rPr>
              <a:t>Second level</a:t>
            </a:r>
          </a:p>
          <a:p>
            <a:pPr lvl="2"/>
            <a:r>
              <a:rPr lang="en-US" dirty="0" smtClean="0">
                <a:sym typeface="Helvetica Neue Light" charset="0"/>
              </a:rPr>
              <a:t>Third level</a:t>
            </a:r>
          </a:p>
          <a:p>
            <a:pPr lvl="3"/>
            <a:r>
              <a:rPr lang="en-US" dirty="0" smtClean="0">
                <a:sym typeface="Helvetica Neue Light" charset="0"/>
              </a:rPr>
              <a:t>Fourth level</a:t>
            </a:r>
          </a:p>
          <a:p>
            <a:pPr lvl="4"/>
            <a:r>
              <a:rPr lang="en-US" dirty="0" smtClean="0">
                <a:sym typeface="Helvetica Neue Light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ea typeface="+mj-ea"/>
          <a:cs typeface="Arial" pitchFamily="34" charset="0"/>
          <a:sym typeface="Helvetica Neue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9pPr>
    </p:titleStyle>
    <p:bodyStyle>
      <a:lvl1pPr marL="406400" indent="-406400" algn="l" rtl="0" eaLnBrk="0" fontAlgn="base" hangingPunct="0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1pPr>
      <a:lvl2pPr marL="800100" indent="-406400" algn="l" rtl="0" eaLnBrk="0" fontAlgn="base" hangingPunct="0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2pPr>
      <a:lvl3pPr marL="1244600" indent="-406400" algn="l" rtl="0" eaLnBrk="0" fontAlgn="base" hangingPunct="0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3pPr>
      <a:lvl4pPr marL="1689100" indent="-406400" algn="l" rtl="0" eaLnBrk="0" fontAlgn="base" hangingPunct="0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4pPr>
      <a:lvl5pPr marL="2133600" indent="-406400" algn="l" rtl="0" eaLnBrk="0" fontAlgn="base" hangingPunct="0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5pPr>
      <a:lvl6pPr marL="25908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6pPr>
      <a:lvl7pPr marL="30480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7pPr>
      <a:lvl8pPr marL="35052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8pPr>
      <a:lvl9pPr marL="39624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87400" y="254000"/>
            <a:ext cx="11430000" cy="2438400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Helvetica Neue" charset="0"/>
              </a:rPr>
              <a:t>Click to edit Master title style</a:t>
            </a: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7400" y="2781300"/>
            <a:ext cx="11430000" cy="5715000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 dirty="0" smtClean="0">
                <a:sym typeface="Helvetica Neue Light" charset="0"/>
              </a:rPr>
              <a:t>Second level</a:t>
            </a:r>
          </a:p>
          <a:p>
            <a:pPr lvl="2"/>
            <a:r>
              <a:rPr lang="en-US" dirty="0" smtClean="0">
                <a:sym typeface="Helvetica Neue Light" charset="0"/>
              </a:rPr>
              <a:t>Third level</a:t>
            </a:r>
          </a:p>
          <a:p>
            <a:pPr lvl="3"/>
            <a:r>
              <a:rPr lang="en-US" dirty="0" smtClean="0">
                <a:sym typeface="Helvetica Neue Light" charset="0"/>
              </a:rPr>
              <a:t>Fourth level</a:t>
            </a:r>
          </a:p>
          <a:p>
            <a:pPr lvl="4"/>
            <a:r>
              <a:rPr lang="en-US" dirty="0" smtClean="0">
                <a:sym typeface="Helvetica Neue Light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ea typeface="+mj-ea"/>
          <a:cs typeface="Arial" pitchFamily="34" charset="0"/>
          <a:sym typeface="Helvetica Neue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9pPr>
    </p:titleStyle>
    <p:bodyStyle>
      <a:lvl1pPr marL="406400" indent="-406400" algn="l" rtl="0" eaLnBrk="0" fontAlgn="base" hangingPunct="0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1pPr>
      <a:lvl2pPr marL="800100" indent="-406400" algn="l" rtl="0" eaLnBrk="0" fontAlgn="base" hangingPunct="0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2pPr>
      <a:lvl3pPr marL="1244600" indent="-406400" algn="l" rtl="0" eaLnBrk="0" fontAlgn="base" hangingPunct="0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3pPr>
      <a:lvl4pPr marL="1689100" indent="-406400" algn="l" rtl="0" eaLnBrk="0" fontAlgn="base" hangingPunct="0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4pPr>
      <a:lvl5pPr marL="2133600" indent="-406400" algn="l" rtl="0" eaLnBrk="0" fontAlgn="base" hangingPunct="0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5pPr>
      <a:lvl6pPr marL="25908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6pPr>
      <a:lvl7pPr marL="30480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7pPr>
      <a:lvl8pPr marL="35052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8pPr>
      <a:lvl9pPr marL="39624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87400" y="254000"/>
            <a:ext cx="11430000" cy="2438400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Helvetica Neue" charset="0"/>
              </a:rPr>
              <a:t>Click to edit Master title style</a:t>
            </a:r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7400" y="2781300"/>
            <a:ext cx="11430000" cy="5715000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 dirty="0" smtClean="0">
                <a:sym typeface="Helvetica Neue Light" charset="0"/>
              </a:rPr>
              <a:t>Second level</a:t>
            </a:r>
          </a:p>
          <a:p>
            <a:pPr lvl="2"/>
            <a:r>
              <a:rPr lang="en-US" dirty="0" smtClean="0">
                <a:sym typeface="Helvetica Neue Light" charset="0"/>
              </a:rPr>
              <a:t>Third level</a:t>
            </a:r>
          </a:p>
          <a:p>
            <a:pPr lvl="3"/>
            <a:r>
              <a:rPr lang="en-US" dirty="0" smtClean="0">
                <a:sym typeface="Helvetica Neue Light" charset="0"/>
              </a:rPr>
              <a:t>Fourth level</a:t>
            </a:r>
          </a:p>
          <a:p>
            <a:pPr lvl="4"/>
            <a:r>
              <a:rPr lang="en-US" dirty="0" smtClean="0">
                <a:sym typeface="Helvetica Neue Light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ea typeface="+mj-ea"/>
          <a:cs typeface="Arial" pitchFamily="34" charset="0"/>
          <a:sym typeface="Helvetica Neue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9pPr>
    </p:titleStyle>
    <p:bodyStyle>
      <a:lvl1pPr marL="406400" indent="-406400" algn="l" rtl="0" eaLnBrk="0" fontAlgn="base" hangingPunct="0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1pPr>
      <a:lvl2pPr marL="800100" indent="-406400" algn="l" rtl="0" eaLnBrk="0" fontAlgn="base" hangingPunct="0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2pPr>
      <a:lvl3pPr marL="1244600" indent="-406400" algn="l" rtl="0" eaLnBrk="0" fontAlgn="base" hangingPunct="0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3pPr>
      <a:lvl4pPr marL="1689100" indent="-406400" algn="l" rtl="0" eaLnBrk="0" fontAlgn="base" hangingPunct="0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4pPr>
      <a:lvl5pPr marL="2133600" indent="-406400" algn="l" rtl="0" eaLnBrk="0" fontAlgn="base" hangingPunct="0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5pPr>
      <a:lvl6pPr marL="25908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6pPr>
      <a:lvl7pPr marL="30480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7pPr>
      <a:lvl8pPr marL="35052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8pPr>
      <a:lvl9pPr marL="39624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971800"/>
            <a:ext cx="104648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Arial" pitchFamily="34" charset="0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dirty="0" smtClean="0">
                <a:sym typeface="Gill Sans" charset="0"/>
              </a:rPr>
              <a:t>Second level</a:t>
            </a:r>
          </a:p>
          <a:p>
            <a:pPr lvl="2"/>
            <a:r>
              <a:rPr lang="en-US" dirty="0" smtClean="0">
                <a:sym typeface="Gill Sans" charset="0"/>
              </a:rPr>
              <a:t>Third level</a:t>
            </a:r>
          </a:p>
          <a:p>
            <a:pPr lvl="3"/>
            <a:r>
              <a:rPr lang="en-US" dirty="0" smtClean="0">
                <a:sym typeface="Gill Sans" charset="0"/>
              </a:rPr>
              <a:t>Fourth level</a:t>
            </a:r>
          </a:p>
          <a:p>
            <a:pPr lvl="4"/>
            <a:r>
              <a:rPr lang="en-US" dirty="0" smtClean="0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+mj-lt"/>
          <a:ea typeface="+mj-ea"/>
          <a:cs typeface="Arial" pitchFamily="34" charset="0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eaLnBrk="0" fontAlgn="base" hangingPunct="0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1pPr>
      <a:lvl2pPr marL="1282700" indent="-571500" algn="l" rtl="0" eaLnBrk="0" fontAlgn="base" hangingPunct="0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2pPr>
      <a:lvl3pPr marL="1727200" indent="-571500" algn="l" rtl="0" eaLnBrk="0" fontAlgn="base" hangingPunct="0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3pPr>
      <a:lvl4pPr marL="2171700" indent="-571500" algn="l" rtl="0" eaLnBrk="0" fontAlgn="base" hangingPunct="0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4pPr>
      <a:lvl5pPr marL="2616200" indent="-571500" algn="l" rtl="0" eaLnBrk="0" fontAlgn="base" hangingPunct="0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5pPr>
      <a:lvl6pPr marL="30734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6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78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50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49022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dirty="0" smtClean="0">
                <a:sym typeface="Gill Sans" charset="0"/>
              </a:rPr>
              <a:t>Second level</a:t>
            </a:r>
          </a:p>
          <a:p>
            <a:pPr lvl="2"/>
            <a:r>
              <a:rPr lang="en-US" dirty="0" smtClean="0">
                <a:sym typeface="Gill Sans" charset="0"/>
              </a:rPr>
              <a:t>Third level</a:t>
            </a:r>
          </a:p>
          <a:p>
            <a:pPr lvl="3"/>
            <a:r>
              <a:rPr lang="en-US" dirty="0" smtClean="0">
                <a:sym typeface="Gill Sans" charset="0"/>
              </a:rPr>
              <a:t>Fourth level</a:t>
            </a:r>
          </a:p>
          <a:p>
            <a:pPr lvl="4"/>
            <a:r>
              <a:rPr lang="en-US" dirty="0" smtClean="0">
                <a:sym typeface="Gill Sans" charset="0"/>
              </a:rPr>
              <a:t>Fifth level</a:t>
            </a:r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15240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j-lt"/>
          <a:ea typeface="+mj-ea"/>
          <a:cs typeface="Arial" pitchFamily="34" charset="0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dirty="0" smtClean="0">
                <a:sym typeface="Gill Sans" charset="0"/>
              </a:rPr>
              <a:t>Second level</a:t>
            </a:r>
          </a:p>
          <a:p>
            <a:pPr lvl="2"/>
            <a:r>
              <a:rPr lang="en-US" dirty="0" smtClean="0">
                <a:sym typeface="Gill Sans" charset="0"/>
              </a:rPr>
              <a:t>Third level</a:t>
            </a:r>
          </a:p>
          <a:p>
            <a:pPr lvl="3"/>
            <a:r>
              <a:rPr lang="en-US" dirty="0" smtClean="0">
                <a:sym typeface="Gill Sans" charset="0"/>
              </a:rPr>
              <a:t>Fourth level</a:t>
            </a:r>
          </a:p>
          <a:p>
            <a:pPr lvl="4"/>
            <a:r>
              <a:rPr lang="en-US" dirty="0" smtClean="0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+mj-lt"/>
          <a:ea typeface="+mj-ea"/>
          <a:cs typeface="Arial" pitchFamily="34" charset="0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eaLnBrk="0" fontAlgn="base" hangingPunct="0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1pPr>
      <a:lvl2pPr marL="1282700" indent="-571500" algn="l" rtl="0" eaLnBrk="0" fontAlgn="base" hangingPunct="0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2pPr>
      <a:lvl3pPr marL="1727200" indent="-571500" algn="l" rtl="0" eaLnBrk="0" fontAlgn="base" hangingPunct="0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3pPr>
      <a:lvl4pPr marL="2171700" indent="-571500" algn="l" rtl="0" eaLnBrk="0" fontAlgn="base" hangingPunct="0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4pPr>
      <a:lvl5pPr marL="2616200" indent="-571500" algn="l" rtl="0" eaLnBrk="0" fontAlgn="base" hangingPunct="0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5pPr>
      <a:lvl6pPr marL="30734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6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78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50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dirty="0" smtClean="0">
                <a:sym typeface="Gill Sans" charset="0"/>
              </a:rPr>
              <a:t>Second level</a:t>
            </a:r>
          </a:p>
          <a:p>
            <a:pPr lvl="2"/>
            <a:r>
              <a:rPr lang="en-US" dirty="0" smtClean="0">
                <a:sym typeface="Gill Sans" charset="0"/>
              </a:rPr>
              <a:t>Third level</a:t>
            </a:r>
          </a:p>
          <a:p>
            <a:pPr lvl="3"/>
            <a:r>
              <a:rPr lang="en-US" dirty="0" smtClean="0">
                <a:sym typeface="Gill Sans" charset="0"/>
              </a:rPr>
              <a:t>Fourth level</a:t>
            </a:r>
          </a:p>
          <a:p>
            <a:pPr lvl="4"/>
            <a:r>
              <a:rPr lang="en-US" dirty="0" smtClean="0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+mj-lt"/>
          <a:ea typeface="+mj-ea"/>
          <a:cs typeface="Arial" pitchFamily="34" charset="0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eaLnBrk="0" fontAlgn="base" hangingPunct="0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1pPr>
      <a:lvl2pPr marL="1282700" indent="-571500" algn="l" rtl="0" eaLnBrk="0" fontAlgn="base" hangingPunct="0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2pPr>
      <a:lvl3pPr marL="1727200" indent="-571500" algn="l" rtl="0" eaLnBrk="0" fontAlgn="base" hangingPunct="0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3pPr>
      <a:lvl4pPr marL="2171700" indent="-571500" algn="l" rtl="0" eaLnBrk="0" fontAlgn="base" hangingPunct="0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4pPr>
      <a:lvl5pPr marL="2616200" indent="-571500" algn="l" rtl="0" eaLnBrk="0" fontAlgn="base" hangingPunct="0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5pPr>
      <a:lvl6pPr marL="30734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6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78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50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46100" y="0"/>
            <a:ext cx="12026900" cy="184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111179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Arial" charset="0"/>
              </a:rPr>
              <a:t>Click to edit Master title style</a:t>
            </a: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6100" y="2057400"/>
            <a:ext cx="11925300" cy="769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111179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Arial" charset="0"/>
              </a:rPr>
              <a:t>Click to edit Master text styles</a:t>
            </a:r>
          </a:p>
          <a:p>
            <a:pPr lvl="1"/>
            <a:r>
              <a:rPr lang="en-US" dirty="0" smtClean="0">
                <a:sym typeface="Arial" charset="0"/>
              </a:rPr>
              <a:t>Second level</a:t>
            </a:r>
          </a:p>
          <a:p>
            <a:pPr lvl="2"/>
            <a:r>
              <a:rPr lang="en-US" dirty="0" smtClean="0">
                <a:sym typeface="Arial" charset="0"/>
              </a:rPr>
              <a:t>Third level</a:t>
            </a:r>
          </a:p>
          <a:p>
            <a:pPr lvl="3"/>
            <a:r>
              <a:rPr lang="en-US" dirty="0" smtClean="0">
                <a:sym typeface="Arial" charset="0"/>
              </a:rPr>
              <a:t>Fourth level</a:t>
            </a:r>
          </a:p>
          <a:p>
            <a:pPr lvl="4"/>
            <a:r>
              <a:rPr lang="en-US" dirty="0" smtClean="0">
                <a:sym typeface="Arial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ransition/>
  <p:txStyles>
    <p:titleStyle>
      <a:lvl1pPr marL="9525" indent="-9525" algn="ctr" rtl="0" eaLnBrk="0" fontAlgn="base" hangingPunct="0">
        <a:spcBef>
          <a:spcPct val="0"/>
        </a:spcBef>
        <a:spcAft>
          <a:spcPct val="0"/>
        </a:spcAft>
        <a:defRPr sz="6800" i="1" u="sng">
          <a:solidFill>
            <a:schemeClr val="tx1"/>
          </a:solidFill>
          <a:latin typeface="+mj-lt"/>
          <a:ea typeface="+mj-ea"/>
          <a:cs typeface="Arial" pitchFamily="34" charset="0"/>
          <a:sym typeface="Arial" charset="0"/>
        </a:defRPr>
      </a:lvl1pPr>
      <a:lvl2pPr marL="9525" indent="-9525" algn="ctr" rtl="0" eaLnBrk="0" fontAlgn="base" hangingPunct="0">
        <a:spcBef>
          <a:spcPct val="0"/>
        </a:spcBef>
        <a:spcAft>
          <a:spcPct val="0"/>
        </a:spcAft>
        <a:defRPr sz="6800" i="1" u="sng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marL="9525" indent="-9525" algn="ctr" rtl="0" eaLnBrk="0" fontAlgn="base" hangingPunct="0">
        <a:spcBef>
          <a:spcPct val="0"/>
        </a:spcBef>
        <a:spcAft>
          <a:spcPct val="0"/>
        </a:spcAft>
        <a:defRPr sz="6800" i="1" u="sng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marL="9525" indent="-9525" algn="ctr" rtl="0" eaLnBrk="0" fontAlgn="base" hangingPunct="0">
        <a:spcBef>
          <a:spcPct val="0"/>
        </a:spcBef>
        <a:spcAft>
          <a:spcPct val="0"/>
        </a:spcAft>
        <a:defRPr sz="6800" i="1" u="sng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marL="9525" indent="-9525" algn="ctr" rtl="0" eaLnBrk="0" fontAlgn="base" hangingPunct="0">
        <a:spcBef>
          <a:spcPct val="0"/>
        </a:spcBef>
        <a:spcAft>
          <a:spcPct val="0"/>
        </a:spcAft>
        <a:defRPr sz="6800" i="1" u="sng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66725" algn="ctr" rtl="0" fontAlgn="base">
        <a:spcBef>
          <a:spcPct val="0"/>
        </a:spcBef>
        <a:spcAft>
          <a:spcPct val="0"/>
        </a:spcAft>
        <a:defRPr sz="6800" i="1" u="sng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23925" algn="ctr" rtl="0" fontAlgn="base">
        <a:spcBef>
          <a:spcPct val="0"/>
        </a:spcBef>
        <a:spcAft>
          <a:spcPct val="0"/>
        </a:spcAft>
        <a:defRPr sz="6800" i="1" u="sng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381125" algn="ctr" rtl="0" fontAlgn="base">
        <a:spcBef>
          <a:spcPct val="0"/>
        </a:spcBef>
        <a:spcAft>
          <a:spcPct val="0"/>
        </a:spcAft>
        <a:defRPr sz="6800" i="1" u="sng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38325" algn="ctr" rtl="0" fontAlgn="base">
        <a:spcBef>
          <a:spcPct val="0"/>
        </a:spcBef>
        <a:spcAft>
          <a:spcPct val="0"/>
        </a:spcAft>
        <a:defRPr sz="6800" i="1" u="sng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4175" indent="-342900" algn="l" rtl="0" eaLnBrk="0" fontAlgn="base" hangingPunct="0">
        <a:spcBef>
          <a:spcPts val="1300"/>
        </a:spcBef>
        <a:spcAft>
          <a:spcPct val="0"/>
        </a:spcAft>
        <a:buClr>
          <a:srgbClr val="FFFFFF"/>
        </a:buClr>
        <a:buSzPct val="100000"/>
        <a:buFont typeface="Arial" charset="0"/>
        <a:buChar char="•"/>
        <a:defRPr sz="5400">
          <a:solidFill>
            <a:schemeClr val="tx1"/>
          </a:solidFill>
          <a:latin typeface="+mn-lt"/>
          <a:ea typeface="+mn-ea"/>
          <a:cs typeface="Arial" pitchFamily="34" charset="0"/>
          <a:sym typeface="Arial" charset="0"/>
        </a:defRPr>
      </a:lvl1pPr>
      <a:lvl2pPr marL="733425" indent="-285750" algn="l" rtl="0" eaLnBrk="0" fontAlgn="base" hangingPunct="0">
        <a:spcBef>
          <a:spcPts val="1300"/>
        </a:spcBef>
        <a:spcAft>
          <a:spcPct val="0"/>
        </a:spcAft>
        <a:buClr>
          <a:srgbClr val="FFFFFF"/>
        </a:buClr>
        <a:buSzPct val="100000"/>
        <a:buFont typeface="Arial" charset="0"/>
        <a:buChar char="–"/>
        <a:defRPr sz="5400">
          <a:solidFill>
            <a:schemeClr val="tx1"/>
          </a:solidFill>
          <a:latin typeface="+mn-lt"/>
          <a:ea typeface="+mn-ea"/>
          <a:cs typeface="Arial" pitchFamily="34" charset="0"/>
          <a:sym typeface="Arial" charset="0"/>
        </a:defRPr>
      </a:lvl2pPr>
      <a:lvl3pPr marL="1133475" indent="-228600" algn="l" rtl="0" eaLnBrk="0" fontAlgn="base" hangingPunct="0">
        <a:spcBef>
          <a:spcPts val="1300"/>
        </a:spcBef>
        <a:spcAft>
          <a:spcPct val="0"/>
        </a:spcAft>
        <a:buClr>
          <a:srgbClr val="FFFFFF"/>
        </a:buClr>
        <a:buSzPct val="100000"/>
        <a:buFont typeface="Arial" charset="0"/>
        <a:buChar char="•"/>
        <a:defRPr sz="5400">
          <a:solidFill>
            <a:schemeClr val="tx1"/>
          </a:solidFill>
          <a:latin typeface="+mn-lt"/>
          <a:ea typeface="+mn-ea"/>
          <a:cs typeface="Arial" pitchFamily="34" charset="0"/>
          <a:sym typeface="Arial" charset="0"/>
        </a:defRPr>
      </a:lvl3pPr>
      <a:lvl4pPr marL="2014538" indent="-642938" algn="l" rtl="0" eaLnBrk="0" fontAlgn="base" hangingPunct="0">
        <a:spcBef>
          <a:spcPts val="1500"/>
        </a:spcBef>
        <a:spcAft>
          <a:spcPct val="0"/>
        </a:spcAft>
        <a:buClr>
          <a:srgbClr val="FFFFFF"/>
        </a:buClr>
        <a:buSzPct val="100000"/>
        <a:buFont typeface="Arial" charset="0"/>
        <a:defRPr sz="6000">
          <a:solidFill>
            <a:schemeClr val="tx1"/>
          </a:solidFill>
          <a:latin typeface="+mn-lt"/>
          <a:ea typeface="+mn-ea"/>
          <a:cs typeface="Arial" pitchFamily="34" charset="0"/>
          <a:sym typeface="Arial" charset="0"/>
        </a:defRPr>
      </a:lvl4pPr>
      <a:lvl5pPr marL="2684463" indent="-855663" algn="l" rtl="0" eaLnBrk="0" fontAlgn="base" hangingPunct="0">
        <a:spcBef>
          <a:spcPts val="1500"/>
        </a:spcBef>
        <a:spcAft>
          <a:spcPct val="0"/>
        </a:spcAft>
        <a:buClr>
          <a:srgbClr val="FFFFFF"/>
        </a:buClr>
        <a:buSzPct val="100000"/>
        <a:buFont typeface="Arial" charset="0"/>
        <a:defRPr sz="6000">
          <a:solidFill>
            <a:schemeClr val="tx1"/>
          </a:solidFill>
          <a:latin typeface="+mn-lt"/>
          <a:ea typeface="+mn-ea"/>
          <a:cs typeface="Arial" pitchFamily="34" charset="0"/>
          <a:sym typeface="Arial" charset="0"/>
        </a:defRPr>
      </a:lvl5pPr>
      <a:lvl6pPr marL="3141663" algn="l" rtl="0" fontAlgn="base">
        <a:spcBef>
          <a:spcPts val="1500"/>
        </a:spcBef>
        <a:spcAft>
          <a:spcPct val="0"/>
        </a:spcAft>
        <a:buClr>
          <a:srgbClr val="FFFFFF"/>
        </a:buClr>
        <a:buSzPct val="100000"/>
        <a:buFont typeface="Arial" charset="0"/>
        <a:defRPr sz="6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3598863" algn="l" rtl="0" fontAlgn="base">
        <a:spcBef>
          <a:spcPts val="1500"/>
        </a:spcBef>
        <a:spcAft>
          <a:spcPct val="0"/>
        </a:spcAft>
        <a:buClr>
          <a:srgbClr val="FFFFFF"/>
        </a:buClr>
        <a:buSzPct val="100000"/>
        <a:buFont typeface="Arial" charset="0"/>
        <a:defRPr sz="6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4056063" algn="l" rtl="0" fontAlgn="base">
        <a:spcBef>
          <a:spcPts val="1500"/>
        </a:spcBef>
        <a:spcAft>
          <a:spcPct val="0"/>
        </a:spcAft>
        <a:buClr>
          <a:srgbClr val="FFFFFF"/>
        </a:buClr>
        <a:buSzPct val="100000"/>
        <a:buFont typeface="Arial" charset="0"/>
        <a:defRPr sz="6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4513263" algn="l" rtl="0" fontAlgn="base">
        <a:spcBef>
          <a:spcPts val="1500"/>
        </a:spcBef>
        <a:spcAft>
          <a:spcPct val="0"/>
        </a:spcAft>
        <a:buClr>
          <a:srgbClr val="FFFFFF"/>
        </a:buClr>
        <a:buSzPct val="100000"/>
        <a:buFont typeface="Arial" charset="0"/>
        <a:defRPr sz="6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dirty="0" smtClean="0">
                <a:sym typeface="Gill Sans" charset="0"/>
              </a:rPr>
              <a:t>Second level</a:t>
            </a:r>
          </a:p>
          <a:p>
            <a:pPr lvl="2"/>
            <a:r>
              <a:rPr lang="en-US" dirty="0" smtClean="0">
                <a:sym typeface="Gill Sans" charset="0"/>
              </a:rPr>
              <a:t>Third level</a:t>
            </a:r>
          </a:p>
          <a:p>
            <a:pPr lvl="3"/>
            <a:r>
              <a:rPr lang="en-US" dirty="0" smtClean="0">
                <a:sym typeface="Gill Sans" charset="0"/>
              </a:rPr>
              <a:t>Fourth level</a:t>
            </a:r>
          </a:p>
          <a:p>
            <a:pPr lvl="4"/>
            <a:r>
              <a:rPr lang="en-US" dirty="0" smtClean="0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7" r:id="rId3"/>
    <p:sldLayoutId id="2147483968" r:id="rId4"/>
    <p:sldLayoutId id="2147483969" r:id="rId5"/>
    <p:sldLayoutId id="2147483970" r:id="rId6"/>
    <p:sldLayoutId id="2147483971" r:id="rId7"/>
    <p:sldLayoutId id="2147483972" r:id="rId8"/>
    <p:sldLayoutId id="2147483973" r:id="rId9"/>
    <p:sldLayoutId id="2147483974" r:id="rId10"/>
    <p:sldLayoutId id="214748397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+mj-lt"/>
          <a:ea typeface="+mj-ea"/>
          <a:cs typeface="Arial" pitchFamily="34" charset="0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eaLnBrk="0" fontAlgn="base" hangingPunct="0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1pPr>
      <a:lvl2pPr marL="1282700" indent="-571500" algn="l" rtl="0" eaLnBrk="0" fontAlgn="base" hangingPunct="0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2pPr>
      <a:lvl3pPr marL="1727200" indent="-571500" algn="l" rtl="0" eaLnBrk="0" fontAlgn="base" hangingPunct="0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3pPr>
      <a:lvl4pPr marL="2171700" indent="-571500" algn="l" rtl="0" eaLnBrk="0" fontAlgn="base" hangingPunct="0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4pPr>
      <a:lvl5pPr marL="2616200" indent="-571500" algn="l" rtl="0" eaLnBrk="0" fontAlgn="base" hangingPunct="0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5pPr>
      <a:lvl6pPr marL="30734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6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78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50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78" r:id="rId3"/>
    <p:sldLayoutId id="2147483979" r:id="rId4"/>
    <p:sldLayoutId id="2147483980" r:id="rId5"/>
    <p:sldLayoutId id="2147483981" r:id="rId6"/>
    <p:sldLayoutId id="2147483982" r:id="rId7"/>
    <p:sldLayoutId id="2147483983" r:id="rId8"/>
    <p:sldLayoutId id="2147483984" r:id="rId9"/>
    <p:sldLayoutId id="2147483985" r:id="rId10"/>
    <p:sldLayoutId id="2147483986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Arial" pitchFamily="34" charset="0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87400" y="254000"/>
            <a:ext cx="11430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Helvetica Neue Light" charset="0"/>
              </a:rPr>
              <a:t>Click to edit Master title style</a:t>
            </a:r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7400" y="2768600"/>
            <a:ext cx="51435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 dirty="0" smtClean="0">
                <a:sym typeface="Helvetica Neue Light" charset="0"/>
              </a:rPr>
              <a:t>Second level</a:t>
            </a:r>
          </a:p>
          <a:p>
            <a:pPr lvl="2"/>
            <a:r>
              <a:rPr lang="en-US" dirty="0" smtClean="0">
                <a:sym typeface="Helvetica Neue Light" charset="0"/>
              </a:rPr>
              <a:t>Third level</a:t>
            </a:r>
          </a:p>
          <a:p>
            <a:pPr lvl="3"/>
            <a:r>
              <a:rPr lang="en-US" dirty="0" smtClean="0">
                <a:sym typeface="Helvetica Neue Light" charset="0"/>
              </a:rPr>
              <a:t>Fourth level</a:t>
            </a:r>
          </a:p>
          <a:p>
            <a:pPr lvl="4"/>
            <a:r>
              <a:rPr lang="en-US" dirty="0" smtClean="0">
                <a:sym typeface="Helvetica Neue Light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87" r:id="rId1"/>
    <p:sldLayoutId id="2147483988" r:id="rId2"/>
    <p:sldLayoutId id="2147483989" r:id="rId3"/>
    <p:sldLayoutId id="2147483990" r:id="rId4"/>
    <p:sldLayoutId id="2147483991" r:id="rId5"/>
    <p:sldLayoutId id="2147483992" r:id="rId6"/>
    <p:sldLayoutId id="2147483993" r:id="rId7"/>
    <p:sldLayoutId id="2147483994" r:id="rId8"/>
    <p:sldLayoutId id="2147483995" r:id="rId9"/>
    <p:sldLayoutId id="2147483996" r:id="rId10"/>
    <p:sldLayoutId id="2147483997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Arial" pitchFamily="34" charset="0"/>
          <a:sym typeface="Helvetica Neue Light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406400" indent="-406400" algn="l" rtl="0" eaLnBrk="0" fontAlgn="base" hangingPunct="0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1pPr>
      <a:lvl2pPr marL="800100" indent="-406400" algn="l" rtl="0" eaLnBrk="0" fontAlgn="base" hangingPunct="0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2pPr>
      <a:lvl3pPr marL="1244600" indent="-406400" algn="l" rtl="0" eaLnBrk="0" fontAlgn="base" hangingPunct="0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3pPr>
      <a:lvl4pPr marL="1689100" indent="-406400" algn="l" rtl="0" eaLnBrk="0" fontAlgn="base" hangingPunct="0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4pPr>
      <a:lvl5pPr marL="2133600" indent="-406400" algn="l" rtl="0" eaLnBrk="0" fontAlgn="base" hangingPunct="0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5pPr>
      <a:lvl6pPr marL="25908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6pPr>
      <a:lvl7pPr marL="30480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7pPr>
      <a:lvl8pPr marL="35052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8pPr>
      <a:lvl9pPr marL="39624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87400" y="254000"/>
            <a:ext cx="11430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Helvetica Neue Light" charset="0"/>
              </a:rPr>
              <a:t>Click to edit Master title style</a:t>
            </a:r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7400" y="2768600"/>
            <a:ext cx="51435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 dirty="0" smtClean="0">
                <a:sym typeface="Helvetica Neue Light" charset="0"/>
              </a:rPr>
              <a:t>Second level</a:t>
            </a:r>
          </a:p>
          <a:p>
            <a:pPr lvl="2"/>
            <a:r>
              <a:rPr lang="en-US" dirty="0" smtClean="0">
                <a:sym typeface="Helvetica Neue Light" charset="0"/>
              </a:rPr>
              <a:t>Third level</a:t>
            </a:r>
          </a:p>
          <a:p>
            <a:pPr lvl="3"/>
            <a:r>
              <a:rPr lang="en-US" dirty="0" smtClean="0">
                <a:sym typeface="Helvetica Neue Light" charset="0"/>
              </a:rPr>
              <a:t>Fourth level</a:t>
            </a:r>
          </a:p>
          <a:p>
            <a:pPr lvl="4"/>
            <a:r>
              <a:rPr lang="en-US" dirty="0" smtClean="0">
                <a:sym typeface="Helvetica Neue Light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98" r:id="rId1"/>
    <p:sldLayoutId id="2147483999" r:id="rId2"/>
    <p:sldLayoutId id="2147484000" r:id="rId3"/>
    <p:sldLayoutId id="2147484001" r:id="rId4"/>
    <p:sldLayoutId id="2147484002" r:id="rId5"/>
    <p:sldLayoutId id="2147484003" r:id="rId6"/>
    <p:sldLayoutId id="2147484004" r:id="rId7"/>
    <p:sldLayoutId id="2147484005" r:id="rId8"/>
    <p:sldLayoutId id="2147484006" r:id="rId9"/>
    <p:sldLayoutId id="2147484007" r:id="rId10"/>
    <p:sldLayoutId id="2147484008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Arial" pitchFamily="34" charset="0"/>
          <a:sym typeface="Helvetica Neue Light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406400" indent="-406400" algn="l" rtl="0" eaLnBrk="0" fontAlgn="base" hangingPunct="0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1pPr>
      <a:lvl2pPr marL="800100" indent="-406400" algn="l" rtl="0" eaLnBrk="0" fontAlgn="base" hangingPunct="0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2pPr>
      <a:lvl3pPr marL="1244600" indent="-406400" algn="l" rtl="0" eaLnBrk="0" fontAlgn="base" hangingPunct="0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3pPr>
      <a:lvl4pPr marL="1689100" indent="-406400" algn="l" rtl="0" eaLnBrk="0" fontAlgn="base" hangingPunct="0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4pPr>
      <a:lvl5pPr marL="2133600" indent="-406400" algn="l" rtl="0" eaLnBrk="0" fontAlgn="base" hangingPunct="0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5pPr>
      <a:lvl6pPr marL="25908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6pPr>
      <a:lvl7pPr marL="30480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7pPr>
      <a:lvl8pPr marL="35052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8pPr>
      <a:lvl9pPr marL="39624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87400" y="1384300"/>
            <a:ext cx="51435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Helvetica Neue Light" charset="0"/>
              </a:rPr>
              <a:t>Click to edit Master title style</a:t>
            </a:r>
          </a:p>
        </p:txBody>
      </p:sp>
      <p:sp>
        <p:nvSpPr>
          <p:cNvPr id="307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7400" y="4876800"/>
            <a:ext cx="5143500" cy="300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 dirty="0" smtClean="0">
                <a:sym typeface="Helvetica Neue Light" charset="0"/>
              </a:rPr>
              <a:t>Second level</a:t>
            </a:r>
          </a:p>
          <a:p>
            <a:pPr lvl="2"/>
            <a:r>
              <a:rPr lang="en-US" dirty="0" smtClean="0">
                <a:sym typeface="Helvetica Neue Light" charset="0"/>
              </a:rPr>
              <a:t>Third level</a:t>
            </a:r>
          </a:p>
          <a:p>
            <a:pPr lvl="3"/>
            <a:r>
              <a:rPr lang="en-US" dirty="0" smtClean="0">
                <a:sym typeface="Helvetica Neue Light" charset="0"/>
              </a:rPr>
              <a:t>Fourth level</a:t>
            </a:r>
          </a:p>
          <a:p>
            <a:pPr lvl="4"/>
            <a:r>
              <a:rPr lang="en-US" dirty="0" smtClean="0">
                <a:sym typeface="Helvetica Neue Light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Arial" pitchFamily="34" charset="0"/>
          <a:sym typeface="Helvetica Neue Light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342900" indent="-342900" algn="l" rtl="0" eaLnBrk="0" fontAlgn="base" hangingPunct="0">
        <a:spcBef>
          <a:spcPts val="1200"/>
        </a:spcBef>
        <a:spcAft>
          <a:spcPct val="0"/>
        </a:spcAft>
        <a:defRPr sz="4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1pPr>
      <a:lvl2pPr marL="742950" indent="-285750" algn="l" rtl="0" eaLnBrk="0" fontAlgn="base" hangingPunct="0">
        <a:spcBef>
          <a:spcPts val="1200"/>
        </a:spcBef>
        <a:spcAft>
          <a:spcPct val="0"/>
        </a:spcAft>
        <a:defRPr sz="4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2pPr>
      <a:lvl3pPr marL="1143000" indent="-228600" algn="l" rtl="0" eaLnBrk="0" fontAlgn="base" hangingPunct="0">
        <a:spcBef>
          <a:spcPts val="1200"/>
        </a:spcBef>
        <a:spcAft>
          <a:spcPct val="0"/>
        </a:spcAft>
        <a:defRPr sz="4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3pPr>
      <a:lvl4pPr marL="1600200" indent="-228600" algn="l" rtl="0" eaLnBrk="0" fontAlgn="base" hangingPunct="0">
        <a:spcBef>
          <a:spcPts val="1200"/>
        </a:spcBef>
        <a:spcAft>
          <a:spcPct val="0"/>
        </a:spcAft>
        <a:defRPr sz="4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4pPr>
      <a:lvl5pPr marL="2057400" indent="-228600" algn="l" rtl="0" eaLnBrk="0" fontAlgn="base" hangingPunct="0">
        <a:spcBef>
          <a:spcPts val="1200"/>
        </a:spcBef>
        <a:spcAft>
          <a:spcPct val="0"/>
        </a:spcAft>
        <a:defRPr sz="4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5pPr>
      <a:lvl6pPr marL="457200" algn="l" rtl="0" fontAlgn="base">
        <a:spcBef>
          <a:spcPts val="1200"/>
        </a:spcBef>
        <a:spcAft>
          <a:spcPct val="0"/>
        </a:spcAft>
        <a:defRPr sz="4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6pPr>
      <a:lvl7pPr marL="914400" algn="l" rtl="0" fontAlgn="base">
        <a:spcBef>
          <a:spcPts val="1200"/>
        </a:spcBef>
        <a:spcAft>
          <a:spcPct val="0"/>
        </a:spcAft>
        <a:defRPr sz="4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7pPr>
      <a:lvl8pPr marL="1371600" algn="l" rtl="0" fontAlgn="base">
        <a:spcBef>
          <a:spcPts val="1200"/>
        </a:spcBef>
        <a:spcAft>
          <a:spcPct val="0"/>
        </a:spcAft>
        <a:defRPr sz="4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8pPr>
      <a:lvl9pPr marL="1828800" algn="l" rtl="0" fontAlgn="base">
        <a:spcBef>
          <a:spcPts val="1200"/>
        </a:spcBef>
        <a:spcAft>
          <a:spcPct val="0"/>
        </a:spcAft>
        <a:defRPr sz="4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87400" y="6807200"/>
            <a:ext cx="114300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Helvetica Neue Light" charset="0"/>
              </a:rPr>
              <a:t>Click to edit Master title style</a:t>
            </a:r>
          </a:p>
        </p:txBody>
      </p:sp>
      <p:sp>
        <p:nvSpPr>
          <p:cNvPr id="3174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7400" y="8013700"/>
            <a:ext cx="11430000" cy="156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 dirty="0" smtClean="0">
                <a:sym typeface="Helvetica Neue Light" charset="0"/>
              </a:rPr>
              <a:t>Second level</a:t>
            </a:r>
          </a:p>
          <a:p>
            <a:pPr lvl="2"/>
            <a:r>
              <a:rPr lang="en-US" dirty="0" smtClean="0">
                <a:sym typeface="Helvetica Neue Light" charset="0"/>
              </a:rPr>
              <a:t>Third level</a:t>
            </a:r>
          </a:p>
          <a:p>
            <a:pPr lvl="3"/>
            <a:r>
              <a:rPr lang="en-US" dirty="0" smtClean="0">
                <a:sym typeface="Helvetica Neue Light" charset="0"/>
              </a:rPr>
              <a:t>Fourth level</a:t>
            </a:r>
          </a:p>
          <a:p>
            <a:pPr lvl="4"/>
            <a:r>
              <a:rPr lang="en-US" dirty="0" smtClean="0">
                <a:sym typeface="Helvetica Neue Light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20" r:id="rId1"/>
    <p:sldLayoutId id="2147484021" r:id="rId2"/>
    <p:sldLayoutId id="2147484022" r:id="rId3"/>
    <p:sldLayoutId id="2147484023" r:id="rId4"/>
    <p:sldLayoutId id="2147484024" r:id="rId5"/>
    <p:sldLayoutId id="2147484025" r:id="rId6"/>
    <p:sldLayoutId id="2147484026" r:id="rId7"/>
    <p:sldLayoutId id="2147484027" r:id="rId8"/>
    <p:sldLayoutId id="2147484028" r:id="rId9"/>
    <p:sldLayoutId id="2147484029" r:id="rId10"/>
    <p:sldLayoutId id="2147484030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Arial" pitchFamily="34" charset="0"/>
          <a:sym typeface="Helvetica Neue Light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87400" y="1371600"/>
            <a:ext cx="113030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Helvetica Neue Light" charset="0"/>
              </a:rPr>
              <a:t>Click to edit Master title style</a:t>
            </a:r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7400" y="4864100"/>
            <a:ext cx="11303000" cy="300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 dirty="0" smtClean="0">
                <a:sym typeface="Helvetica Neue Light" charset="0"/>
              </a:rPr>
              <a:t>Second level</a:t>
            </a:r>
          </a:p>
          <a:p>
            <a:pPr lvl="2"/>
            <a:r>
              <a:rPr lang="en-US" dirty="0" smtClean="0">
                <a:sym typeface="Helvetica Neue Light" charset="0"/>
              </a:rPr>
              <a:t>Third level</a:t>
            </a:r>
          </a:p>
          <a:p>
            <a:pPr lvl="3"/>
            <a:r>
              <a:rPr lang="en-US" dirty="0" smtClean="0">
                <a:sym typeface="Helvetica Neue Light" charset="0"/>
              </a:rPr>
              <a:t>Fourth level</a:t>
            </a:r>
          </a:p>
          <a:p>
            <a:pPr lvl="4"/>
            <a:r>
              <a:rPr lang="en-US" dirty="0" smtClean="0">
                <a:sym typeface="Helvetica Neue Light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31" r:id="rId1"/>
    <p:sldLayoutId id="2147484032" r:id="rId2"/>
    <p:sldLayoutId id="2147484033" r:id="rId3"/>
    <p:sldLayoutId id="2147484034" r:id="rId4"/>
    <p:sldLayoutId id="2147484035" r:id="rId5"/>
    <p:sldLayoutId id="2147484036" r:id="rId6"/>
    <p:sldLayoutId id="2147484037" r:id="rId7"/>
    <p:sldLayoutId id="2147484038" r:id="rId8"/>
    <p:sldLayoutId id="2147484039" r:id="rId9"/>
    <p:sldLayoutId id="2147484040" r:id="rId10"/>
    <p:sldLayoutId id="2147484041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Arial" pitchFamily="34" charset="0"/>
          <a:sym typeface="Helvetica Neue Light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342900" indent="-342900" algn="l" rtl="0" eaLnBrk="0" fontAlgn="base" hangingPunct="0">
        <a:spcBef>
          <a:spcPts val="1200"/>
        </a:spcBef>
        <a:spcAft>
          <a:spcPct val="0"/>
        </a:spcAft>
        <a:defRPr sz="4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1pPr>
      <a:lvl2pPr marL="742950" indent="-285750" algn="l" rtl="0" eaLnBrk="0" fontAlgn="base" hangingPunct="0">
        <a:spcBef>
          <a:spcPts val="1200"/>
        </a:spcBef>
        <a:spcAft>
          <a:spcPct val="0"/>
        </a:spcAft>
        <a:defRPr sz="4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2pPr>
      <a:lvl3pPr marL="1143000" indent="-228600" algn="l" rtl="0" eaLnBrk="0" fontAlgn="base" hangingPunct="0">
        <a:spcBef>
          <a:spcPts val="1200"/>
        </a:spcBef>
        <a:spcAft>
          <a:spcPct val="0"/>
        </a:spcAft>
        <a:defRPr sz="4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3pPr>
      <a:lvl4pPr marL="1600200" indent="-228600" algn="l" rtl="0" eaLnBrk="0" fontAlgn="base" hangingPunct="0">
        <a:spcBef>
          <a:spcPts val="1200"/>
        </a:spcBef>
        <a:spcAft>
          <a:spcPct val="0"/>
        </a:spcAft>
        <a:defRPr sz="4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4pPr>
      <a:lvl5pPr marL="2057400" indent="-228600" algn="l" rtl="0" eaLnBrk="0" fontAlgn="base" hangingPunct="0">
        <a:spcBef>
          <a:spcPts val="1200"/>
        </a:spcBef>
        <a:spcAft>
          <a:spcPct val="0"/>
        </a:spcAft>
        <a:defRPr sz="4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5pPr>
      <a:lvl6pPr marL="457200" algn="l" rtl="0" fontAlgn="base">
        <a:spcBef>
          <a:spcPts val="1200"/>
        </a:spcBef>
        <a:spcAft>
          <a:spcPct val="0"/>
        </a:spcAft>
        <a:defRPr sz="4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6pPr>
      <a:lvl7pPr marL="914400" algn="l" rtl="0" fontAlgn="base">
        <a:spcBef>
          <a:spcPts val="1200"/>
        </a:spcBef>
        <a:spcAft>
          <a:spcPct val="0"/>
        </a:spcAft>
        <a:defRPr sz="4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7pPr>
      <a:lvl8pPr marL="1371600" algn="l" rtl="0" fontAlgn="base">
        <a:spcBef>
          <a:spcPts val="1200"/>
        </a:spcBef>
        <a:spcAft>
          <a:spcPct val="0"/>
        </a:spcAft>
        <a:defRPr sz="4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8pPr>
      <a:lvl9pPr marL="1828800" algn="l" rtl="0" fontAlgn="base">
        <a:spcBef>
          <a:spcPts val="1200"/>
        </a:spcBef>
        <a:spcAft>
          <a:spcPct val="0"/>
        </a:spcAft>
        <a:defRPr sz="4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87400" y="254000"/>
            <a:ext cx="11430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Helvetica Neue Light" charset="0"/>
              </a:rPr>
              <a:t>Click to edit Master title style</a:t>
            </a:r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73900" y="2768600"/>
            <a:ext cx="51435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 dirty="0" smtClean="0">
                <a:sym typeface="Helvetica Neue Light" charset="0"/>
              </a:rPr>
              <a:t>Second level</a:t>
            </a:r>
          </a:p>
          <a:p>
            <a:pPr lvl="2"/>
            <a:r>
              <a:rPr lang="en-US" dirty="0" smtClean="0">
                <a:sym typeface="Helvetica Neue Light" charset="0"/>
              </a:rPr>
              <a:t>Third level</a:t>
            </a:r>
          </a:p>
          <a:p>
            <a:pPr lvl="3"/>
            <a:r>
              <a:rPr lang="en-US" dirty="0" smtClean="0">
                <a:sym typeface="Helvetica Neue Light" charset="0"/>
              </a:rPr>
              <a:t>Fourth level</a:t>
            </a:r>
          </a:p>
          <a:p>
            <a:pPr lvl="4"/>
            <a:r>
              <a:rPr lang="en-US" dirty="0" smtClean="0">
                <a:sym typeface="Helvetica Neue Light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  <p:sldLayoutId id="2147484046" r:id="rId5"/>
    <p:sldLayoutId id="2147484047" r:id="rId6"/>
    <p:sldLayoutId id="2147484048" r:id="rId7"/>
    <p:sldLayoutId id="2147484049" r:id="rId8"/>
    <p:sldLayoutId id="2147484050" r:id="rId9"/>
    <p:sldLayoutId id="2147484051" r:id="rId10"/>
    <p:sldLayoutId id="2147484052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Arial" pitchFamily="34" charset="0"/>
          <a:sym typeface="Helvetica Neue Light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406400" indent="-406400" algn="l" rtl="0" eaLnBrk="0" fontAlgn="base" hangingPunct="0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1pPr>
      <a:lvl2pPr marL="800100" indent="-406400" algn="l" rtl="0" eaLnBrk="0" fontAlgn="base" hangingPunct="0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2pPr>
      <a:lvl3pPr marL="1244600" indent="-406400" algn="l" rtl="0" eaLnBrk="0" fontAlgn="base" hangingPunct="0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3pPr>
      <a:lvl4pPr marL="1689100" indent="-406400" algn="l" rtl="0" eaLnBrk="0" fontAlgn="base" hangingPunct="0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4pPr>
      <a:lvl5pPr marL="2133600" indent="-406400" algn="l" rtl="0" eaLnBrk="0" fontAlgn="base" hangingPunct="0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5pPr>
      <a:lvl6pPr marL="25908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6pPr>
      <a:lvl7pPr marL="30480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7pPr>
      <a:lvl8pPr marL="35052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8pPr>
      <a:lvl9pPr marL="39624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87400" y="254000"/>
            <a:ext cx="11430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Helvetica Neue Light" charset="0"/>
              </a:rPr>
              <a:t>Click to edit Master title style</a:t>
            </a:r>
          </a:p>
        </p:txBody>
      </p:sp>
      <p:sp>
        <p:nvSpPr>
          <p:cNvPr id="3481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7400" y="2768600"/>
            <a:ext cx="1143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 dirty="0" smtClean="0">
                <a:sym typeface="Helvetica Neue Light" charset="0"/>
              </a:rPr>
              <a:t>Second level</a:t>
            </a:r>
          </a:p>
          <a:p>
            <a:pPr lvl="2"/>
            <a:r>
              <a:rPr lang="en-US" dirty="0" smtClean="0">
                <a:sym typeface="Helvetica Neue Light" charset="0"/>
              </a:rPr>
              <a:t>Third level</a:t>
            </a:r>
          </a:p>
          <a:p>
            <a:pPr lvl="3"/>
            <a:r>
              <a:rPr lang="en-US" dirty="0" smtClean="0">
                <a:sym typeface="Helvetica Neue Light" charset="0"/>
              </a:rPr>
              <a:t>Fourth level</a:t>
            </a:r>
          </a:p>
          <a:p>
            <a:pPr lvl="4"/>
            <a:r>
              <a:rPr lang="en-US" dirty="0" smtClean="0">
                <a:sym typeface="Helvetica Neue Light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53" r:id="rId1"/>
    <p:sldLayoutId id="2147484054" r:id="rId2"/>
    <p:sldLayoutId id="2147484055" r:id="rId3"/>
    <p:sldLayoutId id="2147484056" r:id="rId4"/>
    <p:sldLayoutId id="2147484057" r:id="rId5"/>
    <p:sldLayoutId id="2147484058" r:id="rId6"/>
    <p:sldLayoutId id="2147484059" r:id="rId7"/>
    <p:sldLayoutId id="2147484060" r:id="rId8"/>
    <p:sldLayoutId id="2147484061" r:id="rId9"/>
    <p:sldLayoutId id="2147484062" r:id="rId10"/>
    <p:sldLayoutId id="2147484063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Arial" pitchFamily="34" charset="0"/>
          <a:sym typeface="Helvetica Neue Light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406400" indent="-406400" algn="l" rtl="0" eaLnBrk="0" fontAlgn="base" hangingPunct="0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1pPr>
      <a:lvl2pPr marL="800100" indent="-406400" algn="l" rtl="0" eaLnBrk="0" fontAlgn="base" hangingPunct="0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2pPr>
      <a:lvl3pPr marL="1244600" indent="-406400" algn="l" rtl="0" eaLnBrk="0" fontAlgn="base" hangingPunct="0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3pPr>
      <a:lvl4pPr marL="1689100" indent="-406400" algn="l" rtl="0" eaLnBrk="0" fontAlgn="base" hangingPunct="0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4pPr>
      <a:lvl5pPr marL="2133600" indent="-406400" algn="l" rtl="0" eaLnBrk="0" fontAlgn="base" hangingPunct="0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5pPr>
      <a:lvl6pPr marL="25908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6pPr>
      <a:lvl7pPr marL="30480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7pPr>
      <a:lvl8pPr marL="35052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8pPr>
      <a:lvl9pPr marL="39624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7400" y="1371600"/>
            <a:ext cx="11430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 dirty="0" smtClean="0">
                <a:sym typeface="Helvetica Neue Light" charset="0"/>
              </a:rPr>
              <a:t>Second level</a:t>
            </a:r>
          </a:p>
          <a:p>
            <a:pPr lvl="2"/>
            <a:r>
              <a:rPr lang="en-US" dirty="0" smtClean="0">
                <a:sym typeface="Helvetica Neue Light" charset="0"/>
              </a:rPr>
              <a:t>Third level</a:t>
            </a:r>
          </a:p>
          <a:p>
            <a:pPr lvl="3"/>
            <a:r>
              <a:rPr lang="en-US" dirty="0" smtClean="0">
                <a:sym typeface="Helvetica Neue Light" charset="0"/>
              </a:rPr>
              <a:t>Fourth level</a:t>
            </a:r>
          </a:p>
          <a:p>
            <a:pPr lvl="4"/>
            <a:r>
              <a:rPr lang="en-US" dirty="0" smtClean="0">
                <a:sym typeface="Helvetica Neue Light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64" r:id="rId1"/>
    <p:sldLayoutId id="2147484065" r:id="rId2"/>
    <p:sldLayoutId id="2147484066" r:id="rId3"/>
    <p:sldLayoutId id="2147484067" r:id="rId4"/>
    <p:sldLayoutId id="2147484068" r:id="rId5"/>
    <p:sldLayoutId id="2147484069" r:id="rId6"/>
    <p:sldLayoutId id="2147484070" r:id="rId7"/>
    <p:sldLayoutId id="2147484071" r:id="rId8"/>
    <p:sldLayoutId id="2147484072" r:id="rId9"/>
    <p:sldLayoutId id="2147484073" r:id="rId10"/>
    <p:sldLayoutId id="2147484074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Helvetica Neue Light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406400" indent="-406400" algn="l" rtl="0" eaLnBrk="0" fontAlgn="base" hangingPunct="0">
        <a:spcBef>
          <a:spcPts val="36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1pPr>
      <a:lvl2pPr marL="800100" indent="-406400" algn="l" rtl="0" eaLnBrk="0" fontAlgn="base" hangingPunct="0">
        <a:spcBef>
          <a:spcPts val="36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2pPr>
      <a:lvl3pPr marL="1244600" indent="-406400" algn="l" rtl="0" eaLnBrk="0" fontAlgn="base" hangingPunct="0">
        <a:spcBef>
          <a:spcPts val="36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3pPr>
      <a:lvl4pPr marL="1689100" indent="-406400" algn="l" rtl="0" eaLnBrk="0" fontAlgn="base" hangingPunct="0">
        <a:spcBef>
          <a:spcPts val="36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4pPr>
      <a:lvl5pPr marL="2133600" indent="-406400" algn="l" rtl="0" eaLnBrk="0" fontAlgn="base" hangingPunct="0">
        <a:spcBef>
          <a:spcPts val="36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5pPr>
      <a:lvl6pPr marL="2590800" indent="-406400" algn="l" rtl="0" fontAlgn="base">
        <a:spcBef>
          <a:spcPts val="36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6pPr>
      <a:lvl7pPr marL="3048000" indent="-406400" algn="l" rtl="0" fontAlgn="base">
        <a:spcBef>
          <a:spcPts val="36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7pPr>
      <a:lvl8pPr marL="3505200" indent="-406400" algn="l" rtl="0" fontAlgn="base">
        <a:spcBef>
          <a:spcPts val="36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8pPr>
      <a:lvl9pPr marL="3962400" indent="-406400" algn="l" rtl="0" fontAlgn="base">
        <a:spcBef>
          <a:spcPts val="36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Arial" pitchFamily="34" charset="0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89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24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81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8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5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87400" y="254000"/>
            <a:ext cx="11430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Helvetica Neue Light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75" r:id="rId1"/>
    <p:sldLayoutId id="2147484076" r:id="rId2"/>
    <p:sldLayoutId id="2147484077" r:id="rId3"/>
    <p:sldLayoutId id="2147484078" r:id="rId4"/>
    <p:sldLayoutId id="2147484079" r:id="rId5"/>
    <p:sldLayoutId id="2147484080" r:id="rId6"/>
    <p:sldLayoutId id="2147484081" r:id="rId7"/>
    <p:sldLayoutId id="2147484082" r:id="rId8"/>
    <p:sldLayoutId id="2147484083" r:id="rId9"/>
    <p:sldLayoutId id="2147484084" r:id="rId10"/>
    <p:sldLayoutId id="2147484085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Arial" pitchFamily="34" charset="0"/>
          <a:sym typeface="Helvetica Neue Light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406400" indent="-406400" algn="l" rtl="0" eaLnBrk="0" fontAlgn="base" hangingPunct="0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1pPr>
      <a:lvl2pPr marL="850900" indent="-406400" algn="l" rtl="0" eaLnBrk="0" fontAlgn="base" hangingPunct="0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2pPr>
      <a:lvl3pPr marL="1295400" indent="-406400" algn="l" rtl="0" eaLnBrk="0" fontAlgn="base" hangingPunct="0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3pPr>
      <a:lvl4pPr marL="1739900" indent="-406400" algn="l" rtl="0" eaLnBrk="0" fontAlgn="base" hangingPunct="0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4pPr>
      <a:lvl5pPr marL="2184400" indent="-406400" algn="l" rtl="0" eaLnBrk="0" fontAlgn="base" hangingPunct="0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5pPr>
      <a:lvl6pPr marL="26416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6pPr>
      <a:lvl7pPr marL="30988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7pPr>
      <a:lvl8pPr marL="35560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8pPr>
      <a:lvl9pPr marL="40132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87400" y="3657600"/>
            <a:ext cx="11430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Helvetica Neue Light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86" r:id="rId1"/>
    <p:sldLayoutId id="2147484087" r:id="rId2"/>
    <p:sldLayoutId id="2147484088" r:id="rId3"/>
    <p:sldLayoutId id="2147484089" r:id="rId4"/>
    <p:sldLayoutId id="2147484090" r:id="rId5"/>
    <p:sldLayoutId id="2147484091" r:id="rId6"/>
    <p:sldLayoutId id="2147484092" r:id="rId7"/>
    <p:sldLayoutId id="2147484093" r:id="rId8"/>
    <p:sldLayoutId id="2147484094" r:id="rId9"/>
    <p:sldLayoutId id="2147484095" r:id="rId10"/>
    <p:sldLayoutId id="2147484096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Arial" pitchFamily="34" charset="0"/>
          <a:sym typeface="Helvetica Neue Light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342900" indent="-342900" algn="l" rtl="0" eaLnBrk="0" fontAlgn="base" hangingPunct="0">
        <a:spcBef>
          <a:spcPts val="2400"/>
        </a:spcBef>
        <a:spcAft>
          <a:spcPct val="0"/>
        </a:spcAft>
        <a:defRPr sz="4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1pPr>
      <a:lvl2pPr marL="742950" indent="-285750" algn="l" rtl="0" eaLnBrk="0" fontAlgn="base" hangingPunct="0">
        <a:spcBef>
          <a:spcPts val="2400"/>
        </a:spcBef>
        <a:spcAft>
          <a:spcPct val="0"/>
        </a:spcAft>
        <a:defRPr sz="4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2pPr>
      <a:lvl3pPr marL="1143000" indent="-228600" algn="l" rtl="0" eaLnBrk="0" fontAlgn="base" hangingPunct="0">
        <a:spcBef>
          <a:spcPts val="2400"/>
        </a:spcBef>
        <a:spcAft>
          <a:spcPct val="0"/>
        </a:spcAft>
        <a:defRPr sz="4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3pPr>
      <a:lvl4pPr marL="1600200" indent="-228600" algn="l" rtl="0" eaLnBrk="0" fontAlgn="base" hangingPunct="0">
        <a:spcBef>
          <a:spcPts val="2400"/>
        </a:spcBef>
        <a:spcAft>
          <a:spcPct val="0"/>
        </a:spcAft>
        <a:defRPr sz="4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4pPr>
      <a:lvl5pPr marL="2057400" indent="-228600" algn="l" rtl="0" eaLnBrk="0" fontAlgn="base" hangingPunct="0">
        <a:spcBef>
          <a:spcPts val="2400"/>
        </a:spcBef>
        <a:spcAft>
          <a:spcPct val="0"/>
        </a:spcAft>
        <a:defRPr sz="4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5pPr>
      <a:lvl6pPr marL="457200" algn="l" rtl="0" fontAlgn="base">
        <a:spcBef>
          <a:spcPts val="2400"/>
        </a:spcBef>
        <a:spcAft>
          <a:spcPct val="0"/>
        </a:spcAft>
        <a:defRPr sz="4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6pPr>
      <a:lvl7pPr marL="914400" algn="l" rtl="0" fontAlgn="base">
        <a:spcBef>
          <a:spcPts val="2400"/>
        </a:spcBef>
        <a:spcAft>
          <a:spcPct val="0"/>
        </a:spcAft>
        <a:defRPr sz="4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7pPr>
      <a:lvl8pPr marL="1371600" algn="l" rtl="0" fontAlgn="base">
        <a:spcBef>
          <a:spcPts val="2400"/>
        </a:spcBef>
        <a:spcAft>
          <a:spcPct val="0"/>
        </a:spcAft>
        <a:defRPr sz="4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8pPr>
      <a:lvl9pPr marL="1828800" algn="l" rtl="0" fontAlgn="base">
        <a:spcBef>
          <a:spcPts val="2400"/>
        </a:spcBef>
        <a:spcAft>
          <a:spcPct val="0"/>
        </a:spcAft>
        <a:defRPr sz="4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  <p:sldLayoutId id="2147484102" r:id="rId6"/>
    <p:sldLayoutId id="2147484103" r:id="rId7"/>
    <p:sldLayoutId id="2147484104" r:id="rId8"/>
    <p:sldLayoutId id="2147484105" r:id="rId9"/>
    <p:sldLayoutId id="2147484106" r:id="rId10"/>
    <p:sldLayoutId id="2147484107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Helvetica Neue Light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406400" indent="-406400" algn="l" rtl="0" eaLnBrk="0" fontAlgn="base" hangingPunct="0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1pPr>
      <a:lvl2pPr marL="850900" indent="-406400" algn="l" rtl="0" eaLnBrk="0" fontAlgn="base" hangingPunct="0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2pPr>
      <a:lvl3pPr marL="1295400" indent="-406400" algn="l" rtl="0" eaLnBrk="0" fontAlgn="base" hangingPunct="0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3pPr>
      <a:lvl4pPr marL="1739900" indent="-406400" algn="l" rtl="0" eaLnBrk="0" fontAlgn="base" hangingPunct="0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4pPr>
      <a:lvl5pPr marL="2184400" indent="-406400" algn="l" rtl="0" eaLnBrk="0" fontAlgn="base" hangingPunct="0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5pPr>
      <a:lvl6pPr marL="26416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6pPr>
      <a:lvl7pPr marL="30988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7pPr>
      <a:lvl8pPr marL="35560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8pPr>
      <a:lvl9pPr marL="40132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49022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dirty="0" smtClean="0">
                <a:sym typeface="Gill Sans" charset="0"/>
              </a:rPr>
              <a:t>Second level</a:t>
            </a:r>
          </a:p>
          <a:p>
            <a:pPr lvl="2"/>
            <a:r>
              <a:rPr lang="en-US" dirty="0" smtClean="0">
                <a:sym typeface="Gill Sans" charset="0"/>
              </a:rPr>
              <a:t>Third level</a:t>
            </a:r>
          </a:p>
          <a:p>
            <a:pPr lvl="3"/>
            <a:r>
              <a:rPr lang="en-US" dirty="0" smtClean="0">
                <a:sym typeface="Gill Sans" charset="0"/>
              </a:rPr>
              <a:t>Fourth level</a:t>
            </a:r>
          </a:p>
          <a:p>
            <a:pPr lvl="4"/>
            <a:r>
              <a:rPr lang="en-US" dirty="0" smtClean="0">
                <a:sym typeface="Gill Sans" charset="0"/>
              </a:rPr>
              <a:t>Fifth level</a:t>
            </a:r>
          </a:p>
        </p:txBody>
      </p:sp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15240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08" r:id="rId1"/>
    <p:sldLayoutId id="2147484109" r:id="rId2"/>
    <p:sldLayoutId id="2147484110" r:id="rId3"/>
    <p:sldLayoutId id="2147484111" r:id="rId4"/>
    <p:sldLayoutId id="2147484112" r:id="rId5"/>
    <p:sldLayoutId id="2147484113" r:id="rId6"/>
    <p:sldLayoutId id="2147484114" r:id="rId7"/>
    <p:sldLayoutId id="2147484115" r:id="rId8"/>
    <p:sldLayoutId id="2147484116" r:id="rId9"/>
    <p:sldLayoutId id="2147484117" r:id="rId10"/>
    <p:sldLayoutId id="2147484118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j-lt"/>
          <a:ea typeface="+mj-ea"/>
          <a:cs typeface="Arial" pitchFamily="34" charset="0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/>
          </p:cNvSpPr>
          <p:nvPr/>
        </p:nvSpPr>
        <p:spPr bwMode="auto">
          <a:xfrm>
            <a:off x="1295400" y="1079500"/>
            <a:ext cx="10617200" cy="76962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dirty="0">
              <a:cs typeface="Arial" pitchFamily="34" charset="0"/>
            </a:endParaRPr>
          </a:p>
        </p:txBody>
      </p:sp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6100" y="0"/>
            <a:ext cx="12026900" cy="184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111179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Arial" charset="0"/>
              </a:rPr>
              <a:t>Click to edit Master title style</a:t>
            </a:r>
          </a:p>
        </p:txBody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6100" y="2057400"/>
            <a:ext cx="11925300" cy="769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111179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Arial" charset="0"/>
              </a:rPr>
              <a:t>Click to edit Master text styles</a:t>
            </a:r>
          </a:p>
          <a:p>
            <a:pPr lvl="1"/>
            <a:r>
              <a:rPr lang="en-US" dirty="0" smtClean="0">
                <a:sym typeface="Arial" charset="0"/>
              </a:rPr>
              <a:t>Second level</a:t>
            </a:r>
          </a:p>
          <a:p>
            <a:pPr lvl="2"/>
            <a:r>
              <a:rPr lang="en-US" dirty="0" smtClean="0">
                <a:sym typeface="Arial" charset="0"/>
              </a:rPr>
              <a:t>Third level</a:t>
            </a:r>
          </a:p>
          <a:p>
            <a:pPr lvl="3"/>
            <a:r>
              <a:rPr lang="en-US" dirty="0" smtClean="0">
                <a:sym typeface="Arial" charset="0"/>
              </a:rPr>
              <a:t>Fourth level</a:t>
            </a:r>
          </a:p>
          <a:p>
            <a:pPr lvl="4"/>
            <a:r>
              <a:rPr lang="en-US" dirty="0" smtClean="0">
                <a:sym typeface="Arial" charset="0"/>
              </a:rPr>
              <a:t>Fifth level</a:t>
            </a:r>
          </a:p>
        </p:txBody>
      </p:sp>
      <p:sp>
        <p:nvSpPr>
          <p:cNvPr id="40964" name="Text Box 4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1191875" y="9139238"/>
            <a:ext cx="481013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2600" smtClean="0">
                <a:solidFill>
                  <a:schemeClr val="tx1"/>
                </a:solidFill>
                <a:latin typeface="+mn-lt"/>
                <a:cs typeface="Arial" charset="0"/>
                <a:sym typeface="Arial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defRPr/>
            </a:pPr>
            <a:fld id="{FC019002-FB05-45C5-A08E-44F2D81A891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19" r:id="rId1"/>
    <p:sldLayoutId id="2147484120" r:id="rId2"/>
    <p:sldLayoutId id="2147484121" r:id="rId3"/>
    <p:sldLayoutId id="2147484122" r:id="rId4"/>
    <p:sldLayoutId id="2147484123" r:id="rId5"/>
    <p:sldLayoutId id="2147484124" r:id="rId6"/>
    <p:sldLayoutId id="2147484125" r:id="rId7"/>
    <p:sldLayoutId id="2147484126" r:id="rId8"/>
    <p:sldLayoutId id="2147484127" r:id="rId9"/>
    <p:sldLayoutId id="2147484128" r:id="rId10"/>
    <p:sldLayoutId id="2147484129" r:id="rId11"/>
  </p:sldLayoutIdLst>
  <p:transition/>
  <p:hf hdr="0" ftr="0" dt="0"/>
  <p:txStyles>
    <p:titleStyle>
      <a:lvl1pPr marL="9525" indent="-9525" algn="ctr" rtl="0" eaLnBrk="0" fontAlgn="base" hangingPunct="0">
        <a:spcBef>
          <a:spcPct val="0"/>
        </a:spcBef>
        <a:spcAft>
          <a:spcPct val="0"/>
        </a:spcAft>
        <a:defRPr sz="6800" i="1" u="sng">
          <a:solidFill>
            <a:schemeClr val="tx1"/>
          </a:solidFill>
          <a:latin typeface="+mj-lt"/>
          <a:ea typeface="+mj-ea"/>
          <a:cs typeface="Arial" pitchFamily="34" charset="0"/>
          <a:sym typeface="Arial" charset="0"/>
        </a:defRPr>
      </a:lvl1pPr>
      <a:lvl2pPr marL="9525" indent="-9525" algn="ctr" rtl="0" eaLnBrk="0" fontAlgn="base" hangingPunct="0">
        <a:spcBef>
          <a:spcPct val="0"/>
        </a:spcBef>
        <a:spcAft>
          <a:spcPct val="0"/>
        </a:spcAft>
        <a:defRPr sz="6800" i="1" u="sng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marL="9525" indent="-9525" algn="ctr" rtl="0" eaLnBrk="0" fontAlgn="base" hangingPunct="0">
        <a:spcBef>
          <a:spcPct val="0"/>
        </a:spcBef>
        <a:spcAft>
          <a:spcPct val="0"/>
        </a:spcAft>
        <a:defRPr sz="6800" i="1" u="sng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marL="9525" indent="-9525" algn="ctr" rtl="0" eaLnBrk="0" fontAlgn="base" hangingPunct="0">
        <a:spcBef>
          <a:spcPct val="0"/>
        </a:spcBef>
        <a:spcAft>
          <a:spcPct val="0"/>
        </a:spcAft>
        <a:defRPr sz="6800" i="1" u="sng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marL="9525" indent="-9525" algn="ctr" rtl="0" eaLnBrk="0" fontAlgn="base" hangingPunct="0">
        <a:spcBef>
          <a:spcPct val="0"/>
        </a:spcBef>
        <a:spcAft>
          <a:spcPct val="0"/>
        </a:spcAft>
        <a:defRPr sz="6800" i="1" u="sng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66725" algn="ctr" rtl="0" fontAlgn="base">
        <a:spcBef>
          <a:spcPct val="0"/>
        </a:spcBef>
        <a:spcAft>
          <a:spcPct val="0"/>
        </a:spcAft>
        <a:defRPr sz="6800" i="1" u="sng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23925" algn="ctr" rtl="0" fontAlgn="base">
        <a:spcBef>
          <a:spcPct val="0"/>
        </a:spcBef>
        <a:spcAft>
          <a:spcPct val="0"/>
        </a:spcAft>
        <a:defRPr sz="6800" i="1" u="sng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381125" algn="ctr" rtl="0" fontAlgn="base">
        <a:spcBef>
          <a:spcPct val="0"/>
        </a:spcBef>
        <a:spcAft>
          <a:spcPct val="0"/>
        </a:spcAft>
        <a:defRPr sz="6800" i="1" u="sng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38325" algn="ctr" rtl="0" fontAlgn="base">
        <a:spcBef>
          <a:spcPct val="0"/>
        </a:spcBef>
        <a:spcAft>
          <a:spcPct val="0"/>
        </a:spcAft>
        <a:defRPr sz="6800" i="1" u="sng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4175" indent="-342900" algn="l" rtl="0" eaLnBrk="0" fontAlgn="base" hangingPunct="0">
        <a:spcBef>
          <a:spcPts val="1300"/>
        </a:spcBef>
        <a:spcAft>
          <a:spcPct val="0"/>
        </a:spcAft>
        <a:buClr>
          <a:srgbClr val="FFFFFF"/>
        </a:buClr>
        <a:buSzPct val="100000"/>
        <a:buFont typeface="Arial" charset="0"/>
        <a:buChar char="•"/>
        <a:defRPr sz="5400">
          <a:solidFill>
            <a:schemeClr val="tx1"/>
          </a:solidFill>
          <a:latin typeface="+mn-lt"/>
          <a:ea typeface="+mn-ea"/>
          <a:cs typeface="Arial" pitchFamily="34" charset="0"/>
          <a:sym typeface="Arial" charset="0"/>
        </a:defRPr>
      </a:lvl1pPr>
      <a:lvl2pPr marL="733425" indent="-285750" algn="l" rtl="0" eaLnBrk="0" fontAlgn="base" hangingPunct="0">
        <a:spcBef>
          <a:spcPts val="1300"/>
        </a:spcBef>
        <a:spcAft>
          <a:spcPct val="0"/>
        </a:spcAft>
        <a:buClr>
          <a:srgbClr val="FFFFFF"/>
        </a:buClr>
        <a:buSzPct val="100000"/>
        <a:buFont typeface="Arial" charset="0"/>
        <a:buChar char="–"/>
        <a:defRPr sz="5400">
          <a:solidFill>
            <a:schemeClr val="tx1"/>
          </a:solidFill>
          <a:latin typeface="+mn-lt"/>
          <a:ea typeface="+mn-ea"/>
          <a:cs typeface="Arial" pitchFamily="34" charset="0"/>
          <a:sym typeface="Arial" charset="0"/>
        </a:defRPr>
      </a:lvl2pPr>
      <a:lvl3pPr marL="1133475" indent="-228600" algn="l" rtl="0" eaLnBrk="0" fontAlgn="base" hangingPunct="0">
        <a:spcBef>
          <a:spcPts val="1300"/>
        </a:spcBef>
        <a:spcAft>
          <a:spcPct val="0"/>
        </a:spcAft>
        <a:buClr>
          <a:srgbClr val="FFFFFF"/>
        </a:buClr>
        <a:buSzPct val="100000"/>
        <a:buFont typeface="Arial" charset="0"/>
        <a:buChar char="•"/>
        <a:defRPr sz="5400">
          <a:solidFill>
            <a:schemeClr val="tx1"/>
          </a:solidFill>
          <a:latin typeface="+mn-lt"/>
          <a:ea typeface="+mn-ea"/>
          <a:cs typeface="Arial" pitchFamily="34" charset="0"/>
          <a:sym typeface="Arial" charset="0"/>
        </a:defRPr>
      </a:lvl3pPr>
      <a:lvl4pPr marL="2014538" indent="-642938" algn="l" rtl="0" eaLnBrk="0" fontAlgn="base" hangingPunct="0">
        <a:spcBef>
          <a:spcPts val="1500"/>
        </a:spcBef>
        <a:spcAft>
          <a:spcPct val="0"/>
        </a:spcAft>
        <a:buClr>
          <a:srgbClr val="FFFFFF"/>
        </a:buClr>
        <a:buSzPct val="100000"/>
        <a:buFont typeface="Arial" charset="0"/>
        <a:defRPr sz="6000">
          <a:solidFill>
            <a:schemeClr val="tx1"/>
          </a:solidFill>
          <a:latin typeface="+mn-lt"/>
          <a:ea typeface="+mn-ea"/>
          <a:cs typeface="Arial" pitchFamily="34" charset="0"/>
          <a:sym typeface="Arial" charset="0"/>
        </a:defRPr>
      </a:lvl4pPr>
      <a:lvl5pPr marL="2684463" indent="-855663" algn="l" rtl="0" eaLnBrk="0" fontAlgn="base" hangingPunct="0">
        <a:spcBef>
          <a:spcPts val="1500"/>
        </a:spcBef>
        <a:spcAft>
          <a:spcPct val="0"/>
        </a:spcAft>
        <a:buClr>
          <a:srgbClr val="FFFFFF"/>
        </a:buClr>
        <a:buSzPct val="100000"/>
        <a:buFont typeface="Arial" charset="0"/>
        <a:defRPr sz="6000">
          <a:solidFill>
            <a:schemeClr val="tx1"/>
          </a:solidFill>
          <a:latin typeface="+mn-lt"/>
          <a:ea typeface="+mn-ea"/>
          <a:cs typeface="Arial" pitchFamily="34" charset="0"/>
          <a:sym typeface="Arial" charset="0"/>
        </a:defRPr>
      </a:lvl5pPr>
      <a:lvl6pPr marL="3141663" algn="l" rtl="0" fontAlgn="base">
        <a:spcBef>
          <a:spcPts val="1500"/>
        </a:spcBef>
        <a:spcAft>
          <a:spcPct val="0"/>
        </a:spcAft>
        <a:buClr>
          <a:srgbClr val="FFFFFF"/>
        </a:buClr>
        <a:buSzPct val="100000"/>
        <a:buFont typeface="Arial" charset="0"/>
        <a:defRPr sz="6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3598863" algn="l" rtl="0" fontAlgn="base">
        <a:spcBef>
          <a:spcPts val="1500"/>
        </a:spcBef>
        <a:spcAft>
          <a:spcPct val="0"/>
        </a:spcAft>
        <a:buClr>
          <a:srgbClr val="FFFFFF"/>
        </a:buClr>
        <a:buSzPct val="100000"/>
        <a:buFont typeface="Arial" charset="0"/>
        <a:defRPr sz="6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4056063" algn="l" rtl="0" fontAlgn="base">
        <a:spcBef>
          <a:spcPts val="1500"/>
        </a:spcBef>
        <a:spcAft>
          <a:spcPct val="0"/>
        </a:spcAft>
        <a:buClr>
          <a:srgbClr val="FFFFFF"/>
        </a:buClr>
        <a:buSzPct val="100000"/>
        <a:buFont typeface="Arial" charset="0"/>
        <a:defRPr sz="6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4513263" algn="l" rtl="0" fontAlgn="base">
        <a:spcBef>
          <a:spcPts val="1500"/>
        </a:spcBef>
        <a:spcAft>
          <a:spcPct val="0"/>
        </a:spcAft>
        <a:buClr>
          <a:srgbClr val="FFFFFF"/>
        </a:buClr>
        <a:buSzPct val="100000"/>
        <a:buFont typeface="Arial" charset="0"/>
        <a:defRPr sz="6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30" r:id="rId1"/>
    <p:sldLayoutId id="2147484131" r:id="rId2"/>
    <p:sldLayoutId id="2147484132" r:id="rId3"/>
    <p:sldLayoutId id="2147484133" r:id="rId4"/>
    <p:sldLayoutId id="2147484134" r:id="rId5"/>
    <p:sldLayoutId id="2147484135" r:id="rId6"/>
    <p:sldLayoutId id="2147484136" r:id="rId7"/>
    <p:sldLayoutId id="2147484137" r:id="rId8"/>
    <p:sldLayoutId id="2147484138" r:id="rId9"/>
    <p:sldLayoutId id="2147484139" r:id="rId10"/>
    <p:sldLayoutId id="2147484140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Arial" pitchFamily="34" charset="0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1638300"/>
            <a:ext cx="104648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5029200"/>
            <a:ext cx="10464800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dirty="0" smtClean="0">
                <a:sym typeface="Gill Sans" charset="0"/>
              </a:rPr>
              <a:t>Second level</a:t>
            </a:r>
          </a:p>
          <a:p>
            <a:pPr lvl="2"/>
            <a:r>
              <a:rPr lang="en-US" dirty="0" smtClean="0">
                <a:sym typeface="Gill Sans" charset="0"/>
              </a:rPr>
              <a:t>Third level</a:t>
            </a:r>
          </a:p>
          <a:p>
            <a:pPr lvl="3"/>
            <a:r>
              <a:rPr lang="en-US" dirty="0" smtClean="0">
                <a:sym typeface="Gill Sans" charset="0"/>
              </a:rPr>
              <a:t>Fourth level</a:t>
            </a:r>
          </a:p>
          <a:p>
            <a:pPr lvl="4"/>
            <a:r>
              <a:rPr lang="en-US" dirty="0" smtClean="0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Arial" pitchFamily="34" charset="0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89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24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81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8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5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50419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dirty="0" smtClean="0">
                <a:sym typeface="Gill Sans" charset="0"/>
              </a:rPr>
              <a:t>Second level</a:t>
            </a:r>
          </a:p>
          <a:p>
            <a:pPr lvl="2"/>
            <a:r>
              <a:rPr lang="en-US" dirty="0" smtClean="0">
                <a:sym typeface="Gill Sans" charset="0"/>
              </a:rPr>
              <a:t>Third level</a:t>
            </a:r>
          </a:p>
          <a:p>
            <a:pPr lvl="3"/>
            <a:r>
              <a:rPr lang="en-US" dirty="0" smtClean="0">
                <a:sym typeface="Gill Sans" charset="0"/>
              </a:rPr>
              <a:t>Fourth level</a:t>
            </a:r>
          </a:p>
          <a:p>
            <a:pPr lvl="4"/>
            <a:r>
              <a:rPr lang="en-US" dirty="0" smtClean="0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Arial" pitchFamily="34" charset="0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dirty="0" smtClean="0">
                <a:sym typeface="Gill Sans" charset="0"/>
              </a:rPr>
              <a:t>Second level</a:t>
            </a:r>
          </a:p>
          <a:p>
            <a:pPr lvl="2"/>
            <a:r>
              <a:rPr lang="en-US" dirty="0" smtClean="0">
                <a:sym typeface="Gill Sans" charset="0"/>
              </a:rPr>
              <a:t>Third level</a:t>
            </a:r>
          </a:p>
          <a:p>
            <a:pPr lvl="3"/>
            <a:r>
              <a:rPr lang="en-US" dirty="0" smtClean="0">
                <a:sym typeface="Gill Sans" charset="0"/>
              </a:rPr>
              <a:t>Fourth level</a:t>
            </a:r>
          </a:p>
          <a:p>
            <a:pPr lvl="4"/>
            <a:r>
              <a:rPr lang="en-US" dirty="0" smtClean="0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Arial" pitchFamily="34" charset="0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72400" y="2768600"/>
            <a:ext cx="39624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dirty="0" smtClean="0">
                <a:sym typeface="Gill Sans" charset="0"/>
              </a:rPr>
              <a:t>Second level</a:t>
            </a:r>
          </a:p>
          <a:p>
            <a:pPr lvl="2"/>
            <a:r>
              <a:rPr lang="en-US" dirty="0" smtClean="0">
                <a:sym typeface="Gill Sans" charset="0"/>
              </a:rPr>
              <a:t>Third level</a:t>
            </a:r>
          </a:p>
          <a:p>
            <a:pPr lvl="3"/>
            <a:r>
              <a:rPr lang="en-US" dirty="0" smtClean="0">
                <a:sym typeface="Gill Sans" charset="0"/>
              </a:rPr>
              <a:t>Fourth level</a:t>
            </a:r>
          </a:p>
          <a:p>
            <a:pPr lvl="4"/>
            <a:r>
              <a:rPr lang="en-US" dirty="0" smtClean="0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Arial" pitchFamily="34" charset="0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50419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dirty="0" smtClean="0">
                <a:sym typeface="Gill Sans" charset="0"/>
              </a:rPr>
              <a:t>Second level</a:t>
            </a:r>
          </a:p>
          <a:p>
            <a:pPr lvl="2"/>
            <a:r>
              <a:rPr lang="en-US" dirty="0" smtClean="0">
                <a:sym typeface="Gill Sans" charset="0"/>
              </a:rPr>
              <a:t>Third level</a:t>
            </a:r>
          </a:p>
          <a:p>
            <a:pPr lvl="3"/>
            <a:r>
              <a:rPr lang="en-US" dirty="0" smtClean="0">
                <a:sym typeface="Gill Sans" charset="0"/>
              </a:rPr>
              <a:t>Fourth level</a:t>
            </a:r>
          </a:p>
          <a:p>
            <a:pPr lvl="4"/>
            <a:r>
              <a:rPr lang="en-US" dirty="0" smtClean="0">
                <a:sym typeface="Gill Sans" charset="0"/>
              </a:rPr>
              <a:t>Fifth level</a:t>
            </a:r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Arial" pitchFamily="34" charset="0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87400" y="254000"/>
            <a:ext cx="11430000" cy="2438400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Helvetica Neue" charset="0"/>
              </a:rPr>
              <a:t>Click to edit Master title style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7400" y="2781300"/>
            <a:ext cx="11430000" cy="5715000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 dirty="0" smtClean="0">
                <a:sym typeface="Helvetica Neue Light" charset="0"/>
              </a:rPr>
              <a:t>Second level</a:t>
            </a:r>
          </a:p>
          <a:p>
            <a:pPr lvl="2"/>
            <a:r>
              <a:rPr lang="en-US" dirty="0" smtClean="0">
                <a:sym typeface="Helvetica Neue Light" charset="0"/>
              </a:rPr>
              <a:t>Third level</a:t>
            </a:r>
          </a:p>
          <a:p>
            <a:pPr lvl="3"/>
            <a:r>
              <a:rPr lang="en-US" dirty="0" smtClean="0">
                <a:sym typeface="Helvetica Neue Light" charset="0"/>
              </a:rPr>
              <a:t>Fourth level</a:t>
            </a:r>
          </a:p>
          <a:p>
            <a:pPr lvl="4"/>
            <a:r>
              <a:rPr lang="en-US" dirty="0" smtClean="0">
                <a:sym typeface="Helvetica Neue Light" charset="0"/>
              </a:rPr>
              <a:t>Fifth level</a:t>
            </a:r>
          </a:p>
        </p:txBody>
      </p:sp>
      <p:sp>
        <p:nvSpPr>
          <p:cNvPr id="15363" name="Rectangle 3"/>
          <p:cNvSpPr>
            <a:spLocks/>
          </p:cNvSpPr>
          <p:nvPr/>
        </p:nvSpPr>
        <p:spPr bwMode="auto">
          <a:xfrm>
            <a:off x="215900" y="9213850"/>
            <a:ext cx="127635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>
                    <a:alpha val="51999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defRPr/>
            </a:pP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굴림" charset="-127"/>
                <a:ea typeface="굴림" charset="-127"/>
                <a:cs typeface="Arial" pitchFamily="34" charset="0"/>
                <a:sym typeface="굴림" charset="-127"/>
              </a:rPr>
              <a:t>reasons to believe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ea typeface="+mj-ea"/>
          <a:cs typeface="Arial" pitchFamily="34" charset="0"/>
          <a:sym typeface="Helvetica Neue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9pPr>
    </p:titleStyle>
    <p:bodyStyle>
      <a:lvl1pPr marL="406400" indent="-406400" algn="l" rtl="0" eaLnBrk="0" fontAlgn="base" hangingPunct="0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1pPr>
      <a:lvl2pPr marL="800100" indent="-406400" algn="l" rtl="0" eaLnBrk="0" fontAlgn="base" hangingPunct="0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2pPr>
      <a:lvl3pPr marL="1244600" indent="-406400" algn="l" rtl="0" eaLnBrk="0" fontAlgn="base" hangingPunct="0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3pPr>
      <a:lvl4pPr marL="1689100" indent="-406400" algn="l" rtl="0" eaLnBrk="0" fontAlgn="base" hangingPunct="0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4pPr>
      <a:lvl5pPr marL="2133600" indent="-406400" algn="l" rtl="0" eaLnBrk="0" fontAlgn="base" hangingPunct="0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5pPr>
      <a:lvl6pPr marL="25908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6pPr>
      <a:lvl7pPr marL="30480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7pPr>
      <a:lvl8pPr marL="35052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8pPr>
      <a:lvl9pPr marL="39624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4" r="291" b="7944"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" r="11559"/>
          <a:stretch>
            <a:fillRect/>
          </a:stretch>
        </p:blipFill>
        <p:spPr bwMode="auto">
          <a:xfrm>
            <a:off x="0" y="-1588"/>
            <a:ext cx="13004800" cy="974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48" b="2968"/>
          <a:stretch>
            <a:fillRect/>
          </a:stretch>
        </p:blipFill>
        <p:spPr bwMode="auto">
          <a:xfrm>
            <a:off x="0" y="0"/>
            <a:ext cx="12995275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6" r="314" b="1749"/>
          <a:stretch>
            <a:fillRect/>
          </a:stretch>
        </p:blipFill>
        <p:spPr bwMode="auto">
          <a:xfrm>
            <a:off x="1588" y="0"/>
            <a:ext cx="13003212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-103188"/>
            <a:ext cx="13001625" cy="985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" t="18080" r="427" b="2003"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13004800" cy="980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5" b="10196"/>
          <a:stretch>
            <a:fillRect/>
          </a:stretch>
        </p:blipFill>
        <p:spPr bwMode="auto">
          <a:xfrm>
            <a:off x="-1588" y="0"/>
            <a:ext cx="13003213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9"/>
          <a:stretch>
            <a:fillRect/>
          </a:stretch>
        </p:blipFill>
        <p:spPr bwMode="auto">
          <a:xfrm>
            <a:off x="0" y="-279400"/>
            <a:ext cx="13004800" cy="1003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" r="220"/>
          <a:stretch>
            <a:fillRect/>
          </a:stretch>
        </p:blipFill>
        <p:spPr bwMode="auto">
          <a:xfrm>
            <a:off x="0" y="-6350"/>
            <a:ext cx="13004800" cy="979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5600"/>
            <a:ext cx="13004800" cy="650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3" y="1655763"/>
            <a:ext cx="12903200" cy="645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3" y="1655763"/>
            <a:ext cx="12903200" cy="645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Rectangle 2"/>
          <p:cNvSpPr>
            <a:spLocks/>
          </p:cNvSpPr>
          <p:nvPr/>
        </p:nvSpPr>
        <p:spPr bwMode="auto">
          <a:xfrm>
            <a:off x="1320800" y="1689100"/>
            <a:ext cx="10363200" cy="706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60379" bIns="0"/>
          <a:lstStyle/>
          <a:p>
            <a:pPr marL="561975" indent="-501650" algn="l">
              <a:spcBef>
                <a:spcPts val="1300"/>
              </a:spcBef>
            </a:pPr>
            <a:r>
              <a:rPr lang="en-US" sz="5800" dirty="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	 H</a:t>
            </a:r>
            <a:r>
              <a:rPr lang="en-US" sz="5800" baseline="-6000" dirty="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0</a:t>
            </a:r>
            <a:r>
              <a:rPr lang="en-US" sz="7200" dirty="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 </a:t>
            </a:r>
            <a:r>
              <a:rPr lang="en-US" sz="5800" dirty="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= 69.3 ± 1.2</a:t>
            </a:r>
          </a:p>
          <a:p>
            <a:pPr marL="1247775" lvl="1" indent="-501650" algn="l">
              <a:spcBef>
                <a:spcPts val="1300"/>
              </a:spcBef>
            </a:pPr>
            <a:r>
              <a:rPr lang="en-US" sz="5800" dirty="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t</a:t>
            </a:r>
            <a:r>
              <a:rPr lang="en-US" sz="5800" baseline="-6000" dirty="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0</a:t>
            </a:r>
            <a:r>
              <a:rPr lang="en-US" sz="5800" dirty="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   = 13.772 ± 0.059</a:t>
            </a:r>
          </a:p>
          <a:p>
            <a:pPr marL="1247775" lvl="1" indent="-501650" algn="l">
              <a:spcBef>
                <a:spcPts val="1300"/>
              </a:spcBef>
            </a:pPr>
            <a:r>
              <a:rPr lang="en-US" sz="5800" dirty="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Ω  </a:t>
            </a:r>
            <a:r>
              <a:rPr lang="en-US" sz="3600" dirty="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 </a:t>
            </a:r>
            <a:r>
              <a:rPr lang="en-US" sz="5800" dirty="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= 0.713 ± 0.010</a:t>
            </a:r>
          </a:p>
          <a:p>
            <a:pPr marL="1247775" lvl="1" indent="-501650" algn="l">
              <a:spcBef>
                <a:spcPts val="1300"/>
              </a:spcBef>
            </a:pPr>
            <a:r>
              <a:rPr lang="en-US" sz="5800" dirty="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n</a:t>
            </a:r>
            <a:r>
              <a:rPr lang="en-US" sz="5800" baseline="-6000" dirty="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s</a:t>
            </a:r>
            <a:r>
              <a:rPr lang="en-US" sz="5800" dirty="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  = 0.9608 ± 0.0080</a:t>
            </a:r>
          </a:p>
          <a:p>
            <a:pPr marL="1247775" lvl="1" indent="-501650" algn="l">
              <a:spcBef>
                <a:spcPts val="1300"/>
              </a:spcBef>
            </a:pPr>
            <a:r>
              <a:rPr lang="en-US" sz="5800" dirty="0" err="1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Ω</a:t>
            </a:r>
            <a:r>
              <a:rPr lang="en-US" sz="5800" baseline="-6000" dirty="0" err="1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k</a:t>
            </a:r>
            <a:r>
              <a:rPr lang="en-US" sz="5800" dirty="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 </a:t>
            </a:r>
            <a:r>
              <a:rPr lang="en-US" sz="5800" dirty="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= -0.0027 ± 0.0039</a:t>
            </a:r>
          </a:p>
          <a:p>
            <a:pPr marL="1247775" lvl="1" indent="-501650" algn="l">
              <a:spcBef>
                <a:spcPts val="1300"/>
              </a:spcBef>
            </a:pPr>
            <a:r>
              <a:rPr lang="en-US" sz="5800" dirty="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w  </a:t>
            </a:r>
            <a:r>
              <a:rPr lang="en-US" sz="3600" dirty="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 </a:t>
            </a:r>
            <a:r>
              <a:rPr lang="en-US" sz="5800" dirty="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= -1.037 ± </a:t>
            </a:r>
            <a:r>
              <a:rPr lang="en-US" sz="5800" dirty="0" smtClean="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0.070</a:t>
            </a:r>
            <a:endParaRPr lang="en-US" sz="5800" dirty="0">
              <a:solidFill>
                <a:schemeClr val="tx1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116739" name="Rectangle 3"/>
          <p:cNvSpPr>
            <a:spLocks/>
          </p:cNvSpPr>
          <p:nvPr/>
        </p:nvSpPr>
        <p:spPr bwMode="auto">
          <a:xfrm rot="-5372232">
            <a:off x="2036763" y="3967163"/>
            <a:ext cx="685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80000"/>
              </a:lnSpc>
              <a:spcBef>
                <a:spcPts val="2200"/>
              </a:spcBef>
              <a:defRPr/>
            </a:pP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ea typeface="Helvetica Neue" charset="0"/>
              <a:cs typeface="Arial" pitchFamily="34" charset="0"/>
              <a:sym typeface="Helvetica Neue" charset="0"/>
            </a:endParaRPr>
          </a:p>
          <a:p>
            <a:pPr>
              <a:lnSpc>
                <a:spcPct val="80000"/>
              </a:lnSpc>
              <a:spcBef>
                <a:spcPts val="2200"/>
              </a:spcBef>
              <a:defRPr/>
            </a:pPr>
            <a:r>
              <a: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Helvetica Neue" charset="0"/>
                <a:cs typeface="Arial" pitchFamily="34" charset="0"/>
                <a:sym typeface="Helvetica Neue" charset="0"/>
              </a:rPr>
              <a:t>&gt;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1649413"/>
            <a:ext cx="12890500" cy="643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1649413"/>
            <a:ext cx="12890500" cy="643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90115" name="Rectangle 2"/>
          <p:cNvSpPr>
            <a:spLocks/>
          </p:cNvSpPr>
          <p:nvPr/>
        </p:nvSpPr>
        <p:spPr bwMode="auto">
          <a:xfrm>
            <a:off x="1314450" y="1677988"/>
            <a:ext cx="10375900" cy="736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60379" bIns="0"/>
          <a:lstStyle/>
          <a:p>
            <a:pPr marL="561975" indent="-501650" algn="l">
              <a:spcBef>
                <a:spcPts val="1300"/>
              </a:spcBef>
            </a:pPr>
            <a:r>
              <a:rPr lang="en-US" sz="5800" dirty="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	 H</a:t>
            </a:r>
            <a:r>
              <a:rPr lang="en-US" sz="5800" baseline="-6000" dirty="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0</a:t>
            </a:r>
            <a:r>
              <a:rPr lang="en-US" sz="7200" dirty="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 </a:t>
            </a:r>
            <a:r>
              <a:rPr lang="en-US" sz="5800" dirty="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= 67.3 ± 1.2</a:t>
            </a:r>
          </a:p>
          <a:p>
            <a:pPr marL="1247775" lvl="1" indent="-501650" algn="l">
              <a:spcBef>
                <a:spcPts val="1300"/>
              </a:spcBef>
            </a:pPr>
            <a:r>
              <a:rPr lang="en-US" sz="5800" dirty="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t</a:t>
            </a:r>
            <a:r>
              <a:rPr lang="en-US" sz="5800" baseline="-6000" dirty="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0</a:t>
            </a:r>
            <a:r>
              <a:rPr lang="en-US" sz="5800" dirty="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   = 13.81 ± 0.05</a:t>
            </a:r>
          </a:p>
          <a:p>
            <a:pPr marL="1247775" lvl="1" indent="-501650" algn="l">
              <a:spcBef>
                <a:spcPts val="1300"/>
              </a:spcBef>
            </a:pPr>
            <a:r>
              <a:rPr lang="en-US" sz="5800" dirty="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Ω  </a:t>
            </a:r>
            <a:r>
              <a:rPr lang="en-US" sz="3600" dirty="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 </a:t>
            </a:r>
            <a:r>
              <a:rPr lang="en-US" sz="5800" dirty="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= 0.685 ± 0.017</a:t>
            </a:r>
          </a:p>
          <a:p>
            <a:pPr marL="1247775" lvl="1" indent="-501650" algn="l">
              <a:spcBef>
                <a:spcPts val="1300"/>
              </a:spcBef>
            </a:pPr>
            <a:r>
              <a:rPr lang="en-US" sz="5800" dirty="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n</a:t>
            </a:r>
            <a:r>
              <a:rPr lang="en-US" sz="5800" baseline="-6000" dirty="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s</a:t>
            </a:r>
            <a:r>
              <a:rPr lang="en-US" sz="5800" dirty="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  = 0.9585 ± 0.0070</a:t>
            </a:r>
          </a:p>
          <a:p>
            <a:pPr marL="1247775" lvl="1" indent="-501650" algn="l">
              <a:spcBef>
                <a:spcPts val="1300"/>
              </a:spcBef>
            </a:pPr>
            <a:r>
              <a:rPr lang="en-US" sz="5800" dirty="0" err="1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Ω</a:t>
            </a:r>
            <a:r>
              <a:rPr lang="en-US" sz="5800" baseline="-6000" dirty="0" err="1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k</a:t>
            </a:r>
            <a:r>
              <a:rPr lang="en-US" sz="5800" dirty="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 </a:t>
            </a:r>
            <a:r>
              <a:rPr lang="en-US" sz="5800" dirty="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= -0.0005 ± 0.0066</a:t>
            </a:r>
          </a:p>
          <a:p>
            <a:pPr marL="1247775" lvl="1" indent="-501650" algn="l">
              <a:spcBef>
                <a:spcPts val="1300"/>
              </a:spcBef>
            </a:pPr>
            <a:r>
              <a:rPr lang="en-US" sz="5800" dirty="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w  </a:t>
            </a:r>
            <a:r>
              <a:rPr lang="en-US" sz="3600" dirty="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 </a:t>
            </a:r>
            <a:r>
              <a:rPr lang="en-US" sz="5800" dirty="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= -1.13 ± </a:t>
            </a:r>
            <a:r>
              <a:rPr lang="en-US" sz="5800" dirty="0" smtClean="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0.24</a:t>
            </a:r>
            <a:endParaRPr lang="en-US" sz="5800" dirty="0">
              <a:solidFill>
                <a:schemeClr val="tx1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120835" name="Rectangle 3"/>
          <p:cNvSpPr>
            <a:spLocks/>
          </p:cNvSpPr>
          <p:nvPr/>
        </p:nvSpPr>
        <p:spPr bwMode="auto">
          <a:xfrm rot="-5372232">
            <a:off x="2036763" y="3967163"/>
            <a:ext cx="685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80000"/>
              </a:lnSpc>
              <a:spcBef>
                <a:spcPts val="2200"/>
              </a:spcBef>
              <a:defRPr/>
            </a:pP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Arial" pitchFamily="34" charset="0"/>
              <a:ea typeface="Helvetica Neue" charset="0"/>
              <a:cs typeface="Arial" pitchFamily="34" charset="0"/>
              <a:sym typeface="Helvetica Neue" charset="0"/>
            </a:endParaRPr>
          </a:p>
          <a:p>
            <a:pPr>
              <a:lnSpc>
                <a:spcPct val="80000"/>
              </a:lnSpc>
              <a:spcBef>
                <a:spcPts val="2200"/>
              </a:spcBef>
              <a:defRPr/>
            </a:pPr>
            <a:r>
              <a: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itchFamily="34" charset="0"/>
                <a:ea typeface="Helvetica Neue" charset="0"/>
                <a:cs typeface="Arial" pitchFamily="34" charset="0"/>
                <a:sym typeface="Helvetica Neue" charset="0"/>
              </a:rPr>
              <a:t>&gt;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0" y="0"/>
            <a:ext cx="13131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0" y="0"/>
            <a:ext cx="13131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3" name="Rectangle 2"/>
          <p:cNvSpPr>
            <a:spLocks/>
          </p:cNvSpPr>
          <p:nvPr/>
        </p:nvSpPr>
        <p:spPr bwMode="auto">
          <a:xfrm>
            <a:off x="1314450" y="1677988"/>
            <a:ext cx="10375900" cy="736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60379" bIns="0"/>
          <a:lstStyle/>
          <a:p>
            <a:pPr marL="561975" indent="-501650" algn="l">
              <a:spcBef>
                <a:spcPts val="1300"/>
              </a:spcBef>
            </a:pPr>
            <a:r>
              <a:rPr lang="en-US" sz="5800" dirty="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	 </a:t>
            </a:r>
            <a:r>
              <a:rPr lang="en-US" sz="5800" dirty="0">
                <a:solidFill>
                  <a:srgbClr val="FFFF33"/>
                </a:solidFill>
                <a:latin typeface="Arial" charset="0"/>
                <a:cs typeface="Arial" charset="0"/>
                <a:sym typeface="Arial" charset="0"/>
              </a:rPr>
              <a:t>H</a:t>
            </a:r>
            <a:r>
              <a:rPr lang="en-US" sz="5800" baseline="-6000" dirty="0">
                <a:solidFill>
                  <a:srgbClr val="FFFF33"/>
                </a:solidFill>
                <a:latin typeface="Arial" charset="0"/>
                <a:cs typeface="Arial" charset="0"/>
                <a:sym typeface="Arial" charset="0"/>
              </a:rPr>
              <a:t>0</a:t>
            </a:r>
            <a:r>
              <a:rPr lang="en-US" sz="7200" dirty="0">
                <a:solidFill>
                  <a:srgbClr val="FFFF33"/>
                </a:solidFill>
                <a:latin typeface="Arial" charset="0"/>
                <a:cs typeface="Arial" charset="0"/>
                <a:sym typeface="Arial" charset="0"/>
              </a:rPr>
              <a:t> </a:t>
            </a:r>
            <a:r>
              <a:rPr lang="en-US" sz="5800" dirty="0">
                <a:solidFill>
                  <a:srgbClr val="FFFF33"/>
                </a:solidFill>
                <a:latin typeface="Arial" charset="0"/>
                <a:cs typeface="Arial" charset="0"/>
                <a:sym typeface="Arial" charset="0"/>
              </a:rPr>
              <a:t>= 68.5 ± 7.0</a:t>
            </a:r>
          </a:p>
          <a:p>
            <a:pPr marL="1247775" lvl="1" indent="-501650" algn="l">
              <a:spcBef>
                <a:spcPts val="1300"/>
              </a:spcBef>
            </a:pPr>
            <a:r>
              <a:rPr lang="en-US" sz="5800" dirty="0">
                <a:solidFill>
                  <a:srgbClr val="FFFF33"/>
                </a:solidFill>
                <a:latin typeface="Arial" charset="0"/>
                <a:cs typeface="Arial" charset="0"/>
                <a:sym typeface="Arial" charset="0"/>
              </a:rPr>
              <a:t>t</a:t>
            </a:r>
            <a:r>
              <a:rPr lang="en-US" sz="5800" baseline="-6000" dirty="0">
                <a:solidFill>
                  <a:srgbClr val="FFFF33"/>
                </a:solidFill>
                <a:latin typeface="Arial" charset="0"/>
                <a:cs typeface="Arial" charset="0"/>
                <a:sym typeface="Arial" charset="0"/>
              </a:rPr>
              <a:t>0</a:t>
            </a:r>
            <a:r>
              <a:rPr lang="en-US" sz="5800" dirty="0">
                <a:solidFill>
                  <a:srgbClr val="FFFF33"/>
                </a:solidFill>
                <a:latin typeface="Arial" charset="0"/>
                <a:cs typeface="Arial" charset="0"/>
                <a:sym typeface="Arial" charset="0"/>
              </a:rPr>
              <a:t>   = 13.79 ± </a:t>
            </a:r>
            <a:r>
              <a:rPr lang="en-US" sz="5800" dirty="0" smtClean="0">
                <a:solidFill>
                  <a:srgbClr val="FFFF33"/>
                </a:solidFill>
                <a:latin typeface="Arial" charset="0"/>
                <a:cs typeface="Arial" charset="0"/>
                <a:sym typeface="Arial" charset="0"/>
              </a:rPr>
              <a:t>1.30</a:t>
            </a:r>
            <a:endParaRPr lang="en-US" sz="5800" dirty="0">
              <a:solidFill>
                <a:srgbClr val="FFFF33"/>
              </a:solidFill>
              <a:latin typeface="Arial" charset="0"/>
              <a:cs typeface="Arial" charset="0"/>
              <a:sym typeface="Arial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0" y="0"/>
            <a:ext cx="13131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Rectangle 2"/>
          <p:cNvSpPr>
            <a:spLocks/>
          </p:cNvSpPr>
          <p:nvPr/>
        </p:nvSpPr>
        <p:spPr bwMode="auto">
          <a:xfrm>
            <a:off x="1314450" y="1677988"/>
            <a:ext cx="10375900" cy="736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60379" bIns="0"/>
          <a:lstStyle/>
          <a:p>
            <a:pPr marL="561975" indent="-501650" algn="l">
              <a:spcBef>
                <a:spcPts val="1300"/>
              </a:spcBef>
            </a:pPr>
            <a:r>
              <a:rPr lang="en-US" sz="5800" dirty="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	 </a:t>
            </a:r>
            <a:r>
              <a:rPr lang="en-US" sz="5800" dirty="0">
                <a:solidFill>
                  <a:srgbClr val="FFFF33"/>
                </a:solidFill>
                <a:latin typeface="Arial" charset="0"/>
                <a:cs typeface="Arial" charset="0"/>
                <a:sym typeface="Arial" charset="0"/>
              </a:rPr>
              <a:t>H</a:t>
            </a:r>
            <a:r>
              <a:rPr lang="en-US" sz="5800" baseline="-6000" dirty="0">
                <a:solidFill>
                  <a:srgbClr val="FFFF33"/>
                </a:solidFill>
                <a:latin typeface="Arial" charset="0"/>
                <a:cs typeface="Arial" charset="0"/>
                <a:sym typeface="Arial" charset="0"/>
              </a:rPr>
              <a:t>0</a:t>
            </a:r>
            <a:r>
              <a:rPr lang="en-US" sz="7200" dirty="0">
                <a:solidFill>
                  <a:srgbClr val="FFFF33"/>
                </a:solidFill>
                <a:latin typeface="Arial" charset="0"/>
                <a:cs typeface="Arial" charset="0"/>
                <a:sym typeface="Arial" charset="0"/>
              </a:rPr>
              <a:t> </a:t>
            </a:r>
            <a:r>
              <a:rPr lang="en-US" sz="5800" dirty="0">
                <a:solidFill>
                  <a:srgbClr val="FFFF33"/>
                </a:solidFill>
                <a:latin typeface="Arial" charset="0"/>
                <a:cs typeface="Arial" charset="0"/>
                <a:sym typeface="Arial" charset="0"/>
              </a:rPr>
              <a:t>= 67.3 ± 1.2 (Planck)</a:t>
            </a:r>
          </a:p>
          <a:p>
            <a:pPr marL="561975" indent="-501650" algn="l">
              <a:spcBef>
                <a:spcPts val="1300"/>
              </a:spcBef>
            </a:pPr>
            <a:r>
              <a:rPr lang="en-US" sz="5800" dirty="0">
                <a:solidFill>
                  <a:srgbClr val="FFFF33"/>
                </a:solidFill>
                <a:latin typeface="Arial" charset="0"/>
                <a:cs typeface="Arial" charset="0"/>
                <a:sym typeface="Arial" charset="0"/>
              </a:rPr>
              <a:t>   </a:t>
            </a:r>
            <a:r>
              <a:rPr lang="en-US" sz="2400" dirty="0">
                <a:solidFill>
                  <a:srgbClr val="FFFF33"/>
                </a:solidFill>
                <a:latin typeface="Arial" charset="0"/>
                <a:cs typeface="Arial" charset="0"/>
                <a:sym typeface="Arial" charset="0"/>
              </a:rPr>
              <a:t> </a:t>
            </a:r>
            <a:r>
              <a:rPr lang="en-US" sz="5800" dirty="0">
                <a:solidFill>
                  <a:srgbClr val="FFFF33"/>
                </a:solidFill>
                <a:latin typeface="Arial" charset="0"/>
                <a:cs typeface="Arial" charset="0"/>
                <a:sym typeface="Arial" charset="0"/>
              </a:rPr>
              <a:t>H</a:t>
            </a:r>
            <a:r>
              <a:rPr lang="en-US" sz="5800" baseline="-6000" dirty="0">
                <a:solidFill>
                  <a:srgbClr val="FFFF33"/>
                </a:solidFill>
                <a:latin typeface="Arial" charset="0"/>
                <a:cs typeface="Arial" charset="0"/>
                <a:sym typeface="Arial" charset="0"/>
              </a:rPr>
              <a:t>0</a:t>
            </a:r>
            <a:r>
              <a:rPr lang="en-US" sz="7200" dirty="0">
                <a:solidFill>
                  <a:srgbClr val="FFFF33"/>
                </a:solidFill>
                <a:latin typeface="Arial" charset="0"/>
                <a:cs typeface="Arial" charset="0"/>
                <a:sym typeface="Arial" charset="0"/>
              </a:rPr>
              <a:t> </a:t>
            </a:r>
            <a:r>
              <a:rPr lang="en-US" sz="5800" dirty="0">
                <a:solidFill>
                  <a:srgbClr val="FFFF33"/>
                </a:solidFill>
                <a:latin typeface="Arial" charset="0"/>
                <a:cs typeface="Arial" charset="0"/>
                <a:sym typeface="Arial" charset="0"/>
              </a:rPr>
              <a:t>= 68.5 ± 7.0 (VLBA)</a:t>
            </a:r>
          </a:p>
          <a:p>
            <a:pPr marL="561975" indent="-501650" algn="l">
              <a:spcBef>
                <a:spcPts val="1300"/>
              </a:spcBef>
            </a:pPr>
            <a:r>
              <a:rPr lang="en-US" sz="5800" dirty="0">
                <a:solidFill>
                  <a:srgbClr val="FFFF33"/>
                </a:solidFill>
                <a:latin typeface="Arial" charset="0"/>
                <a:cs typeface="Arial" charset="0"/>
                <a:sym typeface="Arial" charset="0"/>
              </a:rPr>
              <a:t>   </a:t>
            </a:r>
            <a:r>
              <a:rPr lang="en-US" sz="2400" dirty="0">
                <a:solidFill>
                  <a:srgbClr val="FFFF33"/>
                </a:solidFill>
                <a:latin typeface="Arial" charset="0"/>
                <a:cs typeface="Arial" charset="0"/>
                <a:sym typeface="Arial" charset="0"/>
              </a:rPr>
              <a:t> </a:t>
            </a:r>
            <a:r>
              <a:rPr lang="en-US" sz="5800" dirty="0">
                <a:solidFill>
                  <a:srgbClr val="FFFF33"/>
                </a:solidFill>
                <a:latin typeface="Arial" charset="0"/>
                <a:cs typeface="Arial" charset="0"/>
                <a:sym typeface="Arial" charset="0"/>
              </a:rPr>
              <a:t>H</a:t>
            </a:r>
            <a:r>
              <a:rPr lang="en-US" sz="5800" baseline="-6000" dirty="0">
                <a:solidFill>
                  <a:srgbClr val="FFFF33"/>
                </a:solidFill>
                <a:latin typeface="Arial" charset="0"/>
                <a:cs typeface="Arial" charset="0"/>
                <a:sym typeface="Arial" charset="0"/>
              </a:rPr>
              <a:t>0</a:t>
            </a:r>
            <a:r>
              <a:rPr lang="en-US" sz="7200" dirty="0">
                <a:solidFill>
                  <a:srgbClr val="FFFF33"/>
                </a:solidFill>
                <a:latin typeface="Arial" charset="0"/>
                <a:cs typeface="Arial" charset="0"/>
                <a:sym typeface="Arial" charset="0"/>
              </a:rPr>
              <a:t> </a:t>
            </a:r>
            <a:r>
              <a:rPr lang="en-US" sz="5800" dirty="0">
                <a:solidFill>
                  <a:srgbClr val="FFFF33"/>
                </a:solidFill>
                <a:latin typeface="Arial" charset="0"/>
                <a:cs typeface="Arial" charset="0"/>
                <a:sym typeface="Arial" charset="0"/>
              </a:rPr>
              <a:t>= 69.3 ± 0.8 (WMAP</a:t>
            </a:r>
            <a:r>
              <a:rPr lang="en-US" sz="5800" dirty="0" smtClean="0">
                <a:solidFill>
                  <a:srgbClr val="FFFF33"/>
                </a:solidFill>
                <a:latin typeface="Arial" charset="0"/>
                <a:cs typeface="Arial" charset="0"/>
                <a:sym typeface="Arial" charset="0"/>
              </a:rPr>
              <a:t>)</a:t>
            </a:r>
            <a:endParaRPr lang="en-US" sz="5800" dirty="0">
              <a:solidFill>
                <a:schemeClr val="tx1"/>
              </a:solidFill>
              <a:latin typeface="Arial" charset="0"/>
              <a:cs typeface="Arial" charset="0"/>
              <a:sym typeface="Arial" charset="0"/>
            </a:endParaRPr>
          </a:p>
          <a:p>
            <a:pPr marL="1247775" lvl="1" indent="-501650" algn="l">
              <a:spcBef>
                <a:spcPts val="1300"/>
              </a:spcBef>
            </a:pPr>
            <a:endParaRPr lang="en-US" sz="5200" dirty="0">
              <a:solidFill>
                <a:schemeClr val="tx1"/>
              </a:solidFill>
              <a:latin typeface="Arial" charset="0"/>
              <a:cs typeface="Arial" charset="0"/>
              <a:sym typeface="Arial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_Title &amp; Bullets copy 15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15">
      <a:majorFont>
        <a:latin typeface="Helvetica Neue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copy 15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Bullets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Title &amp; Bullets copy 17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17">
      <a:majorFont>
        <a:latin typeface="Helvetica Neue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copy 17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Title &amp; Bullets copy 18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18">
      <a:majorFont>
        <a:latin typeface="Helvetica Neue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copy 1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_Title &amp; Bullets copy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">
      <a:majorFont>
        <a:latin typeface="Helvetica Neue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cop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Title - Center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3_Title &amp; Bullets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Photo - Vertical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Title &amp; Bullets copy 1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1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copy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_Title &amp; Bullets copy 2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2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copy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Fireball - No Graphics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CBCBCB"/>
      </a:accent1>
      <a:accent2>
        <a:srgbClr val="333399"/>
      </a:accent2>
      <a:accent3>
        <a:srgbClr val="AAAAAA"/>
      </a:accent3>
      <a:accent4>
        <a:srgbClr val="DADADA"/>
      </a:accent4>
      <a:accent5>
        <a:srgbClr val="E2E2E2"/>
      </a:accent5>
      <a:accent6>
        <a:srgbClr val="2D2D8A"/>
      </a:accent6>
      <a:hlink>
        <a:srgbClr val="009999"/>
      </a:hlink>
      <a:folHlink>
        <a:srgbClr val="99CC00"/>
      </a:folHlink>
    </a:clrScheme>
    <a:fontScheme name="Fireball - No Graphics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Fireball - No Graphic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Title &amp; Bullets copy 3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3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copy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Photo - Horizontal Reflection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1_Title &amp; Bullets - Left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_Title, Bullets &amp; Photo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1_Photo - Vertical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Photo - Horizontal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1_Title &amp; Subtitle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1_Title &amp; Bullets - Right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1_Title &amp; Bullets - 2 Colum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1_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itle - Top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1_Title - Top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1_Title - Center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1_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Photo - Vertical Reflection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Fireball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CBCBCB"/>
      </a:accent1>
      <a:accent2>
        <a:srgbClr val="333399"/>
      </a:accent2>
      <a:accent3>
        <a:srgbClr val="AAAAAA"/>
      </a:accent3>
      <a:accent4>
        <a:srgbClr val="DADADA"/>
      </a:accent4>
      <a:accent5>
        <a:srgbClr val="E2E2E2"/>
      </a:accent5>
      <a:accent6>
        <a:srgbClr val="2D2D8A"/>
      </a:accent6>
      <a:hlink>
        <a:srgbClr val="009999"/>
      </a:hlink>
      <a:folHlink>
        <a:srgbClr val="99CC00"/>
      </a:folHlink>
    </a:clrScheme>
    <a:fontScheme name="Fireball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Firebal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1_Photo - Horizontal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2_Title &amp; Subtitle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Blank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itle &amp; Bullets - Left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Title &amp; Bullets - 2 Column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Title &amp; Bullets - Right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Title, Bullets &amp; Photo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Helvetica Neue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Pages>0</Pages>
  <Words>160</Words>
  <Characters>0</Characters>
  <Application>Microsoft Office PowerPoint</Application>
  <PresentationFormat>Custom</PresentationFormat>
  <Lines>0</Lines>
  <Paragraphs>63</Paragraphs>
  <Slides>33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36</vt:i4>
      </vt:variant>
      <vt:variant>
        <vt:lpstr>Slide Titles</vt:lpstr>
      </vt:variant>
      <vt:variant>
        <vt:i4>33</vt:i4>
      </vt:variant>
    </vt:vector>
  </HeadingPairs>
  <TitlesOfParts>
    <vt:vector size="69" baseType="lpstr">
      <vt:lpstr>Title &amp; Bullets</vt:lpstr>
      <vt:lpstr>Fireball - No Graphics</vt:lpstr>
      <vt:lpstr>Title - Top</vt:lpstr>
      <vt:lpstr>Blank</vt:lpstr>
      <vt:lpstr>Title &amp; Bullets - Left</vt:lpstr>
      <vt:lpstr>Title &amp; Bullets - 2 Column</vt:lpstr>
      <vt:lpstr>Title &amp; Bullets - Right</vt:lpstr>
      <vt:lpstr>Title, Bullets &amp; Photo</vt:lpstr>
      <vt:lpstr>2_Title &amp; Bullets</vt:lpstr>
      <vt:lpstr>1_Title &amp; Bullets copy 15</vt:lpstr>
      <vt:lpstr>Bullets</vt:lpstr>
      <vt:lpstr>Title &amp; Bullets copy 17</vt:lpstr>
      <vt:lpstr>Title &amp; Bullets copy 18</vt:lpstr>
      <vt:lpstr>1_Title &amp; Bullets copy</vt:lpstr>
      <vt:lpstr>Title - Center</vt:lpstr>
      <vt:lpstr>3_Title &amp; Bullets</vt:lpstr>
      <vt:lpstr>Photo - Vertical</vt:lpstr>
      <vt:lpstr>Title &amp; Bullets copy 1</vt:lpstr>
      <vt:lpstr>1_Title &amp; Bullets copy 2</vt:lpstr>
      <vt:lpstr>Title &amp; Bullets copy 3</vt:lpstr>
      <vt:lpstr>Photo - Horizontal Reflection</vt:lpstr>
      <vt:lpstr>1_Title &amp; Bullets - Left</vt:lpstr>
      <vt:lpstr>1_Title, Bullets &amp; Photo</vt:lpstr>
      <vt:lpstr>1_Photo - Vertical</vt:lpstr>
      <vt:lpstr>Photo - Horizontal</vt:lpstr>
      <vt:lpstr>1_Title &amp; Subtitle</vt:lpstr>
      <vt:lpstr>1_Title &amp; Bullets - Right</vt:lpstr>
      <vt:lpstr>1_Title &amp; Bullets - 2 Column</vt:lpstr>
      <vt:lpstr>1_Bullets</vt:lpstr>
      <vt:lpstr>1_Title - Top</vt:lpstr>
      <vt:lpstr>1_Title - Center</vt:lpstr>
      <vt:lpstr>1_Blank</vt:lpstr>
      <vt:lpstr>Photo - Vertical Reflection</vt:lpstr>
      <vt:lpstr>Fireball</vt:lpstr>
      <vt:lpstr>1_Photo - Horizontal</vt:lpstr>
      <vt:lpstr>2_Title &amp; Subtitle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deemr</dc:creator>
  <cp:lastModifiedBy>Richard Deem</cp:lastModifiedBy>
  <cp:revision>16</cp:revision>
  <dcterms:modified xsi:type="dcterms:W3CDTF">2013-05-14T03:08:17Z</dcterms:modified>
</cp:coreProperties>
</file>