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3" r:id="rId2"/>
    <p:sldMasterId id="2147483656" r:id="rId3"/>
    <p:sldMasterId id="2147483657" r:id="rId4"/>
    <p:sldMasterId id="2147483658" r:id="rId5"/>
    <p:sldMasterId id="2147483659" r:id="rId6"/>
    <p:sldMasterId id="2147483660" r:id="rId7"/>
    <p:sldMasterId id="2147483661" r:id="rId8"/>
    <p:sldMasterId id="2147483662" r:id="rId9"/>
    <p:sldMasterId id="2147483663" r:id="rId10"/>
    <p:sldMasterId id="2147483664" r:id="rId11"/>
    <p:sldMasterId id="2147483665" r:id="rId12"/>
    <p:sldMasterId id="2147483666" r:id="rId13"/>
    <p:sldMasterId id="2147483667" r:id="rId14"/>
    <p:sldMasterId id="2147483668" r:id="rId15"/>
    <p:sldMasterId id="2147483669" r:id="rId16"/>
    <p:sldMasterId id="2147483670" r:id="rId17"/>
    <p:sldMasterId id="2147483671" r:id="rId18"/>
    <p:sldMasterId id="2147483672" r:id="rId19"/>
    <p:sldMasterId id="2147483673" r:id="rId20"/>
    <p:sldMasterId id="2147483674" r:id="rId21"/>
    <p:sldMasterId id="2147483675" r:id="rId22"/>
    <p:sldMasterId id="2147483676" r:id="rId23"/>
    <p:sldMasterId id="2147483677" r:id="rId24"/>
    <p:sldMasterId id="2147483678" r:id="rId25"/>
    <p:sldMasterId id="2147483679" r:id="rId26"/>
    <p:sldMasterId id="2147483680" r:id="rId27"/>
    <p:sldMasterId id="2147483681" r:id="rId28"/>
    <p:sldMasterId id="2147483682" r:id="rId29"/>
    <p:sldMasterId id="2147483683" r:id="rId30"/>
    <p:sldMasterId id="2147483684" r:id="rId31"/>
    <p:sldMasterId id="2147483685" r:id="rId32"/>
    <p:sldMasterId id="2147483686" r:id="rId33"/>
    <p:sldMasterId id="2147483687" r:id="rId34"/>
    <p:sldMasterId id="2147483688" r:id="rId35"/>
    <p:sldMasterId id="2147483689" r:id="rId36"/>
  </p:sldMasterIdLst>
  <p:notesMasterIdLst>
    <p:notesMasterId r:id="rId43"/>
  </p:notesMasterIdLst>
  <p:sldIdLst>
    <p:sldId id="278" r:id="rId37"/>
    <p:sldId id="350" r:id="rId38"/>
    <p:sldId id="354" r:id="rId39"/>
    <p:sldId id="356" r:id="rId40"/>
    <p:sldId id="353" r:id="rId41"/>
    <p:sldId id="259" r:id="rId42"/>
  </p:sldIdLst>
  <p:sldSz cx="13004800" cy="9753600"/>
  <p:notesSz cx="7004050" cy="92900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14" autoAdjust="0"/>
  </p:normalViewPr>
  <p:slideViewPr>
    <p:cSldViewPr>
      <p:cViewPr varScale="1">
        <p:scale>
          <a:sx n="72" d="100"/>
          <a:sy n="72" d="100"/>
        </p:scale>
        <p:origin x="-1770" y="-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6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6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5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00088" y="4413250"/>
            <a:ext cx="5603875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6342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The Hubble Space Telescope here is like a giant digital camera.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use a digital camera as a demo</a:t>
            </a:r>
          </a:p>
          <a:p>
            <a:pPr marL="42863" eaLnBrk="1" hangingPunct="1">
              <a:lnSpc>
                <a:spcPct val="90000"/>
              </a:lnSpc>
              <a:spcBef>
                <a:spcPts val="425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use a digital camera as a demo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 million second exposure (278 hours, nearly two weeks) on a portion of the sky just one tenth of a moon diameter across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The Hubble Ultra Deep Field images all the large and medium-sized galaxies that exist in this part of the universe.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Over 10,000 galaxies are visible in the HUDF.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That works out to over 200 billion medium- and large-sized galaxies in the observable universe.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Dwarf galaxies are a hundred times as numerous.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This is 1 of 151 globular clusters in our Milky Way Galaxy. Its on the small side containing just 100,000 stars.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9688" eaLnBrk="1" hangingPunct="1">
              <a:spcBef>
                <a:spcPts val="425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This one is on the large side. It contains 10,000,000 stars.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422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7167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2653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8260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03892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3171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8907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1766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56128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51939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10693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204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6275" y="0"/>
            <a:ext cx="3006725" cy="9753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0"/>
            <a:ext cx="8867775" cy="9753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4602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8452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5896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9046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03051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53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65332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5772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23246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32972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8123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9171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8087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5451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5167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4515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55932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1926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49307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4240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562852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5243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7372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15119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8952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2158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317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7742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72150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8797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81682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10224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3318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396960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50906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83003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6302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47433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0900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21497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6598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83166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57053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4333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3504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46960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91325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65458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6769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32311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82286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10180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387793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23699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032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9446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46104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04320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881955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473230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93982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60391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60933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73883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838127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48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30519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1228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01386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024877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265870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18453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33765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42508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74734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86228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8882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256540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59790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60014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78098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499696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664040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954819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65155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89379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94035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5212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300615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168471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06167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64716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29929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000451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261771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6668562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72927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17150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098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928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440896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29507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323955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01242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9753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54827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171177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89222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246282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72922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668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40171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85378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89775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153386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01773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52294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53943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99650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841764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833518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239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76410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00708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55451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00537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694775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06812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36220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23550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474600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385944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97225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36344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09585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93489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96231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27725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246490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47643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81783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53341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025825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43889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77294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347263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30065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51108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02327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78123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777298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78406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87118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45606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53620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703782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94508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239405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34200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07696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88528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16344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896600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76800"/>
            <a:ext cx="249555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4876800"/>
            <a:ext cx="249555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21692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7293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5910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15291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840595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403301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731934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54595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45025" y="1384300"/>
            <a:ext cx="1285875" cy="65024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384300"/>
            <a:ext cx="3705225" cy="6502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18924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40395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06299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277746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8013700"/>
            <a:ext cx="5638800" cy="156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13700"/>
            <a:ext cx="5638800" cy="156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10534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7196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90984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09190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709858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37279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511059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1805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6807200"/>
            <a:ext cx="2857500" cy="2768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6807200"/>
            <a:ext cx="8420100" cy="2768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33206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07712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64019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138140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64100"/>
            <a:ext cx="557530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4864100"/>
            <a:ext cx="557530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289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98221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00476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46996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848953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507692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631121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26027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1371600"/>
            <a:ext cx="2825750" cy="65024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371600"/>
            <a:ext cx="8324850" cy="6502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56113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69128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09475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6285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853830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39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8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53598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11991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14283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569281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78714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001248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58437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59424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79146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13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4297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938678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705392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48847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84938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59861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889073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297077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581235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17070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47855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6059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802555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94585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53593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1371600"/>
            <a:ext cx="5638800" cy="701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71600"/>
            <a:ext cx="5638800" cy="701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48838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1533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87423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154617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203109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134070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10707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99147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9914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3197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5514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05121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8791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418733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493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58139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99471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13505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1126446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154967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3869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05096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68734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57804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54928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089093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97845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338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52737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858171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23533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8057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38725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92514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86897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78133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3259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2827981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12444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24360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04837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41305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60712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73536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325441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02428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46995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26843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61548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7319731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26532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57123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0426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69499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77622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348554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030922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13286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96604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D042-E70D-4E1C-AF91-536991142B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18206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5EC83-2E33-4E9E-9464-0926FF7097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31819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6CAD6-941A-4036-BCB8-A347F7CE7A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11420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2057400"/>
            <a:ext cx="5886450" cy="769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4950" y="2057400"/>
            <a:ext cx="5886450" cy="769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CDCB-87A5-42EB-BF1A-089E7F51CB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27051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299BA-56F8-4A69-8639-A1C5862D73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8298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EAE24-AD75-4108-9950-7F93E8BAB4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4238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96117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07E06-A21C-4149-B516-4C2D63DC3F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46977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F09DA-EE60-4821-B2C1-8FAF1B1468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23900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38E4-7143-45C0-9942-0894527235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76024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6E090-6277-4485-8026-3308567837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83100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6275" y="0"/>
            <a:ext cx="3006725" cy="9753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0"/>
            <a:ext cx="8867775" cy="9753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C6212-7871-4794-AB21-32B2D4FAFA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40289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55705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78445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337997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6643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8986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07677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07985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374396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816898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03805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01183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7155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4201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78680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995252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7062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65680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64667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43284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506912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766496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657283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12708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969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2057400"/>
            <a:ext cx="5886450" cy="769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4950" y="2057400"/>
            <a:ext cx="5886450" cy="769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4691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19506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58032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57392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440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618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2048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813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71796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4962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321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3935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0746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57431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40824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20289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5451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9068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0652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547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96722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472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077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0953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8086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95113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04704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46928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2287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1061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4717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2083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3070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81683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6713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5345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2936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57261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46118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72752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771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2536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0677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994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52876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48957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3680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0873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1265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00522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65185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89826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7995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6231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543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2413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1422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88607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5292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8171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019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61567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6768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30900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8785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559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0"/>
            <a:ext cx="120269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11179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2057400"/>
            <a:ext cx="11925300" cy="769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1117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charset="0"/>
              </a:rPr>
              <a:t>Second level</a:t>
            </a:r>
          </a:p>
          <a:p>
            <a:pPr lvl="2"/>
            <a:r>
              <a:rPr lang="en-US" dirty="0" smtClean="0">
                <a:sym typeface="Arial" charset="0"/>
              </a:rPr>
              <a:t>Third level</a:t>
            </a:r>
          </a:p>
          <a:p>
            <a:pPr lvl="3"/>
            <a:r>
              <a:rPr lang="en-US" dirty="0" smtClean="0">
                <a:sym typeface="Arial" charset="0"/>
              </a:rPr>
              <a:t>Fourth level</a:t>
            </a:r>
          </a:p>
          <a:p>
            <a:pPr lvl="4"/>
            <a:r>
              <a:rPr lang="en-US" dirty="0" smtClean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xStyles>
    <p:titleStyle>
      <a:lvl1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+mj-lt"/>
          <a:ea typeface="+mj-ea"/>
          <a:cs typeface="Arial" pitchFamily="34" charset="0"/>
          <a:sym typeface="Arial" charset="0"/>
        </a:defRPr>
      </a:lvl1pPr>
      <a:lvl2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667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239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811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383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4175" indent="-342900" algn="l" rtl="0" eaLnBrk="0" fontAlgn="base" hangingPunct="0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54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1pPr>
      <a:lvl2pPr marL="733425" indent="-285750" algn="l" rtl="0" eaLnBrk="0" fontAlgn="base" hangingPunct="0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54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2pPr>
      <a:lvl3pPr marL="1133475" indent="-228600" algn="l" rtl="0" eaLnBrk="0" fontAlgn="base" hangingPunct="0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54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3pPr>
      <a:lvl4pPr marL="2014538" indent="-642938" algn="l" rtl="0" eaLnBrk="0" fontAlgn="base" hangingPunct="0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4pPr>
      <a:lvl5pPr marL="2684463" indent="-855663" algn="l" rtl="0" eaLnBrk="0" fontAlgn="base" hangingPunct="0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5pPr>
      <a:lvl6pPr marL="31416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5988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0560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5132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82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727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171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616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30734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82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727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171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616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30734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82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727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171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616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30734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82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727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171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616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30734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1384300"/>
            <a:ext cx="51435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4876800"/>
            <a:ext cx="5143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4572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6807200"/>
            <a:ext cx="11430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8013700"/>
            <a:ext cx="11430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1371600"/>
            <a:ext cx="1130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4864100"/>
            <a:ext cx="11303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4572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39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1371600"/>
            <a:ext cx="11430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641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98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56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4013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36576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641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98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56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4013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1295400" y="1079500"/>
            <a:ext cx="10617200" cy="7696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0"/>
            <a:ext cx="120269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11179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charset="0"/>
              </a:rPr>
              <a:t>Click to edit Master title style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2057400"/>
            <a:ext cx="11925300" cy="769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1117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charset="0"/>
              </a:rPr>
              <a:t>Second level</a:t>
            </a:r>
          </a:p>
          <a:p>
            <a:pPr lvl="2"/>
            <a:r>
              <a:rPr lang="en-US" dirty="0" smtClean="0">
                <a:sym typeface="Arial" charset="0"/>
              </a:rPr>
              <a:t>Third level</a:t>
            </a:r>
          </a:p>
          <a:p>
            <a:pPr lvl="3"/>
            <a:r>
              <a:rPr lang="en-US" dirty="0" smtClean="0">
                <a:sym typeface="Arial" charset="0"/>
              </a:rPr>
              <a:t>Fourth level</a:t>
            </a:r>
          </a:p>
          <a:p>
            <a:pPr lvl="4"/>
            <a:r>
              <a:rPr lang="en-US" dirty="0" smtClean="0">
                <a:sym typeface="Arial" charset="0"/>
              </a:rPr>
              <a:t>Fifth level</a:t>
            </a:r>
          </a:p>
        </p:txBody>
      </p:sp>
      <p:sp>
        <p:nvSpPr>
          <p:cNvPr id="4096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91875" y="9139238"/>
            <a:ext cx="4810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600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FC019002-FB05-45C5-A08E-44F2D81A89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ransition/>
  <p:hf hdr="0" ftr="0" dt="0"/>
  <p:txStyles>
    <p:titleStyle>
      <a:lvl1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+mj-lt"/>
          <a:ea typeface="+mj-ea"/>
          <a:cs typeface="Arial" pitchFamily="34" charset="0"/>
          <a:sym typeface="Arial" charset="0"/>
        </a:defRPr>
      </a:lvl1pPr>
      <a:lvl2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667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239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811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383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4175" indent="-342900" algn="l" rtl="0" eaLnBrk="0" fontAlgn="base" hangingPunct="0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54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1pPr>
      <a:lvl2pPr marL="733425" indent="-285750" algn="l" rtl="0" eaLnBrk="0" fontAlgn="base" hangingPunct="0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54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2pPr>
      <a:lvl3pPr marL="1133475" indent="-228600" algn="l" rtl="0" eaLnBrk="0" fontAlgn="base" hangingPunct="0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54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3pPr>
      <a:lvl4pPr marL="2014538" indent="-642938" algn="l" rtl="0" eaLnBrk="0" fontAlgn="base" hangingPunct="0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4pPr>
      <a:lvl5pPr marL="2684463" indent="-855663" algn="l" rtl="0" eaLnBrk="0" fontAlgn="base" hangingPunct="0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5pPr>
      <a:lvl6pPr marL="31416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5988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0560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5132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215900" y="9213850"/>
            <a:ext cx="12763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charset="-127"/>
                <a:ea typeface="굴림" charset="-127"/>
                <a:cs typeface="Arial" pitchFamily="34" charset="0"/>
                <a:sym typeface="굴림" charset="-127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00"/>
            <a:ext cx="13004800" cy="80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1379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60528">
            <a:off x="2536825" y="168275"/>
            <a:ext cx="68199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1380" name="Rectangle 3"/>
          <p:cNvSpPr>
            <a:spLocks/>
          </p:cNvSpPr>
          <p:nvPr/>
        </p:nvSpPr>
        <p:spPr bwMode="auto">
          <a:xfrm>
            <a:off x="9598025" y="8997950"/>
            <a:ext cx="3797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4901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endParaRPr lang="en-US" sz="1800" dirty="0">
              <a:solidFill>
                <a:srgbClr val="4D4D4D"/>
              </a:solidFill>
              <a:latin typeface="Arial" pitchFamily="34" charset="0"/>
              <a:ea typeface="Helvetica Neue" charset="0"/>
              <a:cs typeface="Arial" pitchFamily="34" charset="0"/>
              <a:sym typeface="Helvetica Neue" charset="0"/>
            </a:endParaRPr>
          </a:p>
          <a:p>
            <a:pPr marL="342900" indent="-342900"/>
            <a:r>
              <a:rPr lang="en-US" sz="1800" dirty="0">
                <a:solidFill>
                  <a:srgbClr val="4D4D4D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NASA/crew of STS-125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/>
          </p:cNvSpPr>
          <p:nvPr/>
        </p:nvSpPr>
        <p:spPr bwMode="auto">
          <a:xfrm>
            <a:off x="7058025" y="9251950"/>
            <a:ext cx="655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0000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NASA/ESA/Hubble Heritage (</a:t>
            </a:r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STScI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/AURA)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Rectangle 3"/>
          <p:cNvSpPr>
            <a:spLocks/>
          </p:cNvSpPr>
          <p:nvPr/>
        </p:nvSpPr>
        <p:spPr bwMode="auto">
          <a:xfrm>
            <a:off x="7058025" y="9124950"/>
            <a:ext cx="655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3921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NASA/Hubble Heritage Team </a:t>
            </a:r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STScI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/AURA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/>
          </p:cNvSpPr>
          <p:nvPr/>
        </p:nvSpPr>
        <p:spPr bwMode="auto">
          <a:xfrm>
            <a:off x="7058025" y="9251950"/>
            <a:ext cx="655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0000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NASA/ESA/Hubble Heritage (</a:t>
            </a:r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STScI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/AURA)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Rectangle 3"/>
          <p:cNvSpPr>
            <a:spLocks/>
          </p:cNvSpPr>
          <p:nvPr/>
        </p:nvSpPr>
        <p:spPr bwMode="auto">
          <a:xfrm>
            <a:off x="7058025" y="9124950"/>
            <a:ext cx="655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3921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NASA/Hubble Heritage Team </a:t>
            </a:r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STScI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/AURA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/>
          </p:cNvSpPr>
          <p:nvPr/>
        </p:nvSpPr>
        <p:spPr bwMode="auto">
          <a:xfrm>
            <a:off x="7058025" y="9251950"/>
            <a:ext cx="655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0000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NASA/ESA/Hubble Heritage (</a:t>
            </a:r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STScI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/AURA)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300321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3"/>
          <p:cNvSpPr>
            <a:spLocks/>
          </p:cNvSpPr>
          <p:nvPr/>
        </p:nvSpPr>
        <p:spPr bwMode="auto">
          <a:xfrm>
            <a:off x="7058025" y="9124950"/>
            <a:ext cx="655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3921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NASA/Hubble Heritage Team </a:t>
            </a:r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STScI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/AURA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/>
          </p:cNvSpPr>
          <p:nvPr/>
        </p:nvSpPr>
        <p:spPr bwMode="auto">
          <a:xfrm>
            <a:off x="7058025" y="9251950"/>
            <a:ext cx="655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0000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NASA/ESA/Hubble Heritage (</a:t>
            </a:r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STScI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/AURA)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5476" name="Rectangle 3"/>
          <p:cNvSpPr>
            <a:spLocks/>
          </p:cNvSpPr>
          <p:nvPr/>
        </p:nvSpPr>
        <p:spPr bwMode="auto">
          <a:xfrm>
            <a:off x="2778125" y="8959850"/>
            <a:ext cx="10325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 algn="l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credit: NASA, ESA, /Hubble Heritage (</a:t>
            </a:r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STScI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/AURA)</a:t>
            </a:r>
          </a:p>
          <a:p>
            <a:pPr marL="342900" indent="-342900" algn="l"/>
            <a:r>
              <a:rPr lang="en-US" sz="1800" dirty="0">
                <a:solidFill>
                  <a:srgbClr val="9A9A9A"/>
                </a:solidFill>
                <a:latin typeface="Arial" pitchFamily="34" charset="0"/>
                <a:cs typeface="Arial" pitchFamily="34" charset="0"/>
                <a:sym typeface="Helvetica" charset="0"/>
              </a:rPr>
              <a:t>acknowledgment: C. Bally and W. van </a:t>
            </a:r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cs typeface="Arial" pitchFamily="34" charset="0"/>
                <a:sym typeface="Helvetica" charset="0"/>
              </a:rPr>
              <a:t>Altena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cs typeface="Arial" pitchFamily="34" charset="0"/>
                <a:sym typeface="Helvetica" charset="0"/>
              </a:rPr>
              <a:t> (Yale), W. </a:t>
            </a:r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cs typeface="Arial" pitchFamily="34" charset="0"/>
                <a:sym typeface="Helvetica" charset="0"/>
              </a:rPr>
              <a:t>Lewin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cs typeface="Arial" pitchFamily="34" charset="0"/>
                <a:sym typeface="Helvetica" charset="0"/>
              </a:rPr>
              <a:t> (MIT), A. </a:t>
            </a:r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cs typeface="Arial" pitchFamily="34" charset="0"/>
                <a:sym typeface="Helvetica" charset="0"/>
              </a:rPr>
              <a:t>Sarajedini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cs typeface="Arial" pitchFamily="34" charset="0"/>
                <a:sym typeface="Helvetica" charset="0"/>
              </a:rPr>
              <a:t> (U. of Florida)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 algn="l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/>
          </p:cNvSpPr>
          <p:nvPr/>
        </p:nvSpPr>
        <p:spPr bwMode="auto">
          <a:xfrm>
            <a:off x="6105525" y="8947150"/>
            <a:ext cx="655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50195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NASA/ESA/Hubble Heritage (</a:t>
            </a:r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STScI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/AURA)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0649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6500" name="Rectangle 3"/>
          <p:cNvSpPr>
            <a:spLocks/>
          </p:cNvSpPr>
          <p:nvPr/>
        </p:nvSpPr>
        <p:spPr bwMode="auto">
          <a:xfrm>
            <a:off x="9458325" y="8896350"/>
            <a:ext cx="3225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39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NASA/ESA/Hubble Heritage Team (</a:t>
            </a:r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STSiI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/AURA)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reball - No Graphic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CBCBCB"/>
      </a:accent1>
      <a:accent2>
        <a:srgbClr val="333399"/>
      </a:accent2>
      <a:accent3>
        <a:srgbClr val="AAAAAA"/>
      </a:accent3>
      <a:accent4>
        <a:srgbClr val="DADADA"/>
      </a:accent4>
      <a:accent5>
        <a:srgbClr val="E2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eball - No Graphic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ireball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Title &amp; Bullets copy 1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5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copy 1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7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copy 1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8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&amp; Bullets copy 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293FE"/>
      </a:accent1>
      <a:accent2>
        <a:srgbClr val="333399"/>
      </a:accent2>
      <a:accent3>
        <a:srgbClr val="AAAAAA"/>
      </a:accent3>
      <a:accent4>
        <a:srgbClr val="DADADA"/>
      </a:accent4>
      <a:accent5>
        <a:srgbClr val="B7C8F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itle &amp; Bullets copy 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_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Firebal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CBCBCB"/>
      </a:accent1>
      <a:accent2>
        <a:srgbClr val="333399"/>
      </a:accent2>
      <a:accent3>
        <a:srgbClr val="AAAAAA"/>
      </a:accent3>
      <a:accent4>
        <a:srgbClr val="DADADA"/>
      </a:accent4>
      <a:accent5>
        <a:srgbClr val="E2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eball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ireb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_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_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Pages>0</Pages>
  <Words>232</Words>
  <Characters>0</Characters>
  <Application>Microsoft Office PowerPoint</Application>
  <PresentationFormat>Custom</PresentationFormat>
  <Lines>0</Lines>
  <Paragraphs>29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36</vt:i4>
      </vt:variant>
      <vt:variant>
        <vt:lpstr>Slide Titles</vt:lpstr>
      </vt:variant>
      <vt:variant>
        <vt:i4>6</vt:i4>
      </vt:variant>
    </vt:vector>
  </HeadingPairs>
  <TitlesOfParts>
    <vt:vector size="42" baseType="lpstr">
      <vt:lpstr>Fireball - No Graphics</vt:lpstr>
      <vt:lpstr>1_Title &amp; Bullets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2_Title &amp; Bullets</vt:lpstr>
      <vt:lpstr>1_Title &amp; Bullets copy 15</vt:lpstr>
      <vt:lpstr>Bullets</vt:lpstr>
      <vt:lpstr>Title &amp; Bullets copy 17</vt:lpstr>
      <vt:lpstr>Title &amp; Bullets copy 18</vt:lpstr>
      <vt:lpstr>1_Title &amp; Bullets copy</vt:lpstr>
      <vt:lpstr>Title - Center</vt:lpstr>
      <vt:lpstr>3_Title &amp; Bullets</vt:lpstr>
      <vt:lpstr>Photo - Vertical</vt:lpstr>
      <vt:lpstr>Title &amp; Bullets copy 1</vt:lpstr>
      <vt:lpstr>1_Title &amp; Bullets copy 2</vt:lpstr>
      <vt:lpstr>Title &amp; Bullets copy 3</vt:lpstr>
      <vt:lpstr>Photo - Horizontal Reflection</vt:lpstr>
      <vt:lpstr>1_Title &amp; Bullets - Left</vt:lpstr>
      <vt:lpstr>1_Title, Bullets &amp; Photo</vt:lpstr>
      <vt:lpstr>1_Photo - Vertical</vt:lpstr>
      <vt:lpstr>Photo - Horizontal</vt:lpstr>
      <vt:lpstr>1_Title &amp; Subtitle</vt:lpstr>
      <vt:lpstr>1_Title &amp; Bullets - Right</vt:lpstr>
      <vt:lpstr>1_Title &amp; Bullets - 2 Column</vt:lpstr>
      <vt:lpstr>1_Bullets</vt:lpstr>
      <vt:lpstr>1_Title - Top</vt:lpstr>
      <vt:lpstr>1_Title - Center</vt:lpstr>
      <vt:lpstr>1_Blank</vt:lpstr>
      <vt:lpstr>Photo - Vertical Reflection</vt:lpstr>
      <vt:lpstr>Fireball</vt:lpstr>
      <vt:lpstr>1_Photo - Horizontal</vt:lpstr>
      <vt:lpstr>2_Title &amp; Subtitle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deemr</dc:creator>
  <cp:lastModifiedBy>Richard Deem</cp:lastModifiedBy>
  <cp:revision>16</cp:revision>
  <dcterms:modified xsi:type="dcterms:W3CDTF">2013-05-14T03:28:48Z</dcterms:modified>
</cp:coreProperties>
</file>