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Masters/slideMaster13.xml" ContentType="application/vnd.openxmlformats-officedocument.presentationml.slideMaster+xml"/>
  <Override PartName="/ppt/slideMasters/slideMaster14.xml" ContentType="application/vnd.openxmlformats-officedocument.presentationml.slideMaster+xml"/>
  <Override PartName="/ppt/slideMasters/slideMaster15.xml" ContentType="application/vnd.openxmlformats-officedocument.presentationml.slideMaster+xml"/>
  <Override PartName="/ppt/slideMasters/slideMaster16.xml" ContentType="application/vnd.openxmlformats-officedocument.presentationml.slideMaster+xml"/>
  <Override PartName="/ppt/slideMasters/slideMaster17.xml" ContentType="application/vnd.openxmlformats-officedocument.presentationml.slideMaster+xml"/>
  <Override PartName="/ppt/slideMasters/slideMaster18.xml" ContentType="application/vnd.openxmlformats-officedocument.presentationml.slideMaster+xml"/>
  <Override PartName="/ppt/slideMasters/slideMaster19.xml" ContentType="application/vnd.openxmlformats-officedocument.presentationml.slideMaster+xml"/>
  <Override PartName="/ppt/slideMasters/slideMaster20.xml" ContentType="application/vnd.openxmlformats-officedocument.presentationml.slideMaster+xml"/>
  <Override PartName="/ppt/slideMasters/slideMaster21.xml" ContentType="application/vnd.openxmlformats-officedocument.presentationml.slideMaster+xml"/>
  <Override PartName="/ppt/slideMasters/slideMaster22.xml" ContentType="application/vnd.openxmlformats-officedocument.presentationml.slideMaster+xml"/>
  <Override PartName="/ppt/slideMasters/slideMaster23.xml" ContentType="application/vnd.openxmlformats-officedocument.presentationml.slideMaster+xml"/>
  <Override PartName="/ppt/slideMasters/slideMaster24.xml" ContentType="application/vnd.openxmlformats-officedocument.presentationml.slideMaster+xml"/>
  <Override PartName="/ppt/slideMasters/slideMaster25.xml" ContentType="application/vnd.openxmlformats-officedocument.presentationml.slideMaster+xml"/>
  <Override PartName="/ppt/slideMasters/slideMaster26.xml" ContentType="application/vnd.openxmlformats-officedocument.presentationml.slideMaster+xml"/>
  <Override PartName="/ppt/slideMasters/slideMaster27.xml" ContentType="application/vnd.openxmlformats-officedocument.presentationml.slideMaster+xml"/>
  <Override PartName="/ppt/slideMasters/slideMaster28.xml" ContentType="application/vnd.openxmlformats-officedocument.presentationml.slideMaster+xml"/>
  <Override PartName="/ppt/slideMasters/slideMaster29.xml" ContentType="application/vnd.openxmlformats-officedocument.presentationml.slideMaster+xml"/>
  <Override PartName="/ppt/slideMasters/slideMaster30.xml" ContentType="application/vnd.openxmlformats-officedocument.presentationml.slideMaster+xml"/>
  <Override PartName="/ppt/slideMasters/slideMaster31.xml" ContentType="application/vnd.openxmlformats-officedocument.presentationml.slideMaster+xml"/>
  <Override PartName="/ppt/slideMasters/slideMaster32.xml" ContentType="application/vnd.openxmlformats-officedocument.presentationml.slideMaster+xml"/>
  <Override PartName="/ppt/slideMasters/slideMaster33.xml" ContentType="application/vnd.openxmlformats-officedocument.presentationml.slideMaster+xml"/>
  <Override PartName="/ppt/slideMasters/slideMaster34.xml" ContentType="application/vnd.openxmlformats-officedocument.presentationml.slideMaster+xml"/>
  <Override PartName="/ppt/slideMasters/slideMaster35.xml" ContentType="application/vnd.openxmlformats-officedocument.presentationml.slideMaster+xml"/>
  <Override PartName="/ppt/slideMasters/slideMaster36.xml" ContentType="application/vnd.openxmlformats-officedocument.presentationml.slideMaster+xml"/>
  <Override PartName="/ppt/slideMasters/slideMaster37.xml" ContentType="application/vnd.openxmlformats-officedocument.presentationml.slideMaster+xml"/>
  <Override PartName="/ppt/slideMasters/slideMaster38.xml" ContentType="application/vnd.openxmlformats-officedocument.presentationml.slideMaster+xml"/>
  <Override PartName="/ppt/slideMasters/slideMaster39.xml" ContentType="application/vnd.openxmlformats-officedocument.presentationml.slideMaster+xml"/>
  <Override PartName="/ppt/slideMasters/slideMaster40.xml" ContentType="application/vnd.openxmlformats-officedocument.presentationml.slideMaster+xml"/>
  <Override PartName="/ppt/slideMasters/slideMaster41.xml" ContentType="application/vnd.openxmlformats-officedocument.presentationml.slideMaster+xml"/>
  <Override PartName="/ppt/slideMasters/slideMaster42.xml" ContentType="application/vnd.openxmlformats-officedocument.presentationml.slideMaster+xml"/>
  <Override PartName="/ppt/slideMasters/slideMaster43.xml" ContentType="application/vnd.openxmlformats-officedocument.presentationml.slideMaster+xml"/>
  <Override PartName="/ppt/slideMasters/slideMaster44.xml" ContentType="application/vnd.openxmlformats-officedocument.presentationml.slideMaster+xml"/>
  <Override PartName="/ppt/slideMasters/slideMaster4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6.xml" ContentType="application/vnd.openxmlformats-officedocument.theme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theme/theme7.xml" ContentType="application/vnd.openxmlformats-officedocument.theme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theme/theme8.xml" ContentType="application/vnd.openxmlformats-officedocument.theme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theme/theme9.xml" ContentType="application/vnd.openxmlformats-officedocument.theme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theme/theme10.xml" ContentType="application/vnd.openxmlformats-officedocument.theme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theme/theme11.xml" ContentType="application/vnd.openxmlformats-officedocument.theme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theme/theme12.xml" ContentType="application/vnd.openxmlformats-officedocument.theme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43.xml" ContentType="application/vnd.openxmlformats-officedocument.presentationml.slideLayout+xml"/>
  <Override PartName="/ppt/theme/theme13.xml" ContentType="application/vnd.openxmlformats-officedocument.theme+xml"/>
  <Override PartName="/ppt/slideLayouts/slideLayout144.xml" ContentType="application/vnd.openxmlformats-officedocument.presentationml.slideLayout+xml"/>
  <Override PartName="/ppt/slideLayouts/slideLayout145.xml" ContentType="application/vnd.openxmlformats-officedocument.presentationml.slideLayout+xml"/>
  <Override PartName="/ppt/slideLayouts/slideLayout146.xml" ContentType="application/vnd.openxmlformats-officedocument.presentationml.slideLayout+xml"/>
  <Override PartName="/ppt/slideLayouts/slideLayout147.xml" ContentType="application/vnd.openxmlformats-officedocument.presentationml.slideLayout+xml"/>
  <Override PartName="/ppt/slideLayouts/slideLayout148.xml" ContentType="application/vnd.openxmlformats-officedocument.presentationml.slideLayout+xml"/>
  <Override PartName="/ppt/slideLayouts/slideLayout149.xml" ContentType="application/vnd.openxmlformats-officedocument.presentationml.slideLayout+xml"/>
  <Override PartName="/ppt/slideLayouts/slideLayout150.xml" ContentType="application/vnd.openxmlformats-officedocument.presentationml.slideLayout+xml"/>
  <Override PartName="/ppt/slideLayouts/slideLayout151.xml" ContentType="application/vnd.openxmlformats-officedocument.presentationml.slideLayout+xml"/>
  <Override PartName="/ppt/slideLayouts/slideLayout152.xml" ContentType="application/vnd.openxmlformats-officedocument.presentationml.slideLayout+xml"/>
  <Override PartName="/ppt/slideLayouts/slideLayout153.xml" ContentType="application/vnd.openxmlformats-officedocument.presentationml.slideLayout+xml"/>
  <Override PartName="/ppt/slideLayouts/slideLayout154.xml" ContentType="application/vnd.openxmlformats-officedocument.presentationml.slideLayout+xml"/>
  <Override PartName="/ppt/theme/theme14.xml" ContentType="application/vnd.openxmlformats-officedocument.theme+xml"/>
  <Override PartName="/ppt/slideLayouts/slideLayout155.xml" ContentType="application/vnd.openxmlformats-officedocument.presentationml.slideLayout+xml"/>
  <Override PartName="/ppt/slideLayouts/slideLayout156.xml" ContentType="application/vnd.openxmlformats-officedocument.presentationml.slideLayout+xml"/>
  <Override PartName="/ppt/slideLayouts/slideLayout157.xml" ContentType="application/vnd.openxmlformats-officedocument.presentationml.slideLayout+xml"/>
  <Override PartName="/ppt/slideLayouts/slideLayout158.xml" ContentType="application/vnd.openxmlformats-officedocument.presentationml.slideLayout+xml"/>
  <Override PartName="/ppt/slideLayouts/slideLayout159.xml" ContentType="application/vnd.openxmlformats-officedocument.presentationml.slideLayout+xml"/>
  <Override PartName="/ppt/slideLayouts/slideLayout160.xml" ContentType="application/vnd.openxmlformats-officedocument.presentationml.slideLayout+xml"/>
  <Override PartName="/ppt/slideLayouts/slideLayout161.xml" ContentType="application/vnd.openxmlformats-officedocument.presentationml.slideLayout+xml"/>
  <Override PartName="/ppt/slideLayouts/slideLayout162.xml" ContentType="application/vnd.openxmlformats-officedocument.presentationml.slideLayout+xml"/>
  <Override PartName="/ppt/slideLayouts/slideLayout163.xml" ContentType="application/vnd.openxmlformats-officedocument.presentationml.slideLayout+xml"/>
  <Override PartName="/ppt/slideLayouts/slideLayout164.xml" ContentType="application/vnd.openxmlformats-officedocument.presentationml.slideLayout+xml"/>
  <Override PartName="/ppt/slideLayouts/slideLayout165.xml" ContentType="application/vnd.openxmlformats-officedocument.presentationml.slideLayout+xml"/>
  <Override PartName="/ppt/theme/theme15.xml" ContentType="application/vnd.openxmlformats-officedocument.theme+xml"/>
  <Override PartName="/ppt/slideLayouts/slideLayout166.xml" ContentType="application/vnd.openxmlformats-officedocument.presentationml.slideLayout+xml"/>
  <Override PartName="/ppt/slideLayouts/slideLayout167.xml" ContentType="application/vnd.openxmlformats-officedocument.presentationml.slideLayout+xml"/>
  <Override PartName="/ppt/slideLayouts/slideLayout168.xml" ContentType="application/vnd.openxmlformats-officedocument.presentationml.slideLayout+xml"/>
  <Override PartName="/ppt/slideLayouts/slideLayout169.xml" ContentType="application/vnd.openxmlformats-officedocument.presentationml.slideLayout+xml"/>
  <Override PartName="/ppt/slideLayouts/slideLayout170.xml" ContentType="application/vnd.openxmlformats-officedocument.presentationml.slideLayout+xml"/>
  <Override PartName="/ppt/slideLayouts/slideLayout171.xml" ContentType="application/vnd.openxmlformats-officedocument.presentationml.slideLayout+xml"/>
  <Override PartName="/ppt/slideLayouts/slideLayout172.xml" ContentType="application/vnd.openxmlformats-officedocument.presentationml.slideLayout+xml"/>
  <Override PartName="/ppt/slideLayouts/slideLayout173.xml" ContentType="application/vnd.openxmlformats-officedocument.presentationml.slideLayout+xml"/>
  <Override PartName="/ppt/slideLayouts/slideLayout174.xml" ContentType="application/vnd.openxmlformats-officedocument.presentationml.slideLayout+xml"/>
  <Override PartName="/ppt/slideLayouts/slideLayout175.xml" ContentType="application/vnd.openxmlformats-officedocument.presentationml.slideLayout+xml"/>
  <Override PartName="/ppt/slideLayouts/slideLayout176.xml" ContentType="application/vnd.openxmlformats-officedocument.presentationml.slideLayout+xml"/>
  <Override PartName="/ppt/theme/theme16.xml" ContentType="application/vnd.openxmlformats-officedocument.theme+xml"/>
  <Override PartName="/ppt/slideLayouts/slideLayout177.xml" ContentType="application/vnd.openxmlformats-officedocument.presentationml.slideLayout+xml"/>
  <Override PartName="/ppt/slideLayouts/slideLayout178.xml" ContentType="application/vnd.openxmlformats-officedocument.presentationml.slideLayout+xml"/>
  <Override PartName="/ppt/slideLayouts/slideLayout179.xml" ContentType="application/vnd.openxmlformats-officedocument.presentationml.slideLayout+xml"/>
  <Override PartName="/ppt/slideLayouts/slideLayout180.xml" ContentType="application/vnd.openxmlformats-officedocument.presentationml.slideLayout+xml"/>
  <Override PartName="/ppt/slideLayouts/slideLayout181.xml" ContentType="application/vnd.openxmlformats-officedocument.presentationml.slideLayout+xml"/>
  <Override PartName="/ppt/slideLayouts/slideLayout182.xml" ContentType="application/vnd.openxmlformats-officedocument.presentationml.slideLayout+xml"/>
  <Override PartName="/ppt/slideLayouts/slideLayout183.xml" ContentType="application/vnd.openxmlformats-officedocument.presentationml.slideLayout+xml"/>
  <Override PartName="/ppt/slideLayouts/slideLayout184.xml" ContentType="application/vnd.openxmlformats-officedocument.presentationml.slideLayout+xml"/>
  <Override PartName="/ppt/slideLayouts/slideLayout185.xml" ContentType="application/vnd.openxmlformats-officedocument.presentationml.slideLayout+xml"/>
  <Override PartName="/ppt/slideLayouts/slideLayout186.xml" ContentType="application/vnd.openxmlformats-officedocument.presentationml.slideLayout+xml"/>
  <Override PartName="/ppt/slideLayouts/slideLayout187.xml" ContentType="application/vnd.openxmlformats-officedocument.presentationml.slideLayout+xml"/>
  <Override PartName="/ppt/theme/theme17.xml" ContentType="application/vnd.openxmlformats-officedocument.theme+xml"/>
  <Override PartName="/ppt/slideLayouts/slideLayout188.xml" ContentType="application/vnd.openxmlformats-officedocument.presentationml.slideLayout+xml"/>
  <Override PartName="/ppt/slideLayouts/slideLayout189.xml" ContentType="application/vnd.openxmlformats-officedocument.presentationml.slideLayout+xml"/>
  <Override PartName="/ppt/slideLayouts/slideLayout190.xml" ContentType="application/vnd.openxmlformats-officedocument.presentationml.slideLayout+xml"/>
  <Override PartName="/ppt/slideLayouts/slideLayout191.xml" ContentType="application/vnd.openxmlformats-officedocument.presentationml.slideLayout+xml"/>
  <Override PartName="/ppt/slideLayouts/slideLayout192.xml" ContentType="application/vnd.openxmlformats-officedocument.presentationml.slideLayout+xml"/>
  <Override PartName="/ppt/slideLayouts/slideLayout193.xml" ContentType="application/vnd.openxmlformats-officedocument.presentationml.slideLayout+xml"/>
  <Override PartName="/ppt/slideLayouts/slideLayout194.xml" ContentType="application/vnd.openxmlformats-officedocument.presentationml.slideLayout+xml"/>
  <Override PartName="/ppt/slideLayouts/slideLayout195.xml" ContentType="application/vnd.openxmlformats-officedocument.presentationml.slideLayout+xml"/>
  <Override PartName="/ppt/slideLayouts/slideLayout196.xml" ContentType="application/vnd.openxmlformats-officedocument.presentationml.slideLayout+xml"/>
  <Override PartName="/ppt/slideLayouts/slideLayout197.xml" ContentType="application/vnd.openxmlformats-officedocument.presentationml.slideLayout+xml"/>
  <Override PartName="/ppt/slideLayouts/slideLayout198.xml" ContentType="application/vnd.openxmlformats-officedocument.presentationml.slideLayout+xml"/>
  <Override PartName="/ppt/theme/theme18.xml" ContentType="application/vnd.openxmlformats-officedocument.theme+xml"/>
  <Override PartName="/ppt/slideLayouts/slideLayout199.xml" ContentType="application/vnd.openxmlformats-officedocument.presentationml.slideLayout+xml"/>
  <Override PartName="/ppt/slideLayouts/slideLayout200.xml" ContentType="application/vnd.openxmlformats-officedocument.presentationml.slideLayout+xml"/>
  <Override PartName="/ppt/slideLayouts/slideLayout201.xml" ContentType="application/vnd.openxmlformats-officedocument.presentationml.slideLayout+xml"/>
  <Override PartName="/ppt/slideLayouts/slideLayout202.xml" ContentType="application/vnd.openxmlformats-officedocument.presentationml.slideLayout+xml"/>
  <Override PartName="/ppt/slideLayouts/slideLayout203.xml" ContentType="application/vnd.openxmlformats-officedocument.presentationml.slideLayout+xml"/>
  <Override PartName="/ppt/slideLayouts/slideLayout204.xml" ContentType="application/vnd.openxmlformats-officedocument.presentationml.slideLayout+xml"/>
  <Override PartName="/ppt/slideLayouts/slideLayout205.xml" ContentType="application/vnd.openxmlformats-officedocument.presentationml.slideLayout+xml"/>
  <Override PartName="/ppt/slideLayouts/slideLayout206.xml" ContentType="application/vnd.openxmlformats-officedocument.presentationml.slideLayout+xml"/>
  <Override PartName="/ppt/slideLayouts/slideLayout207.xml" ContentType="application/vnd.openxmlformats-officedocument.presentationml.slideLayout+xml"/>
  <Override PartName="/ppt/slideLayouts/slideLayout208.xml" ContentType="application/vnd.openxmlformats-officedocument.presentationml.slideLayout+xml"/>
  <Override PartName="/ppt/slideLayouts/slideLayout209.xml" ContentType="application/vnd.openxmlformats-officedocument.presentationml.slideLayout+xml"/>
  <Override PartName="/ppt/theme/theme19.xml" ContentType="application/vnd.openxmlformats-officedocument.theme+xml"/>
  <Override PartName="/ppt/slideLayouts/slideLayout210.xml" ContentType="application/vnd.openxmlformats-officedocument.presentationml.slideLayout+xml"/>
  <Override PartName="/ppt/slideLayouts/slideLayout211.xml" ContentType="application/vnd.openxmlformats-officedocument.presentationml.slideLayout+xml"/>
  <Override PartName="/ppt/slideLayouts/slideLayout212.xml" ContentType="application/vnd.openxmlformats-officedocument.presentationml.slideLayout+xml"/>
  <Override PartName="/ppt/slideLayouts/slideLayout213.xml" ContentType="application/vnd.openxmlformats-officedocument.presentationml.slideLayout+xml"/>
  <Override PartName="/ppt/slideLayouts/slideLayout214.xml" ContentType="application/vnd.openxmlformats-officedocument.presentationml.slideLayout+xml"/>
  <Override PartName="/ppt/slideLayouts/slideLayout215.xml" ContentType="application/vnd.openxmlformats-officedocument.presentationml.slideLayout+xml"/>
  <Override PartName="/ppt/slideLayouts/slideLayout216.xml" ContentType="application/vnd.openxmlformats-officedocument.presentationml.slideLayout+xml"/>
  <Override PartName="/ppt/slideLayouts/slideLayout217.xml" ContentType="application/vnd.openxmlformats-officedocument.presentationml.slideLayout+xml"/>
  <Override PartName="/ppt/slideLayouts/slideLayout218.xml" ContentType="application/vnd.openxmlformats-officedocument.presentationml.slideLayout+xml"/>
  <Override PartName="/ppt/slideLayouts/slideLayout219.xml" ContentType="application/vnd.openxmlformats-officedocument.presentationml.slideLayout+xml"/>
  <Override PartName="/ppt/slideLayouts/slideLayout220.xml" ContentType="application/vnd.openxmlformats-officedocument.presentationml.slideLayout+xml"/>
  <Override PartName="/ppt/theme/theme20.xml" ContentType="application/vnd.openxmlformats-officedocument.theme+xml"/>
  <Override PartName="/ppt/slideLayouts/slideLayout221.xml" ContentType="application/vnd.openxmlformats-officedocument.presentationml.slideLayout+xml"/>
  <Override PartName="/ppt/slideLayouts/slideLayout222.xml" ContentType="application/vnd.openxmlformats-officedocument.presentationml.slideLayout+xml"/>
  <Override PartName="/ppt/slideLayouts/slideLayout223.xml" ContentType="application/vnd.openxmlformats-officedocument.presentationml.slideLayout+xml"/>
  <Override PartName="/ppt/slideLayouts/slideLayout224.xml" ContentType="application/vnd.openxmlformats-officedocument.presentationml.slideLayout+xml"/>
  <Override PartName="/ppt/slideLayouts/slideLayout225.xml" ContentType="application/vnd.openxmlformats-officedocument.presentationml.slideLayout+xml"/>
  <Override PartName="/ppt/slideLayouts/slideLayout226.xml" ContentType="application/vnd.openxmlformats-officedocument.presentationml.slideLayout+xml"/>
  <Override PartName="/ppt/slideLayouts/slideLayout227.xml" ContentType="application/vnd.openxmlformats-officedocument.presentationml.slideLayout+xml"/>
  <Override PartName="/ppt/slideLayouts/slideLayout228.xml" ContentType="application/vnd.openxmlformats-officedocument.presentationml.slideLayout+xml"/>
  <Override PartName="/ppt/slideLayouts/slideLayout229.xml" ContentType="application/vnd.openxmlformats-officedocument.presentationml.slideLayout+xml"/>
  <Override PartName="/ppt/slideLayouts/slideLayout230.xml" ContentType="application/vnd.openxmlformats-officedocument.presentationml.slideLayout+xml"/>
  <Override PartName="/ppt/slideLayouts/slideLayout231.xml" ContentType="application/vnd.openxmlformats-officedocument.presentationml.slideLayout+xml"/>
  <Override PartName="/ppt/theme/theme21.xml" ContentType="application/vnd.openxmlformats-officedocument.theme+xml"/>
  <Override PartName="/ppt/slideLayouts/slideLayout232.xml" ContentType="application/vnd.openxmlformats-officedocument.presentationml.slideLayout+xml"/>
  <Override PartName="/ppt/slideLayouts/slideLayout233.xml" ContentType="application/vnd.openxmlformats-officedocument.presentationml.slideLayout+xml"/>
  <Override PartName="/ppt/slideLayouts/slideLayout234.xml" ContentType="application/vnd.openxmlformats-officedocument.presentationml.slideLayout+xml"/>
  <Override PartName="/ppt/slideLayouts/slideLayout235.xml" ContentType="application/vnd.openxmlformats-officedocument.presentationml.slideLayout+xml"/>
  <Override PartName="/ppt/slideLayouts/slideLayout236.xml" ContentType="application/vnd.openxmlformats-officedocument.presentationml.slideLayout+xml"/>
  <Override PartName="/ppt/slideLayouts/slideLayout237.xml" ContentType="application/vnd.openxmlformats-officedocument.presentationml.slideLayout+xml"/>
  <Override PartName="/ppt/slideLayouts/slideLayout238.xml" ContentType="application/vnd.openxmlformats-officedocument.presentationml.slideLayout+xml"/>
  <Override PartName="/ppt/slideLayouts/slideLayout239.xml" ContentType="application/vnd.openxmlformats-officedocument.presentationml.slideLayout+xml"/>
  <Override PartName="/ppt/slideLayouts/slideLayout240.xml" ContentType="application/vnd.openxmlformats-officedocument.presentationml.slideLayout+xml"/>
  <Override PartName="/ppt/slideLayouts/slideLayout241.xml" ContentType="application/vnd.openxmlformats-officedocument.presentationml.slideLayout+xml"/>
  <Override PartName="/ppt/slideLayouts/slideLayout242.xml" ContentType="application/vnd.openxmlformats-officedocument.presentationml.slideLayout+xml"/>
  <Override PartName="/ppt/theme/theme22.xml" ContentType="application/vnd.openxmlformats-officedocument.theme+xml"/>
  <Override PartName="/ppt/slideLayouts/slideLayout243.xml" ContentType="application/vnd.openxmlformats-officedocument.presentationml.slideLayout+xml"/>
  <Override PartName="/ppt/slideLayouts/slideLayout244.xml" ContentType="application/vnd.openxmlformats-officedocument.presentationml.slideLayout+xml"/>
  <Override PartName="/ppt/slideLayouts/slideLayout245.xml" ContentType="application/vnd.openxmlformats-officedocument.presentationml.slideLayout+xml"/>
  <Override PartName="/ppt/slideLayouts/slideLayout246.xml" ContentType="application/vnd.openxmlformats-officedocument.presentationml.slideLayout+xml"/>
  <Override PartName="/ppt/slideLayouts/slideLayout247.xml" ContentType="application/vnd.openxmlformats-officedocument.presentationml.slideLayout+xml"/>
  <Override PartName="/ppt/slideLayouts/slideLayout248.xml" ContentType="application/vnd.openxmlformats-officedocument.presentationml.slideLayout+xml"/>
  <Override PartName="/ppt/slideLayouts/slideLayout249.xml" ContentType="application/vnd.openxmlformats-officedocument.presentationml.slideLayout+xml"/>
  <Override PartName="/ppt/slideLayouts/slideLayout250.xml" ContentType="application/vnd.openxmlformats-officedocument.presentationml.slideLayout+xml"/>
  <Override PartName="/ppt/slideLayouts/slideLayout251.xml" ContentType="application/vnd.openxmlformats-officedocument.presentationml.slideLayout+xml"/>
  <Override PartName="/ppt/slideLayouts/slideLayout252.xml" ContentType="application/vnd.openxmlformats-officedocument.presentationml.slideLayout+xml"/>
  <Override PartName="/ppt/slideLayouts/slideLayout253.xml" ContentType="application/vnd.openxmlformats-officedocument.presentationml.slideLayout+xml"/>
  <Override PartName="/ppt/theme/theme23.xml" ContentType="application/vnd.openxmlformats-officedocument.theme+xml"/>
  <Override PartName="/ppt/slideLayouts/slideLayout254.xml" ContentType="application/vnd.openxmlformats-officedocument.presentationml.slideLayout+xml"/>
  <Override PartName="/ppt/slideLayouts/slideLayout255.xml" ContentType="application/vnd.openxmlformats-officedocument.presentationml.slideLayout+xml"/>
  <Override PartName="/ppt/slideLayouts/slideLayout256.xml" ContentType="application/vnd.openxmlformats-officedocument.presentationml.slideLayout+xml"/>
  <Override PartName="/ppt/slideLayouts/slideLayout257.xml" ContentType="application/vnd.openxmlformats-officedocument.presentationml.slideLayout+xml"/>
  <Override PartName="/ppt/slideLayouts/slideLayout258.xml" ContentType="application/vnd.openxmlformats-officedocument.presentationml.slideLayout+xml"/>
  <Override PartName="/ppt/slideLayouts/slideLayout259.xml" ContentType="application/vnd.openxmlformats-officedocument.presentationml.slideLayout+xml"/>
  <Override PartName="/ppt/slideLayouts/slideLayout260.xml" ContentType="application/vnd.openxmlformats-officedocument.presentationml.slideLayout+xml"/>
  <Override PartName="/ppt/slideLayouts/slideLayout261.xml" ContentType="application/vnd.openxmlformats-officedocument.presentationml.slideLayout+xml"/>
  <Override PartName="/ppt/slideLayouts/slideLayout262.xml" ContentType="application/vnd.openxmlformats-officedocument.presentationml.slideLayout+xml"/>
  <Override PartName="/ppt/slideLayouts/slideLayout263.xml" ContentType="application/vnd.openxmlformats-officedocument.presentationml.slideLayout+xml"/>
  <Override PartName="/ppt/slideLayouts/slideLayout264.xml" ContentType="application/vnd.openxmlformats-officedocument.presentationml.slideLayout+xml"/>
  <Override PartName="/ppt/theme/theme24.xml" ContentType="application/vnd.openxmlformats-officedocument.theme+xml"/>
  <Override PartName="/ppt/slideLayouts/slideLayout265.xml" ContentType="application/vnd.openxmlformats-officedocument.presentationml.slideLayout+xml"/>
  <Override PartName="/ppt/slideLayouts/slideLayout266.xml" ContentType="application/vnd.openxmlformats-officedocument.presentationml.slideLayout+xml"/>
  <Override PartName="/ppt/slideLayouts/slideLayout267.xml" ContentType="application/vnd.openxmlformats-officedocument.presentationml.slideLayout+xml"/>
  <Override PartName="/ppt/slideLayouts/slideLayout268.xml" ContentType="application/vnd.openxmlformats-officedocument.presentationml.slideLayout+xml"/>
  <Override PartName="/ppt/slideLayouts/slideLayout269.xml" ContentType="application/vnd.openxmlformats-officedocument.presentationml.slideLayout+xml"/>
  <Override PartName="/ppt/slideLayouts/slideLayout270.xml" ContentType="application/vnd.openxmlformats-officedocument.presentationml.slideLayout+xml"/>
  <Override PartName="/ppt/slideLayouts/slideLayout271.xml" ContentType="application/vnd.openxmlformats-officedocument.presentationml.slideLayout+xml"/>
  <Override PartName="/ppt/slideLayouts/slideLayout272.xml" ContentType="application/vnd.openxmlformats-officedocument.presentationml.slideLayout+xml"/>
  <Override PartName="/ppt/slideLayouts/slideLayout273.xml" ContentType="application/vnd.openxmlformats-officedocument.presentationml.slideLayout+xml"/>
  <Override PartName="/ppt/slideLayouts/slideLayout274.xml" ContentType="application/vnd.openxmlformats-officedocument.presentationml.slideLayout+xml"/>
  <Override PartName="/ppt/slideLayouts/slideLayout275.xml" ContentType="application/vnd.openxmlformats-officedocument.presentationml.slideLayout+xml"/>
  <Override PartName="/ppt/theme/theme25.xml" ContentType="application/vnd.openxmlformats-officedocument.theme+xml"/>
  <Override PartName="/ppt/slideLayouts/slideLayout276.xml" ContentType="application/vnd.openxmlformats-officedocument.presentationml.slideLayout+xml"/>
  <Override PartName="/ppt/slideLayouts/slideLayout277.xml" ContentType="application/vnd.openxmlformats-officedocument.presentationml.slideLayout+xml"/>
  <Override PartName="/ppt/slideLayouts/slideLayout278.xml" ContentType="application/vnd.openxmlformats-officedocument.presentationml.slideLayout+xml"/>
  <Override PartName="/ppt/slideLayouts/slideLayout279.xml" ContentType="application/vnd.openxmlformats-officedocument.presentationml.slideLayout+xml"/>
  <Override PartName="/ppt/slideLayouts/slideLayout280.xml" ContentType="application/vnd.openxmlformats-officedocument.presentationml.slideLayout+xml"/>
  <Override PartName="/ppt/slideLayouts/slideLayout281.xml" ContentType="application/vnd.openxmlformats-officedocument.presentationml.slideLayout+xml"/>
  <Override PartName="/ppt/slideLayouts/slideLayout282.xml" ContentType="application/vnd.openxmlformats-officedocument.presentationml.slideLayout+xml"/>
  <Override PartName="/ppt/slideLayouts/slideLayout283.xml" ContentType="application/vnd.openxmlformats-officedocument.presentationml.slideLayout+xml"/>
  <Override PartName="/ppt/slideLayouts/slideLayout284.xml" ContentType="application/vnd.openxmlformats-officedocument.presentationml.slideLayout+xml"/>
  <Override PartName="/ppt/slideLayouts/slideLayout285.xml" ContentType="application/vnd.openxmlformats-officedocument.presentationml.slideLayout+xml"/>
  <Override PartName="/ppt/slideLayouts/slideLayout286.xml" ContentType="application/vnd.openxmlformats-officedocument.presentationml.slideLayout+xml"/>
  <Override PartName="/ppt/theme/theme26.xml" ContentType="application/vnd.openxmlformats-officedocument.theme+xml"/>
  <Override PartName="/ppt/slideLayouts/slideLayout287.xml" ContentType="application/vnd.openxmlformats-officedocument.presentationml.slideLayout+xml"/>
  <Override PartName="/ppt/slideLayouts/slideLayout288.xml" ContentType="application/vnd.openxmlformats-officedocument.presentationml.slideLayout+xml"/>
  <Override PartName="/ppt/slideLayouts/slideLayout289.xml" ContentType="application/vnd.openxmlformats-officedocument.presentationml.slideLayout+xml"/>
  <Override PartName="/ppt/slideLayouts/slideLayout290.xml" ContentType="application/vnd.openxmlformats-officedocument.presentationml.slideLayout+xml"/>
  <Override PartName="/ppt/slideLayouts/slideLayout291.xml" ContentType="application/vnd.openxmlformats-officedocument.presentationml.slideLayout+xml"/>
  <Override PartName="/ppt/slideLayouts/slideLayout292.xml" ContentType="application/vnd.openxmlformats-officedocument.presentationml.slideLayout+xml"/>
  <Override PartName="/ppt/slideLayouts/slideLayout293.xml" ContentType="application/vnd.openxmlformats-officedocument.presentationml.slideLayout+xml"/>
  <Override PartName="/ppt/slideLayouts/slideLayout294.xml" ContentType="application/vnd.openxmlformats-officedocument.presentationml.slideLayout+xml"/>
  <Override PartName="/ppt/slideLayouts/slideLayout295.xml" ContentType="application/vnd.openxmlformats-officedocument.presentationml.slideLayout+xml"/>
  <Override PartName="/ppt/slideLayouts/slideLayout296.xml" ContentType="application/vnd.openxmlformats-officedocument.presentationml.slideLayout+xml"/>
  <Override PartName="/ppt/slideLayouts/slideLayout297.xml" ContentType="application/vnd.openxmlformats-officedocument.presentationml.slideLayout+xml"/>
  <Override PartName="/ppt/theme/theme27.xml" ContentType="application/vnd.openxmlformats-officedocument.theme+xml"/>
  <Override PartName="/ppt/slideLayouts/slideLayout298.xml" ContentType="application/vnd.openxmlformats-officedocument.presentationml.slideLayout+xml"/>
  <Override PartName="/ppt/slideLayouts/slideLayout299.xml" ContentType="application/vnd.openxmlformats-officedocument.presentationml.slideLayout+xml"/>
  <Override PartName="/ppt/slideLayouts/slideLayout300.xml" ContentType="application/vnd.openxmlformats-officedocument.presentationml.slideLayout+xml"/>
  <Override PartName="/ppt/slideLayouts/slideLayout301.xml" ContentType="application/vnd.openxmlformats-officedocument.presentationml.slideLayout+xml"/>
  <Override PartName="/ppt/slideLayouts/slideLayout302.xml" ContentType="application/vnd.openxmlformats-officedocument.presentationml.slideLayout+xml"/>
  <Override PartName="/ppt/slideLayouts/slideLayout303.xml" ContentType="application/vnd.openxmlformats-officedocument.presentationml.slideLayout+xml"/>
  <Override PartName="/ppt/slideLayouts/slideLayout304.xml" ContentType="application/vnd.openxmlformats-officedocument.presentationml.slideLayout+xml"/>
  <Override PartName="/ppt/slideLayouts/slideLayout305.xml" ContentType="application/vnd.openxmlformats-officedocument.presentationml.slideLayout+xml"/>
  <Override PartName="/ppt/slideLayouts/slideLayout306.xml" ContentType="application/vnd.openxmlformats-officedocument.presentationml.slideLayout+xml"/>
  <Override PartName="/ppt/slideLayouts/slideLayout307.xml" ContentType="application/vnd.openxmlformats-officedocument.presentationml.slideLayout+xml"/>
  <Override PartName="/ppt/slideLayouts/slideLayout308.xml" ContentType="application/vnd.openxmlformats-officedocument.presentationml.slideLayout+xml"/>
  <Override PartName="/ppt/theme/theme28.xml" ContentType="application/vnd.openxmlformats-officedocument.theme+xml"/>
  <Override PartName="/ppt/slideLayouts/slideLayout309.xml" ContentType="application/vnd.openxmlformats-officedocument.presentationml.slideLayout+xml"/>
  <Override PartName="/ppt/slideLayouts/slideLayout310.xml" ContentType="application/vnd.openxmlformats-officedocument.presentationml.slideLayout+xml"/>
  <Override PartName="/ppt/slideLayouts/slideLayout311.xml" ContentType="application/vnd.openxmlformats-officedocument.presentationml.slideLayout+xml"/>
  <Override PartName="/ppt/slideLayouts/slideLayout312.xml" ContentType="application/vnd.openxmlformats-officedocument.presentationml.slideLayout+xml"/>
  <Override PartName="/ppt/slideLayouts/slideLayout313.xml" ContentType="application/vnd.openxmlformats-officedocument.presentationml.slideLayout+xml"/>
  <Override PartName="/ppt/slideLayouts/slideLayout314.xml" ContentType="application/vnd.openxmlformats-officedocument.presentationml.slideLayout+xml"/>
  <Override PartName="/ppt/slideLayouts/slideLayout315.xml" ContentType="application/vnd.openxmlformats-officedocument.presentationml.slideLayout+xml"/>
  <Override PartName="/ppt/slideLayouts/slideLayout316.xml" ContentType="application/vnd.openxmlformats-officedocument.presentationml.slideLayout+xml"/>
  <Override PartName="/ppt/slideLayouts/slideLayout317.xml" ContentType="application/vnd.openxmlformats-officedocument.presentationml.slideLayout+xml"/>
  <Override PartName="/ppt/slideLayouts/slideLayout318.xml" ContentType="application/vnd.openxmlformats-officedocument.presentationml.slideLayout+xml"/>
  <Override PartName="/ppt/slideLayouts/slideLayout319.xml" ContentType="application/vnd.openxmlformats-officedocument.presentationml.slideLayout+xml"/>
  <Override PartName="/ppt/theme/theme29.xml" ContentType="application/vnd.openxmlformats-officedocument.theme+xml"/>
  <Override PartName="/ppt/slideLayouts/slideLayout320.xml" ContentType="application/vnd.openxmlformats-officedocument.presentationml.slideLayout+xml"/>
  <Override PartName="/ppt/slideLayouts/slideLayout321.xml" ContentType="application/vnd.openxmlformats-officedocument.presentationml.slideLayout+xml"/>
  <Override PartName="/ppt/slideLayouts/slideLayout322.xml" ContentType="application/vnd.openxmlformats-officedocument.presentationml.slideLayout+xml"/>
  <Override PartName="/ppt/slideLayouts/slideLayout323.xml" ContentType="application/vnd.openxmlformats-officedocument.presentationml.slideLayout+xml"/>
  <Override PartName="/ppt/slideLayouts/slideLayout324.xml" ContentType="application/vnd.openxmlformats-officedocument.presentationml.slideLayout+xml"/>
  <Override PartName="/ppt/slideLayouts/slideLayout325.xml" ContentType="application/vnd.openxmlformats-officedocument.presentationml.slideLayout+xml"/>
  <Override PartName="/ppt/slideLayouts/slideLayout326.xml" ContentType="application/vnd.openxmlformats-officedocument.presentationml.slideLayout+xml"/>
  <Override PartName="/ppt/slideLayouts/slideLayout327.xml" ContentType="application/vnd.openxmlformats-officedocument.presentationml.slideLayout+xml"/>
  <Override PartName="/ppt/slideLayouts/slideLayout328.xml" ContentType="application/vnd.openxmlformats-officedocument.presentationml.slideLayout+xml"/>
  <Override PartName="/ppt/slideLayouts/slideLayout329.xml" ContentType="application/vnd.openxmlformats-officedocument.presentationml.slideLayout+xml"/>
  <Override PartName="/ppt/slideLayouts/slideLayout330.xml" ContentType="application/vnd.openxmlformats-officedocument.presentationml.slideLayout+xml"/>
  <Override PartName="/ppt/theme/theme30.xml" ContentType="application/vnd.openxmlformats-officedocument.theme+xml"/>
  <Override PartName="/ppt/slideLayouts/slideLayout331.xml" ContentType="application/vnd.openxmlformats-officedocument.presentationml.slideLayout+xml"/>
  <Override PartName="/ppt/slideLayouts/slideLayout332.xml" ContentType="application/vnd.openxmlformats-officedocument.presentationml.slideLayout+xml"/>
  <Override PartName="/ppt/slideLayouts/slideLayout333.xml" ContentType="application/vnd.openxmlformats-officedocument.presentationml.slideLayout+xml"/>
  <Override PartName="/ppt/slideLayouts/slideLayout334.xml" ContentType="application/vnd.openxmlformats-officedocument.presentationml.slideLayout+xml"/>
  <Override PartName="/ppt/slideLayouts/slideLayout335.xml" ContentType="application/vnd.openxmlformats-officedocument.presentationml.slideLayout+xml"/>
  <Override PartName="/ppt/slideLayouts/slideLayout336.xml" ContentType="application/vnd.openxmlformats-officedocument.presentationml.slideLayout+xml"/>
  <Override PartName="/ppt/slideLayouts/slideLayout337.xml" ContentType="application/vnd.openxmlformats-officedocument.presentationml.slideLayout+xml"/>
  <Override PartName="/ppt/slideLayouts/slideLayout338.xml" ContentType="application/vnd.openxmlformats-officedocument.presentationml.slideLayout+xml"/>
  <Override PartName="/ppt/slideLayouts/slideLayout339.xml" ContentType="application/vnd.openxmlformats-officedocument.presentationml.slideLayout+xml"/>
  <Override PartName="/ppt/slideLayouts/slideLayout340.xml" ContentType="application/vnd.openxmlformats-officedocument.presentationml.slideLayout+xml"/>
  <Override PartName="/ppt/slideLayouts/slideLayout341.xml" ContentType="application/vnd.openxmlformats-officedocument.presentationml.slideLayout+xml"/>
  <Override PartName="/ppt/theme/theme31.xml" ContentType="application/vnd.openxmlformats-officedocument.theme+xml"/>
  <Override PartName="/ppt/slideLayouts/slideLayout342.xml" ContentType="application/vnd.openxmlformats-officedocument.presentationml.slideLayout+xml"/>
  <Override PartName="/ppt/slideLayouts/slideLayout343.xml" ContentType="application/vnd.openxmlformats-officedocument.presentationml.slideLayout+xml"/>
  <Override PartName="/ppt/slideLayouts/slideLayout344.xml" ContentType="application/vnd.openxmlformats-officedocument.presentationml.slideLayout+xml"/>
  <Override PartName="/ppt/slideLayouts/slideLayout345.xml" ContentType="application/vnd.openxmlformats-officedocument.presentationml.slideLayout+xml"/>
  <Override PartName="/ppt/slideLayouts/slideLayout346.xml" ContentType="application/vnd.openxmlformats-officedocument.presentationml.slideLayout+xml"/>
  <Override PartName="/ppt/slideLayouts/slideLayout347.xml" ContentType="application/vnd.openxmlformats-officedocument.presentationml.slideLayout+xml"/>
  <Override PartName="/ppt/slideLayouts/slideLayout348.xml" ContentType="application/vnd.openxmlformats-officedocument.presentationml.slideLayout+xml"/>
  <Override PartName="/ppt/slideLayouts/slideLayout349.xml" ContentType="application/vnd.openxmlformats-officedocument.presentationml.slideLayout+xml"/>
  <Override PartName="/ppt/slideLayouts/slideLayout350.xml" ContentType="application/vnd.openxmlformats-officedocument.presentationml.slideLayout+xml"/>
  <Override PartName="/ppt/slideLayouts/slideLayout351.xml" ContentType="application/vnd.openxmlformats-officedocument.presentationml.slideLayout+xml"/>
  <Override PartName="/ppt/slideLayouts/slideLayout352.xml" ContentType="application/vnd.openxmlformats-officedocument.presentationml.slideLayout+xml"/>
  <Override PartName="/ppt/theme/theme32.xml" ContentType="application/vnd.openxmlformats-officedocument.theme+xml"/>
  <Override PartName="/ppt/slideLayouts/slideLayout353.xml" ContentType="application/vnd.openxmlformats-officedocument.presentationml.slideLayout+xml"/>
  <Override PartName="/ppt/slideLayouts/slideLayout354.xml" ContentType="application/vnd.openxmlformats-officedocument.presentationml.slideLayout+xml"/>
  <Override PartName="/ppt/slideLayouts/slideLayout355.xml" ContentType="application/vnd.openxmlformats-officedocument.presentationml.slideLayout+xml"/>
  <Override PartName="/ppt/slideLayouts/slideLayout356.xml" ContentType="application/vnd.openxmlformats-officedocument.presentationml.slideLayout+xml"/>
  <Override PartName="/ppt/slideLayouts/slideLayout357.xml" ContentType="application/vnd.openxmlformats-officedocument.presentationml.slideLayout+xml"/>
  <Override PartName="/ppt/slideLayouts/slideLayout358.xml" ContentType="application/vnd.openxmlformats-officedocument.presentationml.slideLayout+xml"/>
  <Override PartName="/ppt/slideLayouts/slideLayout359.xml" ContentType="application/vnd.openxmlformats-officedocument.presentationml.slideLayout+xml"/>
  <Override PartName="/ppt/slideLayouts/slideLayout360.xml" ContentType="application/vnd.openxmlformats-officedocument.presentationml.slideLayout+xml"/>
  <Override PartName="/ppt/slideLayouts/slideLayout361.xml" ContentType="application/vnd.openxmlformats-officedocument.presentationml.slideLayout+xml"/>
  <Override PartName="/ppt/slideLayouts/slideLayout362.xml" ContentType="application/vnd.openxmlformats-officedocument.presentationml.slideLayout+xml"/>
  <Override PartName="/ppt/slideLayouts/slideLayout363.xml" ContentType="application/vnd.openxmlformats-officedocument.presentationml.slideLayout+xml"/>
  <Override PartName="/ppt/theme/theme33.xml" ContentType="application/vnd.openxmlformats-officedocument.theme+xml"/>
  <Override PartName="/ppt/slideLayouts/slideLayout364.xml" ContentType="application/vnd.openxmlformats-officedocument.presentationml.slideLayout+xml"/>
  <Override PartName="/ppt/slideLayouts/slideLayout365.xml" ContentType="application/vnd.openxmlformats-officedocument.presentationml.slideLayout+xml"/>
  <Override PartName="/ppt/slideLayouts/slideLayout366.xml" ContentType="application/vnd.openxmlformats-officedocument.presentationml.slideLayout+xml"/>
  <Override PartName="/ppt/slideLayouts/slideLayout367.xml" ContentType="application/vnd.openxmlformats-officedocument.presentationml.slideLayout+xml"/>
  <Override PartName="/ppt/slideLayouts/slideLayout368.xml" ContentType="application/vnd.openxmlformats-officedocument.presentationml.slideLayout+xml"/>
  <Override PartName="/ppt/slideLayouts/slideLayout369.xml" ContentType="application/vnd.openxmlformats-officedocument.presentationml.slideLayout+xml"/>
  <Override PartName="/ppt/slideLayouts/slideLayout370.xml" ContentType="application/vnd.openxmlformats-officedocument.presentationml.slideLayout+xml"/>
  <Override PartName="/ppt/slideLayouts/slideLayout371.xml" ContentType="application/vnd.openxmlformats-officedocument.presentationml.slideLayout+xml"/>
  <Override PartName="/ppt/slideLayouts/slideLayout372.xml" ContentType="application/vnd.openxmlformats-officedocument.presentationml.slideLayout+xml"/>
  <Override PartName="/ppt/slideLayouts/slideLayout373.xml" ContentType="application/vnd.openxmlformats-officedocument.presentationml.slideLayout+xml"/>
  <Override PartName="/ppt/slideLayouts/slideLayout374.xml" ContentType="application/vnd.openxmlformats-officedocument.presentationml.slideLayout+xml"/>
  <Override PartName="/ppt/theme/theme34.xml" ContentType="application/vnd.openxmlformats-officedocument.theme+xml"/>
  <Override PartName="/ppt/slideLayouts/slideLayout375.xml" ContentType="application/vnd.openxmlformats-officedocument.presentationml.slideLayout+xml"/>
  <Override PartName="/ppt/slideLayouts/slideLayout376.xml" ContentType="application/vnd.openxmlformats-officedocument.presentationml.slideLayout+xml"/>
  <Override PartName="/ppt/slideLayouts/slideLayout377.xml" ContentType="application/vnd.openxmlformats-officedocument.presentationml.slideLayout+xml"/>
  <Override PartName="/ppt/slideLayouts/slideLayout378.xml" ContentType="application/vnd.openxmlformats-officedocument.presentationml.slideLayout+xml"/>
  <Override PartName="/ppt/slideLayouts/slideLayout379.xml" ContentType="application/vnd.openxmlformats-officedocument.presentationml.slideLayout+xml"/>
  <Override PartName="/ppt/slideLayouts/slideLayout380.xml" ContentType="application/vnd.openxmlformats-officedocument.presentationml.slideLayout+xml"/>
  <Override PartName="/ppt/slideLayouts/slideLayout381.xml" ContentType="application/vnd.openxmlformats-officedocument.presentationml.slideLayout+xml"/>
  <Override PartName="/ppt/slideLayouts/slideLayout382.xml" ContentType="application/vnd.openxmlformats-officedocument.presentationml.slideLayout+xml"/>
  <Override PartName="/ppt/slideLayouts/slideLayout383.xml" ContentType="application/vnd.openxmlformats-officedocument.presentationml.slideLayout+xml"/>
  <Override PartName="/ppt/slideLayouts/slideLayout384.xml" ContentType="application/vnd.openxmlformats-officedocument.presentationml.slideLayout+xml"/>
  <Override PartName="/ppt/slideLayouts/slideLayout385.xml" ContentType="application/vnd.openxmlformats-officedocument.presentationml.slideLayout+xml"/>
  <Override PartName="/ppt/theme/theme35.xml" ContentType="application/vnd.openxmlformats-officedocument.theme+xml"/>
  <Override PartName="/ppt/slideLayouts/slideLayout386.xml" ContentType="application/vnd.openxmlformats-officedocument.presentationml.slideLayout+xml"/>
  <Override PartName="/ppt/slideLayouts/slideLayout387.xml" ContentType="application/vnd.openxmlformats-officedocument.presentationml.slideLayout+xml"/>
  <Override PartName="/ppt/slideLayouts/slideLayout388.xml" ContentType="application/vnd.openxmlformats-officedocument.presentationml.slideLayout+xml"/>
  <Override PartName="/ppt/slideLayouts/slideLayout389.xml" ContentType="application/vnd.openxmlformats-officedocument.presentationml.slideLayout+xml"/>
  <Override PartName="/ppt/slideLayouts/slideLayout390.xml" ContentType="application/vnd.openxmlformats-officedocument.presentationml.slideLayout+xml"/>
  <Override PartName="/ppt/slideLayouts/slideLayout391.xml" ContentType="application/vnd.openxmlformats-officedocument.presentationml.slideLayout+xml"/>
  <Override PartName="/ppt/slideLayouts/slideLayout392.xml" ContentType="application/vnd.openxmlformats-officedocument.presentationml.slideLayout+xml"/>
  <Override PartName="/ppt/slideLayouts/slideLayout393.xml" ContentType="application/vnd.openxmlformats-officedocument.presentationml.slideLayout+xml"/>
  <Override PartName="/ppt/slideLayouts/slideLayout394.xml" ContentType="application/vnd.openxmlformats-officedocument.presentationml.slideLayout+xml"/>
  <Override PartName="/ppt/slideLayouts/slideLayout395.xml" ContentType="application/vnd.openxmlformats-officedocument.presentationml.slideLayout+xml"/>
  <Override PartName="/ppt/slideLayouts/slideLayout396.xml" ContentType="application/vnd.openxmlformats-officedocument.presentationml.slideLayout+xml"/>
  <Override PartName="/ppt/theme/theme36.xml" ContentType="application/vnd.openxmlformats-officedocument.theme+xml"/>
  <Override PartName="/ppt/slideLayouts/slideLayout397.xml" ContentType="application/vnd.openxmlformats-officedocument.presentationml.slideLayout+xml"/>
  <Override PartName="/ppt/slideLayouts/slideLayout398.xml" ContentType="application/vnd.openxmlformats-officedocument.presentationml.slideLayout+xml"/>
  <Override PartName="/ppt/slideLayouts/slideLayout399.xml" ContentType="application/vnd.openxmlformats-officedocument.presentationml.slideLayout+xml"/>
  <Override PartName="/ppt/slideLayouts/slideLayout400.xml" ContentType="application/vnd.openxmlformats-officedocument.presentationml.slideLayout+xml"/>
  <Override PartName="/ppt/slideLayouts/slideLayout401.xml" ContentType="application/vnd.openxmlformats-officedocument.presentationml.slideLayout+xml"/>
  <Override PartName="/ppt/slideLayouts/slideLayout402.xml" ContentType="application/vnd.openxmlformats-officedocument.presentationml.slideLayout+xml"/>
  <Override PartName="/ppt/slideLayouts/slideLayout403.xml" ContentType="application/vnd.openxmlformats-officedocument.presentationml.slideLayout+xml"/>
  <Override PartName="/ppt/slideLayouts/slideLayout404.xml" ContentType="application/vnd.openxmlformats-officedocument.presentationml.slideLayout+xml"/>
  <Override PartName="/ppt/slideLayouts/slideLayout405.xml" ContentType="application/vnd.openxmlformats-officedocument.presentationml.slideLayout+xml"/>
  <Override PartName="/ppt/slideLayouts/slideLayout406.xml" ContentType="application/vnd.openxmlformats-officedocument.presentationml.slideLayout+xml"/>
  <Override PartName="/ppt/slideLayouts/slideLayout407.xml" ContentType="application/vnd.openxmlformats-officedocument.presentationml.slideLayout+xml"/>
  <Override PartName="/ppt/theme/theme37.xml" ContentType="application/vnd.openxmlformats-officedocument.theme+xml"/>
  <Override PartName="/ppt/slideLayouts/slideLayout408.xml" ContentType="application/vnd.openxmlformats-officedocument.presentationml.slideLayout+xml"/>
  <Override PartName="/ppt/slideLayouts/slideLayout409.xml" ContentType="application/vnd.openxmlformats-officedocument.presentationml.slideLayout+xml"/>
  <Override PartName="/ppt/slideLayouts/slideLayout410.xml" ContentType="application/vnd.openxmlformats-officedocument.presentationml.slideLayout+xml"/>
  <Override PartName="/ppt/slideLayouts/slideLayout411.xml" ContentType="application/vnd.openxmlformats-officedocument.presentationml.slideLayout+xml"/>
  <Override PartName="/ppt/slideLayouts/slideLayout412.xml" ContentType="application/vnd.openxmlformats-officedocument.presentationml.slideLayout+xml"/>
  <Override PartName="/ppt/slideLayouts/slideLayout413.xml" ContentType="application/vnd.openxmlformats-officedocument.presentationml.slideLayout+xml"/>
  <Override PartName="/ppt/slideLayouts/slideLayout414.xml" ContentType="application/vnd.openxmlformats-officedocument.presentationml.slideLayout+xml"/>
  <Override PartName="/ppt/slideLayouts/slideLayout415.xml" ContentType="application/vnd.openxmlformats-officedocument.presentationml.slideLayout+xml"/>
  <Override PartName="/ppt/slideLayouts/slideLayout416.xml" ContentType="application/vnd.openxmlformats-officedocument.presentationml.slideLayout+xml"/>
  <Override PartName="/ppt/slideLayouts/slideLayout417.xml" ContentType="application/vnd.openxmlformats-officedocument.presentationml.slideLayout+xml"/>
  <Override PartName="/ppt/slideLayouts/slideLayout418.xml" ContentType="application/vnd.openxmlformats-officedocument.presentationml.slideLayout+xml"/>
  <Override PartName="/ppt/theme/theme38.xml" ContentType="application/vnd.openxmlformats-officedocument.theme+xml"/>
  <Override PartName="/ppt/slideLayouts/slideLayout419.xml" ContentType="application/vnd.openxmlformats-officedocument.presentationml.slideLayout+xml"/>
  <Override PartName="/ppt/slideLayouts/slideLayout420.xml" ContentType="application/vnd.openxmlformats-officedocument.presentationml.slideLayout+xml"/>
  <Override PartName="/ppt/slideLayouts/slideLayout421.xml" ContentType="application/vnd.openxmlformats-officedocument.presentationml.slideLayout+xml"/>
  <Override PartName="/ppt/slideLayouts/slideLayout422.xml" ContentType="application/vnd.openxmlformats-officedocument.presentationml.slideLayout+xml"/>
  <Override PartName="/ppt/slideLayouts/slideLayout423.xml" ContentType="application/vnd.openxmlformats-officedocument.presentationml.slideLayout+xml"/>
  <Override PartName="/ppt/slideLayouts/slideLayout424.xml" ContentType="application/vnd.openxmlformats-officedocument.presentationml.slideLayout+xml"/>
  <Override PartName="/ppt/slideLayouts/slideLayout425.xml" ContentType="application/vnd.openxmlformats-officedocument.presentationml.slideLayout+xml"/>
  <Override PartName="/ppt/slideLayouts/slideLayout426.xml" ContentType="application/vnd.openxmlformats-officedocument.presentationml.slideLayout+xml"/>
  <Override PartName="/ppt/slideLayouts/slideLayout427.xml" ContentType="application/vnd.openxmlformats-officedocument.presentationml.slideLayout+xml"/>
  <Override PartName="/ppt/slideLayouts/slideLayout428.xml" ContentType="application/vnd.openxmlformats-officedocument.presentationml.slideLayout+xml"/>
  <Override PartName="/ppt/slideLayouts/slideLayout429.xml" ContentType="application/vnd.openxmlformats-officedocument.presentationml.slideLayout+xml"/>
  <Override PartName="/ppt/theme/theme39.xml" ContentType="application/vnd.openxmlformats-officedocument.theme+xml"/>
  <Override PartName="/ppt/slideLayouts/slideLayout430.xml" ContentType="application/vnd.openxmlformats-officedocument.presentationml.slideLayout+xml"/>
  <Override PartName="/ppt/slideLayouts/slideLayout431.xml" ContentType="application/vnd.openxmlformats-officedocument.presentationml.slideLayout+xml"/>
  <Override PartName="/ppt/slideLayouts/slideLayout432.xml" ContentType="application/vnd.openxmlformats-officedocument.presentationml.slideLayout+xml"/>
  <Override PartName="/ppt/slideLayouts/slideLayout433.xml" ContentType="application/vnd.openxmlformats-officedocument.presentationml.slideLayout+xml"/>
  <Override PartName="/ppt/slideLayouts/slideLayout434.xml" ContentType="application/vnd.openxmlformats-officedocument.presentationml.slideLayout+xml"/>
  <Override PartName="/ppt/slideLayouts/slideLayout435.xml" ContentType="application/vnd.openxmlformats-officedocument.presentationml.slideLayout+xml"/>
  <Override PartName="/ppt/slideLayouts/slideLayout436.xml" ContentType="application/vnd.openxmlformats-officedocument.presentationml.slideLayout+xml"/>
  <Override PartName="/ppt/slideLayouts/slideLayout437.xml" ContentType="application/vnd.openxmlformats-officedocument.presentationml.slideLayout+xml"/>
  <Override PartName="/ppt/slideLayouts/slideLayout438.xml" ContentType="application/vnd.openxmlformats-officedocument.presentationml.slideLayout+xml"/>
  <Override PartName="/ppt/slideLayouts/slideLayout439.xml" ContentType="application/vnd.openxmlformats-officedocument.presentationml.slideLayout+xml"/>
  <Override PartName="/ppt/slideLayouts/slideLayout440.xml" ContentType="application/vnd.openxmlformats-officedocument.presentationml.slideLayout+xml"/>
  <Override PartName="/ppt/theme/theme40.xml" ContentType="application/vnd.openxmlformats-officedocument.theme+xml"/>
  <Override PartName="/ppt/slideLayouts/slideLayout441.xml" ContentType="application/vnd.openxmlformats-officedocument.presentationml.slideLayout+xml"/>
  <Override PartName="/ppt/slideLayouts/slideLayout442.xml" ContentType="application/vnd.openxmlformats-officedocument.presentationml.slideLayout+xml"/>
  <Override PartName="/ppt/slideLayouts/slideLayout443.xml" ContentType="application/vnd.openxmlformats-officedocument.presentationml.slideLayout+xml"/>
  <Override PartName="/ppt/slideLayouts/slideLayout444.xml" ContentType="application/vnd.openxmlformats-officedocument.presentationml.slideLayout+xml"/>
  <Override PartName="/ppt/slideLayouts/slideLayout445.xml" ContentType="application/vnd.openxmlformats-officedocument.presentationml.slideLayout+xml"/>
  <Override PartName="/ppt/slideLayouts/slideLayout446.xml" ContentType="application/vnd.openxmlformats-officedocument.presentationml.slideLayout+xml"/>
  <Override PartName="/ppt/slideLayouts/slideLayout447.xml" ContentType="application/vnd.openxmlformats-officedocument.presentationml.slideLayout+xml"/>
  <Override PartName="/ppt/slideLayouts/slideLayout448.xml" ContentType="application/vnd.openxmlformats-officedocument.presentationml.slideLayout+xml"/>
  <Override PartName="/ppt/slideLayouts/slideLayout449.xml" ContentType="application/vnd.openxmlformats-officedocument.presentationml.slideLayout+xml"/>
  <Override PartName="/ppt/slideLayouts/slideLayout450.xml" ContentType="application/vnd.openxmlformats-officedocument.presentationml.slideLayout+xml"/>
  <Override PartName="/ppt/slideLayouts/slideLayout451.xml" ContentType="application/vnd.openxmlformats-officedocument.presentationml.slideLayout+xml"/>
  <Override PartName="/ppt/theme/theme41.xml" ContentType="application/vnd.openxmlformats-officedocument.theme+xml"/>
  <Override PartName="/ppt/slideLayouts/slideLayout452.xml" ContentType="application/vnd.openxmlformats-officedocument.presentationml.slideLayout+xml"/>
  <Override PartName="/ppt/slideLayouts/slideLayout453.xml" ContentType="application/vnd.openxmlformats-officedocument.presentationml.slideLayout+xml"/>
  <Override PartName="/ppt/slideLayouts/slideLayout454.xml" ContentType="application/vnd.openxmlformats-officedocument.presentationml.slideLayout+xml"/>
  <Override PartName="/ppt/slideLayouts/slideLayout455.xml" ContentType="application/vnd.openxmlformats-officedocument.presentationml.slideLayout+xml"/>
  <Override PartName="/ppt/slideLayouts/slideLayout456.xml" ContentType="application/vnd.openxmlformats-officedocument.presentationml.slideLayout+xml"/>
  <Override PartName="/ppt/slideLayouts/slideLayout457.xml" ContentType="application/vnd.openxmlformats-officedocument.presentationml.slideLayout+xml"/>
  <Override PartName="/ppt/slideLayouts/slideLayout458.xml" ContentType="application/vnd.openxmlformats-officedocument.presentationml.slideLayout+xml"/>
  <Override PartName="/ppt/slideLayouts/slideLayout459.xml" ContentType="application/vnd.openxmlformats-officedocument.presentationml.slideLayout+xml"/>
  <Override PartName="/ppt/slideLayouts/slideLayout460.xml" ContentType="application/vnd.openxmlformats-officedocument.presentationml.slideLayout+xml"/>
  <Override PartName="/ppt/slideLayouts/slideLayout461.xml" ContentType="application/vnd.openxmlformats-officedocument.presentationml.slideLayout+xml"/>
  <Override PartName="/ppt/slideLayouts/slideLayout462.xml" ContentType="application/vnd.openxmlformats-officedocument.presentationml.slideLayout+xml"/>
  <Override PartName="/ppt/theme/theme42.xml" ContentType="application/vnd.openxmlformats-officedocument.theme+xml"/>
  <Override PartName="/ppt/slideLayouts/slideLayout463.xml" ContentType="application/vnd.openxmlformats-officedocument.presentationml.slideLayout+xml"/>
  <Override PartName="/ppt/slideLayouts/slideLayout464.xml" ContentType="application/vnd.openxmlformats-officedocument.presentationml.slideLayout+xml"/>
  <Override PartName="/ppt/slideLayouts/slideLayout465.xml" ContentType="application/vnd.openxmlformats-officedocument.presentationml.slideLayout+xml"/>
  <Override PartName="/ppt/slideLayouts/slideLayout466.xml" ContentType="application/vnd.openxmlformats-officedocument.presentationml.slideLayout+xml"/>
  <Override PartName="/ppt/slideLayouts/slideLayout467.xml" ContentType="application/vnd.openxmlformats-officedocument.presentationml.slideLayout+xml"/>
  <Override PartName="/ppt/slideLayouts/slideLayout468.xml" ContentType="application/vnd.openxmlformats-officedocument.presentationml.slideLayout+xml"/>
  <Override PartName="/ppt/slideLayouts/slideLayout469.xml" ContentType="application/vnd.openxmlformats-officedocument.presentationml.slideLayout+xml"/>
  <Override PartName="/ppt/slideLayouts/slideLayout470.xml" ContentType="application/vnd.openxmlformats-officedocument.presentationml.slideLayout+xml"/>
  <Override PartName="/ppt/slideLayouts/slideLayout471.xml" ContentType="application/vnd.openxmlformats-officedocument.presentationml.slideLayout+xml"/>
  <Override PartName="/ppt/slideLayouts/slideLayout472.xml" ContentType="application/vnd.openxmlformats-officedocument.presentationml.slideLayout+xml"/>
  <Override PartName="/ppt/slideLayouts/slideLayout473.xml" ContentType="application/vnd.openxmlformats-officedocument.presentationml.slideLayout+xml"/>
  <Override PartName="/ppt/theme/theme43.xml" ContentType="application/vnd.openxmlformats-officedocument.theme+xml"/>
  <Override PartName="/ppt/slideLayouts/slideLayout474.xml" ContentType="application/vnd.openxmlformats-officedocument.presentationml.slideLayout+xml"/>
  <Override PartName="/ppt/slideLayouts/slideLayout475.xml" ContentType="application/vnd.openxmlformats-officedocument.presentationml.slideLayout+xml"/>
  <Override PartName="/ppt/slideLayouts/slideLayout476.xml" ContentType="application/vnd.openxmlformats-officedocument.presentationml.slideLayout+xml"/>
  <Override PartName="/ppt/slideLayouts/slideLayout477.xml" ContentType="application/vnd.openxmlformats-officedocument.presentationml.slideLayout+xml"/>
  <Override PartName="/ppt/slideLayouts/slideLayout478.xml" ContentType="application/vnd.openxmlformats-officedocument.presentationml.slideLayout+xml"/>
  <Override PartName="/ppt/slideLayouts/slideLayout479.xml" ContentType="application/vnd.openxmlformats-officedocument.presentationml.slideLayout+xml"/>
  <Override PartName="/ppt/slideLayouts/slideLayout480.xml" ContentType="application/vnd.openxmlformats-officedocument.presentationml.slideLayout+xml"/>
  <Override PartName="/ppt/slideLayouts/slideLayout481.xml" ContentType="application/vnd.openxmlformats-officedocument.presentationml.slideLayout+xml"/>
  <Override PartName="/ppt/slideLayouts/slideLayout482.xml" ContentType="application/vnd.openxmlformats-officedocument.presentationml.slideLayout+xml"/>
  <Override PartName="/ppt/slideLayouts/slideLayout483.xml" ContentType="application/vnd.openxmlformats-officedocument.presentationml.slideLayout+xml"/>
  <Override PartName="/ppt/slideLayouts/slideLayout484.xml" ContentType="application/vnd.openxmlformats-officedocument.presentationml.slideLayout+xml"/>
  <Override PartName="/ppt/theme/theme44.xml" ContentType="application/vnd.openxmlformats-officedocument.theme+xml"/>
  <Override PartName="/ppt/slideLayouts/slideLayout485.xml" ContentType="application/vnd.openxmlformats-officedocument.presentationml.slideLayout+xml"/>
  <Override PartName="/ppt/slideLayouts/slideLayout486.xml" ContentType="application/vnd.openxmlformats-officedocument.presentationml.slideLayout+xml"/>
  <Override PartName="/ppt/slideLayouts/slideLayout487.xml" ContentType="application/vnd.openxmlformats-officedocument.presentationml.slideLayout+xml"/>
  <Override PartName="/ppt/slideLayouts/slideLayout488.xml" ContentType="application/vnd.openxmlformats-officedocument.presentationml.slideLayout+xml"/>
  <Override PartName="/ppt/slideLayouts/slideLayout489.xml" ContentType="application/vnd.openxmlformats-officedocument.presentationml.slideLayout+xml"/>
  <Override PartName="/ppt/slideLayouts/slideLayout490.xml" ContentType="application/vnd.openxmlformats-officedocument.presentationml.slideLayout+xml"/>
  <Override PartName="/ppt/slideLayouts/slideLayout491.xml" ContentType="application/vnd.openxmlformats-officedocument.presentationml.slideLayout+xml"/>
  <Override PartName="/ppt/slideLayouts/slideLayout492.xml" ContentType="application/vnd.openxmlformats-officedocument.presentationml.slideLayout+xml"/>
  <Override PartName="/ppt/slideLayouts/slideLayout493.xml" ContentType="application/vnd.openxmlformats-officedocument.presentationml.slideLayout+xml"/>
  <Override PartName="/ppt/slideLayouts/slideLayout494.xml" ContentType="application/vnd.openxmlformats-officedocument.presentationml.slideLayout+xml"/>
  <Override PartName="/ppt/slideLayouts/slideLayout495.xml" ContentType="application/vnd.openxmlformats-officedocument.presentationml.slideLayout+xml"/>
  <Override PartName="/ppt/theme/theme45.xml" ContentType="application/vnd.openxmlformats-officedocument.theme+xml"/>
  <Override PartName="/ppt/theme/theme4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  <p:sldMasterId id="2147483649" r:id="rId2"/>
    <p:sldMasterId id="2147483654" r:id="rId3"/>
    <p:sldMasterId id="2147483655" r:id="rId4"/>
    <p:sldMasterId id="2147483656" r:id="rId5"/>
    <p:sldMasterId id="2147483657" r:id="rId6"/>
    <p:sldMasterId id="2147483658" r:id="rId7"/>
    <p:sldMasterId id="2147483659" r:id="rId8"/>
    <p:sldMasterId id="2147483660" r:id="rId9"/>
    <p:sldMasterId id="2147483661" r:id="rId10"/>
    <p:sldMasterId id="2147483662" r:id="rId11"/>
    <p:sldMasterId id="2147483663" r:id="rId12"/>
    <p:sldMasterId id="2147483664" r:id="rId13"/>
    <p:sldMasterId id="2147483665" r:id="rId14"/>
    <p:sldMasterId id="2147483666" r:id="rId15"/>
    <p:sldMasterId id="2147483667" r:id="rId16"/>
    <p:sldMasterId id="2147483668" r:id="rId17"/>
    <p:sldMasterId id="2147483669" r:id="rId18"/>
    <p:sldMasterId id="2147483670" r:id="rId19"/>
    <p:sldMasterId id="2147483671" r:id="rId20"/>
    <p:sldMasterId id="2147483672" r:id="rId21"/>
    <p:sldMasterId id="2147483673" r:id="rId22"/>
    <p:sldMasterId id="2147483674" r:id="rId23"/>
    <p:sldMasterId id="2147483675" r:id="rId24"/>
    <p:sldMasterId id="2147483676" r:id="rId25"/>
    <p:sldMasterId id="2147483677" r:id="rId26"/>
    <p:sldMasterId id="2147483678" r:id="rId27"/>
    <p:sldMasterId id="2147483679" r:id="rId28"/>
    <p:sldMasterId id="2147483680" r:id="rId29"/>
    <p:sldMasterId id="2147483681" r:id="rId30"/>
    <p:sldMasterId id="2147483682" r:id="rId31"/>
    <p:sldMasterId id="2147483683" r:id="rId32"/>
    <p:sldMasterId id="2147483684" r:id="rId33"/>
    <p:sldMasterId id="2147483685" r:id="rId34"/>
    <p:sldMasterId id="2147483686" r:id="rId35"/>
    <p:sldMasterId id="2147483687" r:id="rId36"/>
    <p:sldMasterId id="2147483688" r:id="rId37"/>
    <p:sldMasterId id="2147483689" r:id="rId38"/>
    <p:sldMasterId id="2147483690" r:id="rId39"/>
    <p:sldMasterId id="2147483691" r:id="rId40"/>
    <p:sldMasterId id="2147483692" r:id="rId41"/>
    <p:sldMasterId id="2147483693" r:id="rId42"/>
    <p:sldMasterId id="2147483694" r:id="rId43"/>
    <p:sldMasterId id="2147483695" r:id="rId44"/>
    <p:sldMasterId id="2147483696" r:id="rId45"/>
  </p:sldMasterIdLst>
  <p:notesMasterIdLst>
    <p:notesMasterId r:id="rId60"/>
  </p:notesMasterIdLst>
  <p:sldIdLst>
    <p:sldId id="268" r:id="rId46"/>
    <p:sldId id="274" r:id="rId47"/>
    <p:sldId id="275" r:id="rId48"/>
    <p:sldId id="297" r:id="rId49"/>
    <p:sldId id="300" r:id="rId50"/>
    <p:sldId id="305" r:id="rId51"/>
    <p:sldId id="347" r:id="rId52"/>
    <p:sldId id="309" r:id="rId53"/>
    <p:sldId id="314" r:id="rId54"/>
    <p:sldId id="315" r:id="rId55"/>
    <p:sldId id="319" r:id="rId56"/>
    <p:sldId id="320" r:id="rId57"/>
    <p:sldId id="324" r:id="rId58"/>
    <p:sldId id="341" r:id="rId59"/>
  </p:sldIdLst>
  <p:sldSz cx="13004800" cy="9753600"/>
  <p:notesSz cx="6858000" cy="9144000"/>
  <p:defaultTextStyle>
    <a:defPPr>
      <a:defRPr lang="en-US"/>
    </a:defPPr>
    <a:lvl1pPr algn="ctr" rtl="0" fontAlgn="base">
      <a:spcBef>
        <a:spcPct val="0"/>
      </a:spcBef>
      <a:spcAft>
        <a:spcPct val="0"/>
      </a:spcAft>
      <a:defRPr sz="4200" kern="1200">
        <a:solidFill>
          <a:srgbClr val="FFFFFF"/>
        </a:solidFill>
        <a:latin typeface="Gill Sans" charset="0"/>
        <a:ea typeface="ヒラギノ角ゴ ProN W3" charset="0"/>
        <a:cs typeface="ヒラギノ角ゴ ProN W3" charset="0"/>
        <a:sym typeface="Gill Sans" charset="0"/>
      </a:defRPr>
    </a:lvl1pPr>
    <a:lvl2pPr marL="457200" algn="ctr" rtl="0" fontAlgn="base">
      <a:spcBef>
        <a:spcPct val="0"/>
      </a:spcBef>
      <a:spcAft>
        <a:spcPct val="0"/>
      </a:spcAft>
      <a:defRPr sz="4200" kern="1200">
        <a:solidFill>
          <a:srgbClr val="FFFFFF"/>
        </a:solidFill>
        <a:latin typeface="Gill Sans" charset="0"/>
        <a:ea typeface="ヒラギノ角ゴ ProN W3" charset="0"/>
        <a:cs typeface="ヒラギノ角ゴ ProN W3" charset="0"/>
        <a:sym typeface="Gill Sans" charset="0"/>
      </a:defRPr>
    </a:lvl2pPr>
    <a:lvl3pPr marL="914400" algn="ctr" rtl="0" fontAlgn="base">
      <a:spcBef>
        <a:spcPct val="0"/>
      </a:spcBef>
      <a:spcAft>
        <a:spcPct val="0"/>
      </a:spcAft>
      <a:defRPr sz="4200" kern="1200">
        <a:solidFill>
          <a:srgbClr val="FFFFFF"/>
        </a:solidFill>
        <a:latin typeface="Gill Sans" charset="0"/>
        <a:ea typeface="ヒラギノ角ゴ ProN W3" charset="0"/>
        <a:cs typeface="ヒラギノ角ゴ ProN W3" charset="0"/>
        <a:sym typeface="Gill Sans" charset="0"/>
      </a:defRPr>
    </a:lvl3pPr>
    <a:lvl4pPr marL="1371600" algn="ctr" rtl="0" fontAlgn="base">
      <a:spcBef>
        <a:spcPct val="0"/>
      </a:spcBef>
      <a:spcAft>
        <a:spcPct val="0"/>
      </a:spcAft>
      <a:defRPr sz="4200" kern="1200">
        <a:solidFill>
          <a:srgbClr val="FFFFFF"/>
        </a:solidFill>
        <a:latin typeface="Gill Sans" charset="0"/>
        <a:ea typeface="ヒラギノ角ゴ ProN W3" charset="0"/>
        <a:cs typeface="ヒラギノ角ゴ ProN W3" charset="0"/>
        <a:sym typeface="Gill Sans" charset="0"/>
      </a:defRPr>
    </a:lvl4pPr>
    <a:lvl5pPr marL="1828800" algn="ctr" rtl="0" fontAlgn="base">
      <a:spcBef>
        <a:spcPct val="0"/>
      </a:spcBef>
      <a:spcAft>
        <a:spcPct val="0"/>
      </a:spcAft>
      <a:defRPr sz="4200" kern="1200">
        <a:solidFill>
          <a:srgbClr val="FFFFFF"/>
        </a:solidFill>
        <a:latin typeface="Gill Sans" charset="0"/>
        <a:ea typeface="ヒラギノ角ゴ ProN W3" charset="0"/>
        <a:cs typeface="ヒラギノ角ゴ ProN W3" charset="0"/>
        <a:sym typeface="Gill Sans" charset="0"/>
      </a:defRPr>
    </a:lvl5pPr>
    <a:lvl6pPr marL="2286000" algn="l" defTabSz="914400" rtl="0" eaLnBrk="1" latinLnBrk="0" hangingPunct="1">
      <a:defRPr sz="4200" kern="1200">
        <a:solidFill>
          <a:srgbClr val="FFFFFF"/>
        </a:solidFill>
        <a:latin typeface="Gill Sans" charset="0"/>
        <a:ea typeface="ヒラギノ角ゴ ProN W3" charset="0"/>
        <a:cs typeface="ヒラギノ角ゴ ProN W3" charset="0"/>
        <a:sym typeface="Gill Sans" charset="0"/>
      </a:defRPr>
    </a:lvl6pPr>
    <a:lvl7pPr marL="2743200" algn="l" defTabSz="914400" rtl="0" eaLnBrk="1" latinLnBrk="0" hangingPunct="1">
      <a:defRPr sz="4200" kern="1200">
        <a:solidFill>
          <a:srgbClr val="FFFFFF"/>
        </a:solidFill>
        <a:latin typeface="Gill Sans" charset="0"/>
        <a:ea typeface="ヒラギノ角ゴ ProN W3" charset="0"/>
        <a:cs typeface="ヒラギノ角ゴ ProN W3" charset="0"/>
        <a:sym typeface="Gill Sans" charset="0"/>
      </a:defRPr>
    </a:lvl7pPr>
    <a:lvl8pPr marL="3200400" algn="l" defTabSz="914400" rtl="0" eaLnBrk="1" latinLnBrk="0" hangingPunct="1">
      <a:defRPr sz="4200" kern="1200">
        <a:solidFill>
          <a:srgbClr val="FFFFFF"/>
        </a:solidFill>
        <a:latin typeface="Gill Sans" charset="0"/>
        <a:ea typeface="ヒラギノ角ゴ ProN W3" charset="0"/>
        <a:cs typeface="ヒラギノ角ゴ ProN W3" charset="0"/>
        <a:sym typeface="Gill Sans" charset="0"/>
      </a:defRPr>
    </a:lvl8pPr>
    <a:lvl9pPr marL="3657600" algn="l" defTabSz="914400" rtl="0" eaLnBrk="1" latinLnBrk="0" hangingPunct="1">
      <a:defRPr sz="4200" kern="1200">
        <a:solidFill>
          <a:srgbClr val="FFFFFF"/>
        </a:solidFill>
        <a:latin typeface="Gill Sans" charset="0"/>
        <a:ea typeface="ヒラギノ角ゴ ProN W3" charset="0"/>
        <a:cs typeface="ヒラギノ角ゴ ProN W3" charset="0"/>
        <a:sym typeface="Gill Sans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3072">
          <p15:clr>
            <a:srgbClr val="A4A3A4"/>
          </p15:clr>
        </p15:guide>
        <p15:guide id="2" pos="4096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620"/>
    <p:restoredTop sz="94660"/>
  </p:normalViewPr>
  <p:slideViewPr>
    <p:cSldViewPr>
      <p:cViewPr varScale="1">
        <p:scale>
          <a:sx n="75" d="100"/>
          <a:sy n="75" d="100"/>
        </p:scale>
        <p:origin x="1644" y="84"/>
      </p:cViewPr>
      <p:guideLst>
        <p:guide orient="horz" pos="3072"/>
        <p:guide pos="4096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Master" Target="slideMasters/slideMaster13.xml"/><Relationship Id="rId18" Type="http://schemas.openxmlformats.org/officeDocument/2006/relationships/slideMaster" Target="slideMasters/slideMaster18.xml"/><Relationship Id="rId26" Type="http://schemas.openxmlformats.org/officeDocument/2006/relationships/slideMaster" Target="slideMasters/slideMaster26.xml"/><Relationship Id="rId39" Type="http://schemas.openxmlformats.org/officeDocument/2006/relationships/slideMaster" Target="slideMasters/slideMaster39.xml"/><Relationship Id="rId21" Type="http://schemas.openxmlformats.org/officeDocument/2006/relationships/slideMaster" Target="slideMasters/slideMaster21.xml"/><Relationship Id="rId34" Type="http://schemas.openxmlformats.org/officeDocument/2006/relationships/slideMaster" Target="slideMasters/slideMaster34.xml"/><Relationship Id="rId42" Type="http://schemas.openxmlformats.org/officeDocument/2006/relationships/slideMaster" Target="slideMasters/slideMaster42.xml"/><Relationship Id="rId47" Type="http://schemas.openxmlformats.org/officeDocument/2006/relationships/slide" Target="slides/slide2.xml"/><Relationship Id="rId50" Type="http://schemas.openxmlformats.org/officeDocument/2006/relationships/slide" Target="slides/slide5.xml"/><Relationship Id="rId55" Type="http://schemas.openxmlformats.org/officeDocument/2006/relationships/slide" Target="slides/slide10.xml"/><Relationship Id="rId63" Type="http://schemas.openxmlformats.org/officeDocument/2006/relationships/theme" Target="theme/theme1.xml"/><Relationship Id="rId7" Type="http://schemas.openxmlformats.org/officeDocument/2006/relationships/slideMaster" Target="slideMasters/slideMaster7.xml"/><Relationship Id="rId2" Type="http://schemas.openxmlformats.org/officeDocument/2006/relationships/slideMaster" Target="slideMasters/slideMaster2.xml"/><Relationship Id="rId16" Type="http://schemas.openxmlformats.org/officeDocument/2006/relationships/slideMaster" Target="slideMasters/slideMaster16.xml"/><Relationship Id="rId29" Type="http://schemas.openxmlformats.org/officeDocument/2006/relationships/slideMaster" Target="slideMasters/slideMaster29.xml"/><Relationship Id="rId11" Type="http://schemas.openxmlformats.org/officeDocument/2006/relationships/slideMaster" Target="slideMasters/slideMaster11.xml"/><Relationship Id="rId24" Type="http://schemas.openxmlformats.org/officeDocument/2006/relationships/slideMaster" Target="slideMasters/slideMaster24.xml"/><Relationship Id="rId32" Type="http://schemas.openxmlformats.org/officeDocument/2006/relationships/slideMaster" Target="slideMasters/slideMaster32.xml"/><Relationship Id="rId37" Type="http://schemas.openxmlformats.org/officeDocument/2006/relationships/slideMaster" Target="slideMasters/slideMaster37.xml"/><Relationship Id="rId40" Type="http://schemas.openxmlformats.org/officeDocument/2006/relationships/slideMaster" Target="slideMasters/slideMaster40.xml"/><Relationship Id="rId45" Type="http://schemas.openxmlformats.org/officeDocument/2006/relationships/slideMaster" Target="slideMasters/slideMaster45.xml"/><Relationship Id="rId53" Type="http://schemas.openxmlformats.org/officeDocument/2006/relationships/slide" Target="slides/slide8.xml"/><Relationship Id="rId58" Type="http://schemas.openxmlformats.org/officeDocument/2006/relationships/slide" Target="slides/slide13.xml"/><Relationship Id="rId5" Type="http://schemas.openxmlformats.org/officeDocument/2006/relationships/slideMaster" Target="slideMasters/slideMaster5.xml"/><Relationship Id="rId61" Type="http://schemas.openxmlformats.org/officeDocument/2006/relationships/presProps" Target="presProps.xml"/><Relationship Id="rId19" Type="http://schemas.openxmlformats.org/officeDocument/2006/relationships/slideMaster" Target="slideMasters/slideMaster19.xml"/><Relationship Id="rId14" Type="http://schemas.openxmlformats.org/officeDocument/2006/relationships/slideMaster" Target="slideMasters/slideMaster14.xml"/><Relationship Id="rId22" Type="http://schemas.openxmlformats.org/officeDocument/2006/relationships/slideMaster" Target="slideMasters/slideMaster22.xml"/><Relationship Id="rId27" Type="http://schemas.openxmlformats.org/officeDocument/2006/relationships/slideMaster" Target="slideMasters/slideMaster27.xml"/><Relationship Id="rId30" Type="http://schemas.openxmlformats.org/officeDocument/2006/relationships/slideMaster" Target="slideMasters/slideMaster30.xml"/><Relationship Id="rId35" Type="http://schemas.openxmlformats.org/officeDocument/2006/relationships/slideMaster" Target="slideMasters/slideMaster35.xml"/><Relationship Id="rId43" Type="http://schemas.openxmlformats.org/officeDocument/2006/relationships/slideMaster" Target="slideMasters/slideMaster43.xml"/><Relationship Id="rId48" Type="http://schemas.openxmlformats.org/officeDocument/2006/relationships/slide" Target="slides/slide3.xml"/><Relationship Id="rId56" Type="http://schemas.openxmlformats.org/officeDocument/2006/relationships/slide" Target="slides/slide11.xml"/><Relationship Id="rId64" Type="http://schemas.openxmlformats.org/officeDocument/2006/relationships/tableStyles" Target="tableStyles.xml"/><Relationship Id="rId8" Type="http://schemas.openxmlformats.org/officeDocument/2006/relationships/slideMaster" Target="slideMasters/slideMaster8.xml"/><Relationship Id="rId51" Type="http://schemas.openxmlformats.org/officeDocument/2006/relationships/slide" Target="slides/slide6.xml"/><Relationship Id="rId3" Type="http://schemas.openxmlformats.org/officeDocument/2006/relationships/slideMaster" Target="slideMasters/slideMaster3.xml"/><Relationship Id="rId12" Type="http://schemas.openxmlformats.org/officeDocument/2006/relationships/slideMaster" Target="slideMasters/slideMaster12.xml"/><Relationship Id="rId17" Type="http://schemas.openxmlformats.org/officeDocument/2006/relationships/slideMaster" Target="slideMasters/slideMaster17.xml"/><Relationship Id="rId25" Type="http://schemas.openxmlformats.org/officeDocument/2006/relationships/slideMaster" Target="slideMasters/slideMaster25.xml"/><Relationship Id="rId33" Type="http://schemas.openxmlformats.org/officeDocument/2006/relationships/slideMaster" Target="slideMasters/slideMaster33.xml"/><Relationship Id="rId38" Type="http://schemas.openxmlformats.org/officeDocument/2006/relationships/slideMaster" Target="slideMasters/slideMaster38.xml"/><Relationship Id="rId46" Type="http://schemas.openxmlformats.org/officeDocument/2006/relationships/slide" Target="slides/slide1.xml"/><Relationship Id="rId59" Type="http://schemas.openxmlformats.org/officeDocument/2006/relationships/slide" Target="slides/slide14.xml"/><Relationship Id="rId20" Type="http://schemas.openxmlformats.org/officeDocument/2006/relationships/slideMaster" Target="slideMasters/slideMaster20.xml"/><Relationship Id="rId41" Type="http://schemas.openxmlformats.org/officeDocument/2006/relationships/slideMaster" Target="slideMasters/slideMaster41.xml"/><Relationship Id="rId54" Type="http://schemas.openxmlformats.org/officeDocument/2006/relationships/slide" Target="slides/slide9.xml"/><Relationship Id="rId62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5" Type="http://schemas.openxmlformats.org/officeDocument/2006/relationships/slideMaster" Target="slideMasters/slideMaster15.xml"/><Relationship Id="rId23" Type="http://schemas.openxmlformats.org/officeDocument/2006/relationships/slideMaster" Target="slideMasters/slideMaster23.xml"/><Relationship Id="rId28" Type="http://schemas.openxmlformats.org/officeDocument/2006/relationships/slideMaster" Target="slideMasters/slideMaster28.xml"/><Relationship Id="rId36" Type="http://schemas.openxmlformats.org/officeDocument/2006/relationships/slideMaster" Target="slideMasters/slideMaster36.xml"/><Relationship Id="rId49" Type="http://schemas.openxmlformats.org/officeDocument/2006/relationships/slide" Target="slides/slide4.xml"/><Relationship Id="rId57" Type="http://schemas.openxmlformats.org/officeDocument/2006/relationships/slide" Target="slides/slide12.xml"/><Relationship Id="rId10" Type="http://schemas.openxmlformats.org/officeDocument/2006/relationships/slideMaster" Target="slideMasters/slideMaster10.xml"/><Relationship Id="rId31" Type="http://schemas.openxmlformats.org/officeDocument/2006/relationships/slideMaster" Target="slideMasters/slideMaster31.xml"/><Relationship Id="rId44" Type="http://schemas.openxmlformats.org/officeDocument/2006/relationships/slideMaster" Target="slideMasters/slideMaster44.xml"/><Relationship Id="rId52" Type="http://schemas.openxmlformats.org/officeDocument/2006/relationships/slide" Target="slides/slide7.xml"/><Relationship Id="rId60" Type="http://schemas.openxmlformats.org/officeDocument/2006/relationships/notesMaster" Target="notesMasters/notesMaster1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3" name="Rectangle 1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59394" name="Rectangle 2"/>
          <p:cNvSpPr>
            <a:spLocks noGrp="1" noChangeArrowheads="1"/>
          </p:cNvSpPr>
          <p:nvPr>
            <p:ph type="body" sz="quarter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57746330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0"/>
      </a:spcBef>
      <a:spcAft>
        <a:spcPct val="0"/>
      </a:spcAft>
      <a:defRPr sz="1200" kern="1200">
        <a:solidFill>
          <a:schemeClr val="tx1"/>
        </a:solidFill>
        <a:latin typeface="Gill Sans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1200" kern="1200">
        <a:solidFill>
          <a:schemeClr val="tx1"/>
        </a:solidFill>
        <a:latin typeface="Gill Sans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1200" kern="1200">
        <a:solidFill>
          <a:schemeClr val="tx1"/>
        </a:solidFill>
        <a:latin typeface="Gill Sans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1200" kern="1200">
        <a:solidFill>
          <a:schemeClr val="tx1"/>
        </a:solidFill>
        <a:latin typeface="Gill Sans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1200" kern="1200">
        <a:solidFill>
          <a:schemeClr val="tx1"/>
        </a:solidFill>
        <a:latin typeface="Gill Sans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7" name="Rectangle 1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0418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  <p:txBody>
          <a:bodyPr/>
          <a:lstStyle/>
          <a:p>
            <a:pPr marL="42863">
              <a:spcBef>
                <a:spcPts val="438"/>
              </a:spcBef>
            </a:pPr>
            <a:endParaRPr lang="en-US" sz="5000">
              <a:solidFill>
                <a:srgbClr val="000000"/>
              </a:solidFill>
              <a:latin typeface="Arial" panose="020B0604020202020204" pitchFamily="34" charset="0"/>
              <a:ea typeface="Lucida Grande" charset="0"/>
              <a:cs typeface="Lucida Grande" charset="0"/>
              <a:sym typeface="Arial" panose="020B0604020202020204" pitchFamily="34" charset="0"/>
            </a:endParaRPr>
          </a:p>
          <a:p>
            <a:pPr marL="42863">
              <a:spcBef>
                <a:spcPts val="438"/>
              </a:spcBef>
            </a:pPr>
            <a:endParaRPr lang="en-US" sz="5000">
              <a:solidFill>
                <a:srgbClr val="000000"/>
              </a:solidFill>
              <a:latin typeface="Arial" panose="020B0604020202020204" pitchFamily="34" charset="0"/>
              <a:ea typeface="Lucida Grande" charset="0"/>
              <a:cs typeface="Lucida Grande" charset="0"/>
              <a:sym typeface="Arial" panose="020B0604020202020204" pitchFamily="34" charset="0"/>
            </a:endParaRPr>
          </a:p>
          <a:p>
            <a:pPr marL="42863">
              <a:spcBef>
                <a:spcPts val="438"/>
              </a:spcBef>
            </a:pPr>
            <a:endParaRPr lang="en-US" sz="5000">
              <a:solidFill>
                <a:srgbClr val="000000"/>
              </a:solidFill>
              <a:latin typeface="Arial" panose="020B0604020202020204" pitchFamily="34" charset="0"/>
              <a:ea typeface="Lucida Grande" charset="0"/>
              <a:cs typeface="Lucida Grande" charset="0"/>
              <a:sym typeface="Arial" panose="020B0604020202020204" pitchFamily="34" charset="0"/>
            </a:endParaRPr>
          </a:p>
          <a:p>
            <a:pPr marL="42863">
              <a:spcBef>
                <a:spcPts val="438"/>
              </a:spcBef>
            </a:pPr>
            <a:r>
              <a:rPr lang="en-US" sz="5000">
                <a:solidFill>
                  <a:srgbClr val="000000"/>
                </a:solidFill>
                <a:latin typeface="Arial" panose="020B0604020202020204" pitchFamily="34" charset="0"/>
                <a:ea typeface="Lucida Grande" charset="0"/>
                <a:cs typeface="Lucida Grande" charset="0"/>
                <a:sym typeface="Arial" panose="020B0604020202020204" pitchFamily="34" charset="0"/>
              </a:rPr>
              <a:t>The land of Nod is “east of Eden.”</a:t>
            </a:r>
          </a:p>
        </p:txBody>
      </p:sp>
    </p:spTree>
    <p:extLst>
      <p:ext uri="{BB962C8B-B14F-4D97-AF65-F5344CB8AC3E}">
        <p14:creationId xmlns:p14="http://schemas.microsoft.com/office/powerpoint/2010/main" val="400265600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7" name="Rectangle 1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5538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  <p:txBody>
          <a:bodyPr/>
          <a:lstStyle/>
          <a:p>
            <a:pPr marL="42863">
              <a:spcBef>
                <a:spcPts val="438"/>
              </a:spcBef>
            </a:pPr>
            <a:endParaRPr lang="en-US" sz="4800">
              <a:solidFill>
                <a:srgbClr val="000000"/>
              </a:solidFill>
              <a:latin typeface="Arial" panose="020B0604020202020204" pitchFamily="34" charset="0"/>
              <a:ea typeface="Lucida Grande" charset="0"/>
              <a:cs typeface="Lucida Grande" charset="0"/>
              <a:sym typeface="Arial" panose="020B0604020202020204" pitchFamily="34" charset="0"/>
            </a:endParaRPr>
          </a:p>
          <a:p>
            <a:pPr marL="42863">
              <a:spcBef>
                <a:spcPts val="438"/>
              </a:spcBef>
            </a:pPr>
            <a:endParaRPr lang="en-US" sz="4800">
              <a:solidFill>
                <a:srgbClr val="000000"/>
              </a:solidFill>
              <a:latin typeface="Arial" panose="020B0604020202020204" pitchFamily="34" charset="0"/>
              <a:ea typeface="Lucida Grande" charset="0"/>
              <a:cs typeface="Lucida Grande" charset="0"/>
              <a:sym typeface="Arial" panose="020B0604020202020204" pitchFamily="34" charset="0"/>
            </a:endParaRPr>
          </a:p>
          <a:p>
            <a:pPr marL="42863">
              <a:spcBef>
                <a:spcPts val="438"/>
              </a:spcBef>
            </a:pPr>
            <a:r>
              <a:rPr lang="en-US" sz="4800">
                <a:solidFill>
                  <a:srgbClr val="000000"/>
                </a:solidFill>
                <a:latin typeface="Arial" panose="020B0604020202020204" pitchFamily="34" charset="0"/>
                <a:ea typeface="Lucida Grande" charset="0"/>
                <a:cs typeface="Lucida Grande" charset="0"/>
                <a:sym typeface="Arial" panose="020B0604020202020204" pitchFamily="34" charset="0"/>
              </a:rPr>
              <a:t>recognizes the difference between a wilderness and a well designed and tended garden</a:t>
            </a:r>
          </a:p>
          <a:p>
            <a:pPr marL="42863">
              <a:spcBef>
                <a:spcPts val="438"/>
              </a:spcBef>
            </a:pPr>
            <a:r>
              <a:rPr lang="en-US" sz="3600">
                <a:solidFill>
                  <a:srgbClr val="000000"/>
                </a:solidFill>
                <a:latin typeface="Arial" panose="020B0604020202020204" pitchFamily="34" charset="0"/>
                <a:ea typeface="ヒラギノ角ゴ ProN W3" charset="0"/>
                <a:cs typeface="ヒラギノ角ゴ ProN W3" charset="0"/>
                <a:sym typeface="Arial" panose="020B0604020202020204" pitchFamily="34" charset="0"/>
              </a:rPr>
              <a:t/>
            </a:r>
            <a:br>
              <a:rPr lang="en-US" sz="3600">
                <a:solidFill>
                  <a:srgbClr val="000000"/>
                </a:solidFill>
                <a:latin typeface="Arial" panose="020B0604020202020204" pitchFamily="34" charset="0"/>
                <a:ea typeface="ヒラギノ角ゴ ProN W3" charset="0"/>
                <a:cs typeface="ヒラギノ角ゴ ProN W3" charset="0"/>
                <a:sym typeface="Arial" panose="020B0604020202020204" pitchFamily="34" charset="0"/>
              </a:rPr>
            </a:br>
            <a:r>
              <a:rPr lang="en-US" sz="48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God taught Adam how to relate to the physical part of creation.</a:t>
            </a:r>
          </a:p>
        </p:txBody>
      </p:sp>
    </p:spTree>
    <p:extLst>
      <p:ext uri="{BB962C8B-B14F-4D97-AF65-F5344CB8AC3E}">
        <p14:creationId xmlns:p14="http://schemas.microsoft.com/office/powerpoint/2010/main" val="163187482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2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2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2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2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2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2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2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2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2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2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2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3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3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3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3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3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3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3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3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3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3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3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3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3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3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3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3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3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3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3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3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3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3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3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3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3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3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3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3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3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3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3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3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3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3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3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3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3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3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2.xml"/></Relationships>
</file>

<file path=ppt/slideLayouts/_rels/slideLayout3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2.xml"/></Relationships>
</file>

<file path=ppt/slideLayouts/_rels/slideLayout3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2.xml"/></Relationships>
</file>

<file path=ppt/slideLayouts/_rels/slideLayout3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2.xml"/></Relationships>
</file>

<file path=ppt/slideLayouts/_rels/slideLayout3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2.xml"/></Relationships>
</file>

<file path=ppt/slideLayouts/_rels/slideLayout3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2.xml"/></Relationships>
</file>

<file path=ppt/slideLayouts/_rels/slideLayout3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2.xml"/></Relationships>
</file>

<file path=ppt/slideLayouts/_rels/slideLayout3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2.xml"/></Relationships>
</file>

<file path=ppt/slideLayouts/_rels/slideLayout3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2.xml"/></Relationships>
</file>

<file path=ppt/slideLayouts/_rels/slideLayout3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2.xml"/></Relationships>
</file>

<file path=ppt/slideLayouts/_rels/slideLayout3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3.xml"/></Relationships>
</file>

<file path=ppt/slideLayouts/_rels/slideLayout3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3.xml"/></Relationships>
</file>

<file path=ppt/slideLayouts/_rels/slideLayout3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3.xml"/></Relationships>
</file>

<file path=ppt/slideLayouts/_rels/slideLayout3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3.xml"/></Relationships>
</file>

<file path=ppt/slideLayouts/_rels/slideLayout3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3.xml"/></Relationships>
</file>

<file path=ppt/slideLayouts/_rels/slideLayout3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3.xml"/></Relationships>
</file>

<file path=ppt/slideLayouts/_rels/slideLayout3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3.xml"/></Relationships>
</file>

<file path=ppt/slideLayouts/_rels/slideLayout3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3.xml"/></Relationships>
</file>

<file path=ppt/slideLayouts/_rels/slideLayout3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3.xml"/></Relationships>
</file>

<file path=ppt/slideLayouts/_rels/slideLayout3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3.xml"/></Relationships>
</file>

<file path=ppt/slideLayouts/_rels/slideLayout3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4.xml"/></Relationships>
</file>

<file path=ppt/slideLayouts/_rels/slideLayout3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4.xml"/></Relationships>
</file>

<file path=ppt/slideLayouts/_rels/slideLayout3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4.xml"/></Relationships>
</file>

<file path=ppt/slideLayouts/_rels/slideLayout3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4.xml"/></Relationships>
</file>

<file path=ppt/slideLayouts/_rels/slideLayout3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4.xml"/></Relationships>
</file>

<file path=ppt/slideLayouts/_rels/slideLayout3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4.xml"/></Relationships>
</file>

<file path=ppt/slideLayouts/_rels/slideLayout3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4.xml"/></Relationships>
</file>

<file path=ppt/slideLayouts/_rels/slideLayout3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4.xml"/></Relationships>
</file>

<file path=ppt/slideLayouts/_rels/slideLayout3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4.xml"/></Relationships>
</file>

<file path=ppt/slideLayouts/_rels/slideLayout3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4.xml"/></Relationships>
</file>

<file path=ppt/slideLayouts/_rels/slideLayout3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5.xml"/></Relationships>
</file>

<file path=ppt/slideLayouts/_rels/slideLayout3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5.xml"/></Relationships>
</file>

<file path=ppt/slideLayouts/_rels/slideLayout3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5.xml"/></Relationships>
</file>

<file path=ppt/slideLayouts/_rels/slideLayout3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5.xml"/></Relationships>
</file>

<file path=ppt/slideLayouts/_rels/slideLayout3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5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5.xml"/></Relationships>
</file>

<file path=ppt/slideLayouts/_rels/slideLayout3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5.xml"/></Relationships>
</file>

<file path=ppt/slideLayouts/_rels/slideLayout3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5.xml"/></Relationships>
</file>

<file path=ppt/slideLayouts/_rels/slideLayout3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5.xml"/></Relationships>
</file>

<file path=ppt/slideLayouts/_rels/slideLayout3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5.xml"/></Relationships>
</file>

<file path=ppt/slideLayouts/_rels/slideLayout3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5.xml"/></Relationships>
</file>

<file path=ppt/slideLayouts/_rels/slideLayout3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6.xml"/></Relationships>
</file>

<file path=ppt/slideLayouts/_rels/slideLayout3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6.xml"/></Relationships>
</file>

<file path=ppt/slideLayouts/_rels/slideLayout3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6.xml"/></Relationships>
</file>

<file path=ppt/slideLayouts/_rels/slideLayout3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6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6.xml"/></Relationships>
</file>

<file path=ppt/slideLayouts/_rels/slideLayout3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6.xml"/></Relationships>
</file>

<file path=ppt/slideLayouts/_rels/slideLayout3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6.xml"/></Relationships>
</file>

<file path=ppt/slideLayouts/_rels/slideLayout3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6.xml"/></Relationships>
</file>

<file path=ppt/slideLayouts/_rels/slideLayout3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6.xml"/></Relationships>
</file>

<file path=ppt/slideLayouts/_rels/slideLayout3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6.xml"/></Relationships>
</file>

<file path=ppt/slideLayouts/_rels/slideLayout3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6.xml"/></Relationships>
</file>

<file path=ppt/slideLayouts/_rels/slideLayout3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7.xml"/></Relationships>
</file>

<file path=ppt/slideLayouts/_rels/slideLayout3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7.xml"/></Relationships>
</file>

<file path=ppt/slideLayouts/_rels/slideLayout3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7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7.xml"/></Relationships>
</file>

<file path=ppt/slideLayouts/_rels/slideLayout4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7.xml"/></Relationships>
</file>

<file path=ppt/slideLayouts/_rels/slideLayout4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7.xml"/></Relationships>
</file>

<file path=ppt/slideLayouts/_rels/slideLayout4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7.xml"/></Relationships>
</file>

<file path=ppt/slideLayouts/_rels/slideLayout4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7.xml"/></Relationships>
</file>

<file path=ppt/slideLayouts/_rels/slideLayout4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7.xml"/></Relationships>
</file>

<file path=ppt/slideLayouts/_rels/slideLayout4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7.xml"/></Relationships>
</file>

<file path=ppt/slideLayouts/_rels/slideLayout4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7.xml"/></Relationships>
</file>

<file path=ppt/slideLayouts/_rels/slideLayout4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8.xml"/></Relationships>
</file>

<file path=ppt/slideLayouts/_rels/slideLayout4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8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8.xml"/></Relationships>
</file>

<file path=ppt/slideLayouts/_rels/slideLayout4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8.xml"/></Relationships>
</file>

<file path=ppt/slideLayouts/_rels/slideLayout4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8.xml"/></Relationships>
</file>

<file path=ppt/slideLayouts/_rels/slideLayout4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8.xml"/></Relationships>
</file>

<file path=ppt/slideLayouts/_rels/slideLayout4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8.xml"/></Relationships>
</file>

<file path=ppt/slideLayouts/_rels/slideLayout4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8.xml"/></Relationships>
</file>

<file path=ppt/slideLayouts/_rels/slideLayout4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8.xml"/></Relationships>
</file>

<file path=ppt/slideLayouts/_rels/slideLayout4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8.xml"/></Relationships>
</file>

<file path=ppt/slideLayouts/_rels/slideLayout4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8.xml"/></Relationships>
</file>

<file path=ppt/slideLayouts/_rels/slideLayout4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9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9.xml"/></Relationships>
</file>

<file path=ppt/slideLayouts/_rels/slideLayout4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9.xml"/></Relationships>
</file>

<file path=ppt/slideLayouts/_rels/slideLayout4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9.xml"/></Relationships>
</file>

<file path=ppt/slideLayouts/_rels/slideLayout4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9.xml"/></Relationships>
</file>

<file path=ppt/slideLayouts/_rels/slideLayout4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9.xml"/></Relationships>
</file>

<file path=ppt/slideLayouts/_rels/slideLayout4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9.xml"/></Relationships>
</file>

<file path=ppt/slideLayouts/_rels/slideLayout4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9.xml"/></Relationships>
</file>

<file path=ppt/slideLayouts/_rels/slideLayout4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9.xml"/></Relationships>
</file>

<file path=ppt/slideLayouts/_rels/slideLayout4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9.xml"/></Relationships>
</file>

<file path=ppt/slideLayouts/_rels/slideLayout4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9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0.xml"/></Relationships>
</file>

<file path=ppt/slideLayouts/_rels/slideLayout4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0.xml"/></Relationships>
</file>

<file path=ppt/slideLayouts/_rels/slideLayout4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0.xml"/></Relationships>
</file>

<file path=ppt/slideLayouts/_rels/slideLayout4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0.xml"/></Relationships>
</file>

<file path=ppt/slideLayouts/_rels/slideLayout4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0.xml"/></Relationships>
</file>

<file path=ppt/slideLayouts/_rels/slideLayout4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0.xml"/></Relationships>
</file>

<file path=ppt/slideLayouts/_rels/slideLayout4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0.xml"/></Relationships>
</file>

<file path=ppt/slideLayouts/_rels/slideLayout4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0.xml"/></Relationships>
</file>

<file path=ppt/slideLayouts/_rels/slideLayout4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0.xml"/></Relationships>
</file>

<file path=ppt/slideLayouts/_rels/slideLayout4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0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0.xml"/></Relationships>
</file>

<file path=ppt/slideLayouts/_rels/slideLayout4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1.xml"/></Relationships>
</file>

<file path=ppt/slideLayouts/_rels/slideLayout4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1.xml"/></Relationships>
</file>

<file path=ppt/slideLayouts/_rels/slideLayout4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1.xml"/></Relationships>
</file>

<file path=ppt/slideLayouts/_rels/slideLayout4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1.xml"/></Relationships>
</file>

<file path=ppt/slideLayouts/_rels/slideLayout4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1.xml"/></Relationships>
</file>

<file path=ppt/slideLayouts/_rels/slideLayout4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1.xml"/></Relationships>
</file>

<file path=ppt/slideLayouts/_rels/slideLayout4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1.xml"/></Relationships>
</file>

<file path=ppt/slideLayouts/_rels/slideLayout4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1.xml"/></Relationships>
</file>

<file path=ppt/slideLayouts/_rels/slideLayout4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1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1.xml"/></Relationships>
</file>

<file path=ppt/slideLayouts/_rels/slideLayout4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1.xml"/></Relationships>
</file>

<file path=ppt/slideLayouts/_rels/slideLayout4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2.xml"/></Relationships>
</file>

<file path=ppt/slideLayouts/_rels/slideLayout4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2.xml"/></Relationships>
</file>

<file path=ppt/slideLayouts/_rels/slideLayout4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2.xml"/></Relationships>
</file>

<file path=ppt/slideLayouts/_rels/slideLayout4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2.xml"/></Relationships>
</file>

<file path=ppt/slideLayouts/_rels/slideLayout4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2.xml"/></Relationships>
</file>

<file path=ppt/slideLayouts/_rels/slideLayout4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2.xml"/></Relationships>
</file>

<file path=ppt/slideLayouts/_rels/slideLayout4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2.xml"/></Relationships>
</file>

<file path=ppt/slideLayouts/_rels/slideLayout4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2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2.xml"/></Relationships>
</file>

<file path=ppt/slideLayouts/_rels/slideLayout4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2.xml"/></Relationships>
</file>

<file path=ppt/slideLayouts/_rels/slideLayout4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2.xml"/></Relationships>
</file>

<file path=ppt/slideLayouts/_rels/slideLayout4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3.xml"/></Relationships>
</file>

<file path=ppt/slideLayouts/_rels/slideLayout4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3.xml"/></Relationships>
</file>

<file path=ppt/slideLayouts/_rels/slideLayout4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3.xml"/></Relationships>
</file>

<file path=ppt/slideLayouts/_rels/slideLayout4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3.xml"/></Relationships>
</file>

<file path=ppt/slideLayouts/_rels/slideLayout4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3.xml"/></Relationships>
</file>

<file path=ppt/slideLayouts/_rels/slideLayout4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3.xml"/></Relationships>
</file>

<file path=ppt/slideLayouts/_rels/slideLayout4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3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3.xml"/></Relationships>
</file>

<file path=ppt/slideLayouts/_rels/slideLayout4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3.xml"/></Relationships>
</file>

<file path=ppt/slideLayouts/_rels/slideLayout4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3.xml"/></Relationships>
</file>

<file path=ppt/slideLayouts/_rels/slideLayout4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3.xml"/></Relationships>
</file>

<file path=ppt/slideLayouts/_rels/slideLayout4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4.xml"/></Relationships>
</file>

<file path=ppt/slideLayouts/_rels/slideLayout4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4.xml"/></Relationships>
</file>

<file path=ppt/slideLayouts/_rels/slideLayout4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4.xml"/></Relationships>
</file>

<file path=ppt/slideLayouts/_rels/slideLayout4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4.xml"/></Relationships>
</file>

<file path=ppt/slideLayouts/_rels/slideLayout4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4.xml"/></Relationships>
</file>

<file path=ppt/slideLayouts/_rels/slideLayout4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4.xml"/></Relationships>
</file>

<file path=ppt/slideLayouts/_rels/slideLayout4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4.xml"/></Relationships>
</file>

<file path=ppt/slideLayouts/_rels/slideLayout4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4.xml"/></Relationships>
</file>

<file path=ppt/slideLayouts/_rels/slideLayout4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4.xml"/></Relationships>
</file>

<file path=ppt/slideLayouts/_rels/slideLayout4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4.xml"/></Relationships>
</file>

<file path=ppt/slideLayouts/_rels/slideLayout4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5.xml"/></Relationships>
</file>

<file path=ppt/slideLayouts/_rels/slideLayout4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5.xml"/></Relationships>
</file>

<file path=ppt/slideLayouts/_rels/slideLayout4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5.xml"/></Relationships>
</file>

<file path=ppt/slideLayouts/_rels/slideLayout4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5.xml"/></Relationships>
</file>

<file path=ppt/slideLayouts/_rels/slideLayout4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5.xml"/></Relationships>
</file>

<file path=ppt/slideLayouts/_rels/slideLayout4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5.xml"/></Relationships>
</file>

<file path=ppt/slideLayouts/_rels/slideLayout4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5.xml"/></Relationships>
</file>

<file path=ppt/slideLayouts/_rels/slideLayout4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5.xml"/></Relationships>
</file>

<file path=ppt/slideLayouts/_rels/slideLayout4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5.xml"/></Relationships>
</file>

<file path=ppt/slideLayouts/_rels/slideLayout4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25600" y="1597025"/>
            <a:ext cx="9753600" cy="3395663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25600" y="5122863"/>
            <a:ext cx="9753600" cy="23542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8589114"/>
      </p:ext>
    </p:extLst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7783900"/>
      </p:ext>
    </p:extLst>
  </p:cSld>
  <p:clrMapOvr>
    <a:masterClrMapping/>
  </p:clrMapOvr>
  <p:transition/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25600" y="1597025"/>
            <a:ext cx="9753600" cy="3395663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25600" y="5122863"/>
            <a:ext cx="9753600" cy="23542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2845178"/>
      </p:ext>
    </p:extLst>
  </p:cSld>
  <p:clrMapOvr>
    <a:masterClrMapping/>
  </p:clrMapOvr>
  <p:transition/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2425941"/>
      </p:ext>
    </p:extLst>
  </p:cSld>
  <p:clrMapOvr>
    <a:masterClrMapping/>
  </p:clrMapOvr>
  <p:transition/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7413" y="2432050"/>
            <a:ext cx="11217275" cy="4056063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87413" y="6527800"/>
            <a:ext cx="11217275" cy="2133600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048273397"/>
      </p:ext>
    </p:extLst>
  </p:cSld>
  <p:clrMapOvr>
    <a:masterClrMapping/>
  </p:clrMapOvr>
  <p:transition/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70000" y="2768600"/>
            <a:ext cx="2444750" cy="5715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67150" y="2768600"/>
            <a:ext cx="2444750" cy="5715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7171349"/>
      </p:ext>
    </p:extLst>
  </p:cSld>
  <p:clrMapOvr>
    <a:masterClrMapping/>
  </p:clrMapOvr>
  <p:transition/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5350" y="519113"/>
            <a:ext cx="11217275" cy="188595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95350" y="2390775"/>
            <a:ext cx="5502275" cy="117157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95350" y="3562350"/>
            <a:ext cx="5502275" cy="5240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83363" y="2390775"/>
            <a:ext cx="5529262" cy="117157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583363" y="3562350"/>
            <a:ext cx="5529262" cy="5240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1190717"/>
      </p:ext>
    </p:extLst>
  </p:cSld>
  <p:clrMapOvr>
    <a:masterClrMapping/>
  </p:clrMapOvr>
  <p:transition/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4700996"/>
      </p:ext>
    </p:extLst>
  </p:cSld>
  <p:clrMapOvr>
    <a:masterClrMapping/>
  </p:clrMapOvr>
  <p:transition/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41425985"/>
      </p:ext>
    </p:extLst>
  </p:cSld>
  <p:clrMapOvr>
    <a:masterClrMapping/>
  </p:clrMapOvr>
  <p:transition/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5350" y="650875"/>
            <a:ext cx="4194175" cy="2274888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529263" y="1404938"/>
            <a:ext cx="6583362" cy="69310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95350" y="2925763"/>
            <a:ext cx="4194175" cy="5421312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140288400"/>
      </p:ext>
    </p:extLst>
  </p:cSld>
  <p:clrMapOvr>
    <a:masterClrMapping/>
  </p:clrMapOvr>
  <p:transition/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5350" y="650875"/>
            <a:ext cx="4194175" cy="2274888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529263" y="1404938"/>
            <a:ext cx="6583362" cy="69310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95350" y="2925763"/>
            <a:ext cx="4194175" cy="5421312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826752826"/>
      </p:ext>
    </p:extLst>
  </p:cSld>
  <p:clrMapOvr>
    <a:masterClrMapping/>
  </p:clrMapOvr>
  <p:transition/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7162978"/>
      </p:ext>
    </p:extLst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0050" y="292100"/>
            <a:ext cx="2787650" cy="85725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27100" y="292100"/>
            <a:ext cx="8210550" cy="85725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4946567"/>
      </p:ext>
    </p:extLst>
  </p:cSld>
  <p:clrMapOvr>
    <a:masterClrMapping/>
  </p:clrMapOvr>
  <p:transition/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118600" y="254000"/>
            <a:ext cx="2616200" cy="82296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70000" y="254000"/>
            <a:ext cx="7696200" cy="82296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9672160"/>
      </p:ext>
    </p:extLst>
  </p:cSld>
  <p:clrMapOvr>
    <a:masterClrMapping/>
  </p:clrMapOvr>
  <p:transition/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25600" y="1597025"/>
            <a:ext cx="9753600" cy="3395663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25600" y="5122863"/>
            <a:ext cx="9753600" cy="23542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8610088"/>
      </p:ext>
    </p:extLst>
  </p:cSld>
  <p:clrMapOvr>
    <a:masterClrMapping/>
  </p:clrMapOvr>
  <p:transition/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7312930"/>
      </p:ext>
    </p:extLst>
  </p:cSld>
  <p:clrMapOvr>
    <a:masterClrMapping/>
  </p:clrMapOvr>
  <p:transition/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7413" y="2432050"/>
            <a:ext cx="11217275" cy="4056063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87413" y="6527800"/>
            <a:ext cx="11217275" cy="2133600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106128651"/>
      </p:ext>
    </p:extLst>
  </p:cSld>
  <p:clrMapOvr>
    <a:masterClrMapping/>
  </p:clrMapOvr>
  <p:transition/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87400" y="2781300"/>
            <a:ext cx="5638800" cy="5715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78600" y="2781300"/>
            <a:ext cx="5638800" cy="5715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555690"/>
      </p:ext>
    </p:extLst>
  </p:cSld>
  <p:clrMapOvr>
    <a:masterClrMapping/>
  </p:clrMapOvr>
  <p:transition/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5350" y="519113"/>
            <a:ext cx="11217275" cy="188595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95350" y="2390775"/>
            <a:ext cx="5502275" cy="117157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95350" y="3562350"/>
            <a:ext cx="5502275" cy="5240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83363" y="2390775"/>
            <a:ext cx="5529262" cy="117157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583363" y="3562350"/>
            <a:ext cx="5529262" cy="5240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4326847"/>
      </p:ext>
    </p:extLst>
  </p:cSld>
  <p:clrMapOvr>
    <a:masterClrMapping/>
  </p:clrMapOvr>
  <p:transition/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3357831"/>
      </p:ext>
    </p:extLst>
  </p:cSld>
  <p:clrMapOvr>
    <a:masterClrMapping/>
  </p:clrMapOvr>
  <p:transition/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58654106"/>
      </p:ext>
    </p:extLst>
  </p:cSld>
  <p:clrMapOvr>
    <a:masterClrMapping/>
  </p:clrMapOvr>
  <p:transition/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5350" y="650875"/>
            <a:ext cx="4194175" cy="2274888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529263" y="1404938"/>
            <a:ext cx="6583362" cy="69310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95350" y="2925763"/>
            <a:ext cx="4194175" cy="5421312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707418564"/>
      </p:ext>
    </p:extLst>
  </p:cSld>
  <p:clrMapOvr>
    <a:masterClrMapping/>
  </p:clrMapOvr>
  <p:transition/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5350" y="650875"/>
            <a:ext cx="4194175" cy="2274888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529263" y="1404938"/>
            <a:ext cx="6583362" cy="69310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95350" y="2925763"/>
            <a:ext cx="4194175" cy="5421312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669227746"/>
      </p:ext>
    </p:extLst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25600" y="1597025"/>
            <a:ext cx="9753600" cy="3395663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25600" y="5122863"/>
            <a:ext cx="9753600" cy="23542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3193871"/>
      </p:ext>
    </p:extLst>
  </p:cSld>
  <p:clrMapOvr>
    <a:masterClrMapping/>
  </p:clrMapOvr>
  <p:transition/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3280713"/>
      </p:ext>
    </p:extLst>
  </p:cSld>
  <p:clrMapOvr>
    <a:masterClrMapping/>
  </p:clrMapOvr>
  <p:transition/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359900" y="254000"/>
            <a:ext cx="2857500" cy="82423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87400" y="254000"/>
            <a:ext cx="8420100" cy="82423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4423016"/>
      </p:ext>
    </p:extLst>
  </p:cSld>
  <p:clrMapOvr>
    <a:masterClrMapping/>
  </p:clrMapOvr>
  <p:transition/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25600" y="1597025"/>
            <a:ext cx="9753600" cy="3395663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25600" y="5122863"/>
            <a:ext cx="9753600" cy="23542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3384069"/>
      </p:ext>
    </p:extLst>
  </p:cSld>
  <p:clrMapOvr>
    <a:masterClrMapping/>
  </p:clrMapOvr>
  <p:transition/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93763" y="2597150"/>
            <a:ext cx="11217275" cy="618807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420214"/>
      </p:ext>
    </p:extLst>
  </p:cSld>
  <p:clrMapOvr>
    <a:masterClrMapping/>
  </p:clrMapOvr>
  <p:transition/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7413" y="2432050"/>
            <a:ext cx="11217275" cy="4056063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87413" y="6527800"/>
            <a:ext cx="11217275" cy="21336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324359937"/>
      </p:ext>
    </p:extLst>
  </p:cSld>
  <p:clrMapOvr>
    <a:masterClrMapping/>
  </p:clrMapOvr>
  <p:transition/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93763" y="2597150"/>
            <a:ext cx="5532437" cy="618807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78600" y="2597150"/>
            <a:ext cx="5532438" cy="618807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4638020"/>
      </p:ext>
    </p:extLst>
  </p:cSld>
  <p:clrMapOvr>
    <a:masterClrMapping/>
  </p:clrMapOvr>
  <p:transition/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5350" y="519113"/>
            <a:ext cx="11217275" cy="188595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95350" y="2390775"/>
            <a:ext cx="5502275" cy="1171575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95350" y="3562350"/>
            <a:ext cx="5502275" cy="5240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83363" y="2390775"/>
            <a:ext cx="5529262" cy="1171575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583363" y="3562350"/>
            <a:ext cx="5529262" cy="5240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1890870"/>
      </p:ext>
    </p:extLst>
  </p:cSld>
  <p:clrMapOvr>
    <a:masterClrMapping/>
  </p:clrMapOvr>
  <p:transition/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9605754"/>
      </p:ext>
    </p:extLst>
  </p:cSld>
  <p:clrMapOvr>
    <a:masterClrMapping/>
  </p:clrMapOvr>
  <p:transition/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84026469"/>
      </p:ext>
    </p:extLst>
  </p:cSld>
  <p:clrMapOvr>
    <a:masterClrMapping/>
  </p:clrMapOvr>
  <p:transition/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5350" y="650875"/>
            <a:ext cx="4194175" cy="2274888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529263" y="1404938"/>
            <a:ext cx="6583362" cy="69310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95350" y="2925763"/>
            <a:ext cx="4194175" cy="542131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085076668"/>
      </p:ext>
    </p:extLst>
  </p:cSld>
  <p:clrMapOvr>
    <a:masterClrMapping/>
  </p:clrMapOvr>
  <p:transition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4295102"/>
      </p:ext>
    </p:extLst>
  </p:cSld>
  <p:clrMapOvr>
    <a:masterClrMapping/>
  </p:clrMapOvr>
  <p:transition/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5350" y="650875"/>
            <a:ext cx="4194175" cy="2274888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529263" y="1404938"/>
            <a:ext cx="6583362" cy="69310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95350" y="2925763"/>
            <a:ext cx="4194175" cy="542131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462425786"/>
      </p:ext>
    </p:extLst>
  </p:cSld>
  <p:clrMapOvr>
    <a:masterClrMapping/>
  </p:clrMapOvr>
  <p:transition/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93763" y="2597150"/>
            <a:ext cx="11217275" cy="618807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339766"/>
      </p:ext>
    </p:extLst>
  </p:cSld>
  <p:clrMapOvr>
    <a:masterClrMapping/>
  </p:clrMapOvr>
  <p:transition/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307513" y="2597150"/>
            <a:ext cx="2803525" cy="618807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93763" y="2597150"/>
            <a:ext cx="8261350" cy="618807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021314"/>
      </p:ext>
    </p:extLst>
  </p:cSld>
  <p:clrMapOvr>
    <a:masterClrMapping/>
  </p:clrMapOvr>
  <p:transition/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25600" y="1597025"/>
            <a:ext cx="9753600" cy="3395663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25600" y="5122863"/>
            <a:ext cx="9753600" cy="23542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1061552"/>
      </p:ext>
    </p:extLst>
  </p:cSld>
  <p:clrMapOvr>
    <a:masterClrMapping/>
  </p:clrMapOvr>
  <p:transition/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2498648"/>
      </p:ext>
    </p:extLst>
  </p:cSld>
  <p:clrMapOvr>
    <a:masterClrMapping/>
  </p:clrMapOvr>
  <p:transition/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7413" y="2432050"/>
            <a:ext cx="11217275" cy="4056063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87413" y="6527800"/>
            <a:ext cx="11217275" cy="2133600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006894346"/>
      </p:ext>
    </p:extLst>
  </p:cSld>
  <p:clrMapOvr>
    <a:masterClrMapping/>
  </p:clrMapOvr>
  <p:transition/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87400" y="2781300"/>
            <a:ext cx="5638800" cy="5715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78600" y="2781300"/>
            <a:ext cx="5638800" cy="5715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8845576"/>
      </p:ext>
    </p:extLst>
  </p:cSld>
  <p:clrMapOvr>
    <a:masterClrMapping/>
  </p:clrMapOvr>
  <p:transition/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5350" y="519113"/>
            <a:ext cx="11217275" cy="188595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95350" y="2390775"/>
            <a:ext cx="5502275" cy="117157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95350" y="3562350"/>
            <a:ext cx="5502275" cy="5240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83363" y="2390775"/>
            <a:ext cx="5529262" cy="117157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583363" y="3562350"/>
            <a:ext cx="5529262" cy="5240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0104879"/>
      </p:ext>
    </p:extLst>
  </p:cSld>
  <p:clrMapOvr>
    <a:masterClrMapping/>
  </p:clrMapOvr>
  <p:transition/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8880301"/>
      </p:ext>
    </p:extLst>
  </p:cSld>
  <p:clrMapOvr>
    <a:masterClrMapping/>
  </p:clrMapOvr>
  <p:transition/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63528456"/>
      </p:ext>
    </p:extLst>
  </p:cSld>
  <p:clrMapOvr>
    <a:masterClrMapping/>
  </p:clrMapOvr>
  <p:transition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7413" y="2432050"/>
            <a:ext cx="11217275" cy="4056063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87413" y="6527800"/>
            <a:ext cx="11217275" cy="2133600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508091747"/>
      </p:ext>
    </p:extLst>
  </p:cSld>
  <p:clrMapOvr>
    <a:masterClrMapping/>
  </p:clrMapOvr>
  <p:transition/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5350" y="650875"/>
            <a:ext cx="4194175" cy="2274888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529263" y="1404938"/>
            <a:ext cx="6583362" cy="69310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95350" y="2925763"/>
            <a:ext cx="4194175" cy="5421312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117081871"/>
      </p:ext>
    </p:extLst>
  </p:cSld>
  <p:clrMapOvr>
    <a:masterClrMapping/>
  </p:clrMapOvr>
  <p:transition/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5350" y="650875"/>
            <a:ext cx="4194175" cy="2274888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529263" y="1404938"/>
            <a:ext cx="6583362" cy="69310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95350" y="2925763"/>
            <a:ext cx="4194175" cy="5421312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162628010"/>
      </p:ext>
    </p:extLst>
  </p:cSld>
  <p:clrMapOvr>
    <a:masterClrMapping/>
  </p:clrMapOvr>
  <p:transition/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4295457"/>
      </p:ext>
    </p:extLst>
  </p:cSld>
  <p:clrMapOvr>
    <a:masterClrMapping/>
  </p:clrMapOvr>
  <p:transition/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359900" y="254000"/>
            <a:ext cx="2857500" cy="82423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87400" y="254000"/>
            <a:ext cx="8420100" cy="82423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7130804"/>
      </p:ext>
    </p:extLst>
  </p:cSld>
  <p:clrMapOvr>
    <a:masterClrMapping/>
  </p:clrMapOvr>
  <p:transition/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25600" y="1597025"/>
            <a:ext cx="9753600" cy="3395663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25600" y="5122863"/>
            <a:ext cx="9753600" cy="23542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770880"/>
      </p:ext>
    </p:extLst>
  </p:cSld>
  <p:clrMapOvr>
    <a:masterClrMapping/>
  </p:clrMapOvr>
  <p:transition/>
</p:sldLayout>
</file>

<file path=ppt/slideLayouts/slideLayout14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1884479"/>
      </p:ext>
    </p:extLst>
  </p:cSld>
  <p:clrMapOvr>
    <a:masterClrMapping/>
  </p:clrMapOvr>
  <p:transition/>
</p:sldLayout>
</file>

<file path=ppt/slideLayouts/slideLayout14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7413" y="2432050"/>
            <a:ext cx="11217275" cy="4056063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87413" y="6527800"/>
            <a:ext cx="11217275" cy="2133600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684792295"/>
      </p:ext>
    </p:extLst>
  </p:cSld>
  <p:clrMapOvr>
    <a:masterClrMapping/>
  </p:clrMapOvr>
  <p:transition/>
</p:sldLayout>
</file>

<file path=ppt/slideLayouts/slideLayout14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87400" y="2781300"/>
            <a:ext cx="5638800" cy="5715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78600" y="2781300"/>
            <a:ext cx="5638800" cy="5715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2559850"/>
      </p:ext>
    </p:extLst>
  </p:cSld>
  <p:clrMapOvr>
    <a:masterClrMapping/>
  </p:clrMapOvr>
  <p:transition/>
</p:sldLayout>
</file>

<file path=ppt/slideLayouts/slideLayout14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5350" y="519113"/>
            <a:ext cx="11217275" cy="188595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95350" y="2390775"/>
            <a:ext cx="5502275" cy="117157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95350" y="3562350"/>
            <a:ext cx="5502275" cy="5240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83363" y="2390775"/>
            <a:ext cx="5529262" cy="117157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583363" y="3562350"/>
            <a:ext cx="5529262" cy="5240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2049484"/>
      </p:ext>
    </p:extLst>
  </p:cSld>
  <p:clrMapOvr>
    <a:masterClrMapping/>
  </p:clrMapOvr>
  <p:transition/>
</p:sldLayout>
</file>

<file path=ppt/slideLayouts/slideLayout14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7914298"/>
      </p:ext>
    </p:extLst>
  </p:cSld>
  <p:clrMapOvr>
    <a:masterClrMapping/>
  </p:clrMapOvr>
  <p:transition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87400" y="2781300"/>
            <a:ext cx="5638800" cy="5715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78600" y="2781300"/>
            <a:ext cx="5638800" cy="5715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037714"/>
      </p:ext>
    </p:extLst>
  </p:cSld>
  <p:clrMapOvr>
    <a:masterClrMapping/>
  </p:clrMapOvr>
  <p:transition/>
</p:sldLayout>
</file>

<file path=ppt/slideLayouts/slideLayout15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59355811"/>
      </p:ext>
    </p:extLst>
  </p:cSld>
  <p:clrMapOvr>
    <a:masterClrMapping/>
  </p:clrMapOvr>
  <p:transition/>
</p:sldLayout>
</file>

<file path=ppt/slideLayouts/slideLayout15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5350" y="650875"/>
            <a:ext cx="4194175" cy="2274888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529263" y="1404938"/>
            <a:ext cx="6583362" cy="69310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95350" y="2925763"/>
            <a:ext cx="4194175" cy="5421312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011230993"/>
      </p:ext>
    </p:extLst>
  </p:cSld>
  <p:clrMapOvr>
    <a:masterClrMapping/>
  </p:clrMapOvr>
  <p:transition/>
</p:sldLayout>
</file>

<file path=ppt/slideLayouts/slideLayout15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5350" y="650875"/>
            <a:ext cx="4194175" cy="2274888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529263" y="1404938"/>
            <a:ext cx="6583362" cy="69310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95350" y="2925763"/>
            <a:ext cx="4194175" cy="5421312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142920743"/>
      </p:ext>
    </p:extLst>
  </p:cSld>
  <p:clrMapOvr>
    <a:masterClrMapping/>
  </p:clrMapOvr>
  <p:transition/>
</p:sldLayout>
</file>

<file path=ppt/slideLayouts/slideLayout15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2847248"/>
      </p:ext>
    </p:extLst>
  </p:cSld>
  <p:clrMapOvr>
    <a:masterClrMapping/>
  </p:clrMapOvr>
  <p:transition/>
</p:sldLayout>
</file>

<file path=ppt/slideLayouts/slideLayout1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359900" y="254000"/>
            <a:ext cx="2857500" cy="82423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87400" y="254000"/>
            <a:ext cx="8420100" cy="82423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65729"/>
      </p:ext>
    </p:extLst>
  </p:cSld>
  <p:clrMapOvr>
    <a:masterClrMapping/>
  </p:clrMapOvr>
  <p:transition/>
</p:sldLayout>
</file>

<file path=ppt/slideLayouts/slideLayout15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25600" y="1597025"/>
            <a:ext cx="9753600" cy="3395663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25600" y="5122863"/>
            <a:ext cx="9753600" cy="23542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7841431"/>
      </p:ext>
    </p:extLst>
  </p:cSld>
  <p:clrMapOvr>
    <a:masterClrMapping/>
  </p:clrMapOvr>
  <p:transition/>
</p:sldLayout>
</file>

<file path=ppt/slideLayouts/slideLayout15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4622866"/>
      </p:ext>
    </p:extLst>
  </p:cSld>
  <p:clrMapOvr>
    <a:masterClrMapping/>
  </p:clrMapOvr>
  <p:transition/>
</p:sldLayout>
</file>

<file path=ppt/slideLayouts/slideLayout15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7413" y="2432050"/>
            <a:ext cx="11217275" cy="4056063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87413" y="6527800"/>
            <a:ext cx="11217275" cy="2133600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618033394"/>
      </p:ext>
    </p:extLst>
  </p:cSld>
  <p:clrMapOvr>
    <a:masterClrMapping/>
  </p:clrMapOvr>
  <p:transition/>
</p:sldLayout>
</file>

<file path=ppt/slideLayouts/slideLayout15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87400" y="2781300"/>
            <a:ext cx="5638800" cy="5715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78600" y="2781300"/>
            <a:ext cx="5638800" cy="5715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2460029"/>
      </p:ext>
    </p:extLst>
  </p:cSld>
  <p:clrMapOvr>
    <a:masterClrMapping/>
  </p:clrMapOvr>
  <p:transition/>
</p:sldLayout>
</file>

<file path=ppt/slideLayouts/slideLayout15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5350" y="519113"/>
            <a:ext cx="11217275" cy="188595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95350" y="2390775"/>
            <a:ext cx="5502275" cy="117157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95350" y="3562350"/>
            <a:ext cx="5502275" cy="5240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83363" y="2390775"/>
            <a:ext cx="5529262" cy="117157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583363" y="3562350"/>
            <a:ext cx="5529262" cy="5240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0041000"/>
      </p:ext>
    </p:extLst>
  </p:cSld>
  <p:clrMapOvr>
    <a:masterClrMapping/>
  </p:clrMapOvr>
  <p:transition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5350" y="519113"/>
            <a:ext cx="11217275" cy="188595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95350" y="2390775"/>
            <a:ext cx="5502275" cy="117157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95350" y="3562350"/>
            <a:ext cx="5502275" cy="5240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83363" y="2390775"/>
            <a:ext cx="5529262" cy="117157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583363" y="3562350"/>
            <a:ext cx="5529262" cy="5240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8427582"/>
      </p:ext>
    </p:extLst>
  </p:cSld>
  <p:clrMapOvr>
    <a:masterClrMapping/>
  </p:clrMapOvr>
  <p:transition/>
</p:sldLayout>
</file>

<file path=ppt/slideLayouts/slideLayout16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7860360"/>
      </p:ext>
    </p:extLst>
  </p:cSld>
  <p:clrMapOvr>
    <a:masterClrMapping/>
  </p:clrMapOvr>
  <p:transition/>
</p:sldLayout>
</file>

<file path=ppt/slideLayouts/slideLayout16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89129239"/>
      </p:ext>
    </p:extLst>
  </p:cSld>
  <p:clrMapOvr>
    <a:masterClrMapping/>
  </p:clrMapOvr>
  <p:transition/>
</p:sldLayout>
</file>

<file path=ppt/slideLayouts/slideLayout16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5350" y="650875"/>
            <a:ext cx="4194175" cy="2274888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529263" y="1404938"/>
            <a:ext cx="6583362" cy="69310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95350" y="2925763"/>
            <a:ext cx="4194175" cy="5421312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732338790"/>
      </p:ext>
    </p:extLst>
  </p:cSld>
  <p:clrMapOvr>
    <a:masterClrMapping/>
  </p:clrMapOvr>
  <p:transition/>
</p:sldLayout>
</file>

<file path=ppt/slideLayouts/slideLayout16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5350" y="650875"/>
            <a:ext cx="4194175" cy="2274888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529263" y="1404938"/>
            <a:ext cx="6583362" cy="69310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95350" y="2925763"/>
            <a:ext cx="4194175" cy="5421312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215718259"/>
      </p:ext>
    </p:extLst>
  </p:cSld>
  <p:clrMapOvr>
    <a:masterClrMapping/>
  </p:clrMapOvr>
  <p:transition/>
</p:sldLayout>
</file>

<file path=ppt/slideLayouts/slideLayout16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34484"/>
      </p:ext>
    </p:extLst>
  </p:cSld>
  <p:clrMapOvr>
    <a:masterClrMapping/>
  </p:clrMapOvr>
  <p:transition/>
</p:sldLayout>
</file>

<file path=ppt/slideLayouts/slideLayout1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359900" y="254000"/>
            <a:ext cx="2857500" cy="82423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87400" y="254000"/>
            <a:ext cx="8420100" cy="82423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1619469"/>
      </p:ext>
    </p:extLst>
  </p:cSld>
  <p:clrMapOvr>
    <a:masterClrMapping/>
  </p:clrMapOvr>
  <p:transition/>
</p:sldLayout>
</file>

<file path=ppt/slideLayouts/slideLayout16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25600" y="1597025"/>
            <a:ext cx="9753600" cy="3395663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25600" y="5122863"/>
            <a:ext cx="9753600" cy="23542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6652654"/>
      </p:ext>
    </p:extLst>
  </p:cSld>
  <p:clrMapOvr>
    <a:masterClrMapping/>
  </p:clrMapOvr>
  <p:transition/>
</p:sldLayout>
</file>

<file path=ppt/slideLayouts/slideLayout16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1284694"/>
      </p:ext>
    </p:extLst>
  </p:cSld>
  <p:clrMapOvr>
    <a:masterClrMapping/>
  </p:clrMapOvr>
  <p:transition/>
</p:sldLayout>
</file>

<file path=ppt/slideLayouts/slideLayout16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7413" y="2432050"/>
            <a:ext cx="11217275" cy="4056063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87413" y="6527800"/>
            <a:ext cx="11217275" cy="2133600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345363448"/>
      </p:ext>
    </p:extLst>
  </p:cSld>
  <p:clrMapOvr>
    <a:masterClrMapping/>
  </p:clrMapOvr>
  <p:transition/>
</p:sldLayout>
</file>

<file path=ppt/slideLayouts/slideLayout16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87400" y="2781300"/>
            <a:ext cx="5638800" cy="5715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78600" y="2781300"/>
            <a:ext cx="5638800" cy="5715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7310854"/>
      </p:ext>
    </p:extLst>
  </p:cSld>
  <p:clrMapOvr>
    <a:masterClrMapping/>
  </p:clrMapOvr>
  <p:transition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6439207"/>
      </p:ext>
    </p:extLst>
  </p:cSld>
  <p:clrMapOvr>
    <a:masterClrMapping/>
  </p:clrMapOvr>
  <p:transition/>
</p:sldLayout>
</file>

<file path=ppt/slideLayouts/slideLayout17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5350" y="519113"/>
            <a:ext cx="11217275" cy="188595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95350" y="2390775"/>
            <a:ext cx="5502275" cy="117157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95350" y="3562350"/>
            <a:ext cx="5502275" cy="5240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83363" y="2390775"/>
            <a:ext cx="5529262" cy="117157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583363" y="3562350"/>
            <a:ext cx="5529262" cy="5240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6821412"/>
      </p:ext>
    </p:extLst>
  </p:cSld>
  <p:clrMapOvr>
    <a:masterClrMapping/>
  </p:clrMapOvr>
  <p:transition/>
</p:sldLayout>
</file>

<file path=ppt/slideLayouts/slideLayout17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0758586"/>
      </p:ext>
    </p:extLst>
  </p:cSld>
  <p:clrMapOvr>
    <a:masterClrMapping/>
  </p:clrMapOvr>
  <p:transition/>
</p:sldLayout>
</file>

<file path=ppt/slideLayouts/slideLayout17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22845320"/>
      </p:ext>
    </p:extLst>
  </p:cSld>
  <p:clrMapOvr>
    <a:masterClrMapping/>
  </p:clrMapOvr>
  <p:transition/>
</p:sldLayout>
</file>

<file path=ppt/slideLayouts/slideLayout17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5350" y="650875"/>
            <a:ext cx="4194175" cy="2274888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529263" y="1404938"/>
            <a:ext cx="6583362" cy="69310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95350" y="2925763"/>
            <a:ext cx="4194175" cy="5421312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221627058"/>
      </p:ext>
    </p:extLst>
  </p:cSld>
  <p:clrMapOvr>
    <a:masterClrMapping/>
  </p:clrMapOvr>
  <p:transition/>
</p:sldLayout>
</file>

<file path=ppt/slideLayouts/slideLayout17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5350" y="650875"/>
            <a:ext cx="4194175" cy="2274888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529263" y="1404938"/>
            <a:ext cx="6583362" cy="69310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95350" y="2925763"/>
            <a:ext cx="4194175" cy="5421312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51592223"/>
      </p:ext>
    </p:extLst>
  </p:cSld>
  <p:clrMapOvr>
    <a:masterClrMapping/>
  </p:clrMapOvr>
  <p:transition/>
</p:sldLayout>
</file>

<file path=ppt/slideLayouts/slideLayout17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5164323"/>
      </p:ext>
    </p:extLst>
  </p:cSld>
  <p:clrMapOvr>
    <a:masterClrMapping/>
  </p:clrMapOvr>
  <p:transition/>
</p:sldLayout>
</file>

<file path=ppt/slideLayouts/slideLayout1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359900" y="254000"/>
            <a:ext cx="2857500" cy="82423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87400" y="254000"/>
            <a:ext cx="8420100" cy="82423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6989689"/>
      </p:ext>
    </p:extLst>
  </p:cSld>
  <p:clrMapOvr>
    <a:masterClrMapping/>
  </p:clrMapOvr>
  <p:transition/>
</p:sldLayout>
</file>

<file path=ppt/slideLayouts/slideLayout17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25600" y="1597025"/>
            <a:ext cx="9753600" cy="3395663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25600" y="5122863"/>
            <a:ext cx="9753600" cy="23542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445692"/>
      </p:ext>
    </p:extLst>
  </p:cSld>
  <p:clrMapOvr>
    <a:masterClrMapping/>
  </p:clrMapOvr>
  <p:transition/>
</p:sldLayout>
</file>

<file path=ppt/slideLayouts/slideLayout17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4536638"/>
      </p:ext>
    </p:extLst>
  </p:cSld>
  <p:clrMapOvr>
    <a:masterClrMapping/>
  </p:clrMapOvr>
  <p:transition/>
</p:sldLayout>
</file>

<file path=ppt/slideLayouts/slideLayout17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7413" y="2432050"/>
            <a:ext cx="11217275" cy="4056063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87413" y="6527800"/>
            <a:ext cx="11217275" cy="2133600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236342279"/>
      </p:ext>
    </p:extLst>
  </p:cSld>
  <p:clrMapOvr>
    <a:masterClrMapping/>
  </p:clrMapOvr>
  <p:transition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71142664"/>
      </p:ext>
    </p:extLst>
  </p:cSld>
  <p:clrMapOvr>
    <a:masterClrMapping/>
  </p:clrMapOvr>
  <p:transition/>
</p:sldLayout>
</file>

<file path=ppt/slideLayouts/slideLayout18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87400" y="2781300"/>
            <a:ext cx="5638800" cy="5715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78600" y="2781300"/>
            <a:ext cx="5638800" cy="5715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588709"/>
      </p:ext>
    </p:extLst>
  </p:cSld>
  <p:clrMapOvr>
    <a:masterClrMapping/>
  </p:clrMapOvr>
  <p:transition/>
</p:sldLayout>
</file>

<file path=ppt/slideLayouts/slideLayout18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5350" y="519113"/>
            <a:ext cx="11217275" cy="188595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95350" y="2390775"/>
            <a:ext cx="5502275" cy="117157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95350" y="3562350"/>
            <a:ext cx="5502275" cy="5240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83363" y="2390775"/>
            <a:ext cx="5529262" cy="117157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583363" y="3562350"/>
            <a:ext cx="5529262" cy="5240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0725222"/>
      </p:ext>
    </p:extLst>
  </p:cSld>
  <p:clrMapOvr>
    <a:masterClrMapping/>
  </p:clrMapOvr>
  <p:transition/>
</p:sldLayout>
</file>

<file path=ppt/slideLayouts/slideLayout18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8559091"/>
      </p:ext>
    </p:extLst>
  </p:cSld>
  <p:clrMapOvr>
    <a:masterClrMapping/>
  </p:clrMapOvr>
  <p:transition/>
</p:sldLayout>
</file>

<file path=ppt/slideLayouts/slideLayout18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05487535"/>
      </p:ext>
    </p:extLst>
  </p:cSld>
  <p:clrMapOvr>
    <a:masterClrMapping/>
  </p:clrMapOvr>
  <p:transition/>
</p:sldLayout>
</file>

<file path=ppt/slideLayouts/slideLayout18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5350" y="650875"/>
            <a:ext cx="4194175" cy="2274888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529263" y="1404938"/>
            <a:ext cx="6583362" cy="69310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95350" y="2925763"/>
            <a:ext cx="4194175" cy="5421312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001865848"/>
      </p:ext>
    </p:extLst>
  </p:cSld>
  <p:clrMapOvr>
    <a:masterClrMapping/>
  </p:clrMapOvr>
  <p:transition/>
</p:sldLayout>
</file>

<file path=ppt/slideLayouts/slideLayout18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5350" y="650875"/>
            <a:ext cx="4194175" cy="2274888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529263" y="1404938"/>
            <a:ext cx="6583362" cy="69310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95350" y="2925763"/>
            <a:ext cx="4194175" cy="5421312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715754501"/>
      </p:ext>
    </p:extLst>
  </p:cSld>
  <p:clrMapOvr>
    <a:masterClrMapping/>
  </p:clrMapOvr>
  <p:transition/>
</p:sldLayout>
</file>

<file path=ppt/slideLayouts/slideLayout18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8967163"/>
      </p:ext>
    </p:extLst>
  </p:cSld>
  <p:clrMapOvr>
    <a:masterClrMapping/>
  </p:clrMapOvr>
  <p:transition/>
</p:sldLayout>
</file>

<file path=ppt/slideLayouts/slideLayout1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359900" y="254000"/>
            <a:ext cx="2857500" cy="82423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87400" y="254000"/>
            <a:ext cx="8420100" cy="82423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4629260"/>
      </p:ext>
    </p:extLst>
  </p:cSld>
  <p:clrMapOvr>
    <a:masterClrMapping/>
  </p:clrMapOvr>
  <p:transition/>
</p:sldLayout>
</file>

<file path=ppt/slideLayouts/slideLayout18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25600" y="1597025"/>
            <a:ext cx="9753600" cy="3395663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25600" y="5122863"/>
            <a:ext cx="9753600" cy="23542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8013404"/>
      </p:ext>
    </p:extLst>
  </p:cSld>
  <p:clrMapOvr>
    <a:masterClrMapping/>
  </p:clrMapOvr>
  <p:transition/>
</p:sldLayout>
</file>

<file path=ppt/slideLayouts/slideLayout18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1015716"/>
      </p:ext>
    </p:extLst>
  </p:cSld>
  <p:clrMapOvr>
    <a:masterClrMapping/>
  </p:clrMapOvr>
  <p:transition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5350" y="650875"/>
            <a:ext cx="4194175" cy="2274888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529263" y="1404938"/>
            <a:ext cx="6583362" cy="69310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95350" y="2925763"/>
            <a:ext cx="4194175" cy="5421312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744331336"/>
      </p:ext>
    </p:extLst>
  </p:cSld>
  <p:clrMapOvr>
    <a:masterClrMapping/>
  </p:clrMapOvr>
  <p:transition/>
</p:sldLayout>
</file>

<file path=ppt/slideLayouts/slideLayout19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7413" y="2432050"/>
            <a:ext cx="11217275" cy="4056063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87413" y="6527800"/>
            <a:ext cx="11217275" cy="2133600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769239617"/>
      </p:ext>
    </p:extLst>
  </p:cSld>
  <p:clrMapOvr>
    <a:masterClrMapping/>
  </p:clrMapOvr>
  <p:transition/>
</p:sldLayout>
</file>

<file path=ppt/slideLayouts/slideLayout19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87400" y="2781300"/>
            <a:ext cx="5638800" cy="5715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78600" y="2781300"/>
            <a:ext cx="5638800" cy="5715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0068012"/>
      </p:ext>
    </p:extLst>
  </p:cSld>
  <p:clrMapOvr>
    <a:masterClrMapping/>
  </p:clrMapOvr>
  <p:transition/>
</p:sldLayout>
</file>

<file path=ppt/slideLayouts/slideLayout19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5350" y="519113"/>
            <a:ext cx="11217275" cy="188595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95350" y="2390775"/>
            <a:ext cx="5502275" cy="117157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95350" y="3562350"/>
            <a:ext cx="5502275" cy="5240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83363" y="2390775"/>
            <a:ext cx="5529262" cy="117157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583363" y="3562350"/>
            <a:ext cx="5529262" cy="5240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4154207"/>
      </p:ext>
    </p:extLst>
  </p:cSld>
  <p:clrMapOvr>
    <a:masterClrMapping/>
  </p:clrMapOvr>
  <p:transition/>
</p:sldLayout>
</file>

<file path=ppt/slideLayouts/slideLayout19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0551141"/>
      </p:ext>
    </p:extLst>
  </p:cSld>
  <p:clrMapOvr>
    <a:masterClrMapping/>
  </p:clrMapOvr>
  <p:transition/>
</p:sldLayout>
</file>

<file path=ppt/slideLayouts/slideLayout19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24602894"/>
      </p:ext>
    </p:extLst>
  </p:cSld>
  <p:clrMapOvr>
    <a:masterClrMapping/>
  </p:clrMapOvr>
  <p:transition/>
</p:sldLayout>
</file>

<file path=ppt/slideLayouts/slideLayout19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5350" y="650875"/>
            <a:ext cx="4194175" cy="2274888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529263" y="1404938"/>
            <a:ext cx="6583362" cy="69310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95350" y="2925763"/>
            <a:ext cx="4194175" cy="5421312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126154194"/>
      </p:ext>
    </p:extLst>
  </p:cSld>
  <p:clrMapOvr>
    <a:masterClrMapping/>
  </p:clrMapOvr>
  <p:transition/>
</p:sldLayout>
</file>

<file path=ppt/slideLayouts/slideLayout19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5350" y="650875"/>
            <a:ext cx="4194175" cy="2274888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529263" y="1404938"/>
            <a:ext cx="6583362" cy="69310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95350" y="2925763"/>
            <a:ext cx="4194175" cy="5421312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807415951"/>
      </p:ext>
    </p:extLst>
  </p:cSld>
  <p:clrMapOvr>
    <a:masterClrMapping/>
  </p:clrMapOvr>
  <p:transition/>
</p:sldLayout>
</file>

<file path=ppt/slideLayouts/slideLayout19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0871523"/>
      </p:ext>
    </p:extLst>
  </p:cSld>
  <p:clrMapOvr>
    <a:masterClrMapping/>
  </p:clrMapOvr>
  <p:transition/>
</p:sldLayout>
</file>

<file path=ppt/slideLayouts/slideLayout19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359900" y="254000"/>
            <a:ext cx="2857500" cy="82423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87400" y="254000"/>
            <a:ext cx="8420100" cy="82423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2975373"/>
      </p:ext>
    </p:extLst>
  </p:cSld>
  <p:clrMapOvr>
    <a:masterClrMapping/>
  </p:clrMapOvr>
  <p:transition/>
</p:sldLayout>
</file>

<file path=ppt/slideLayouts/slideLayout19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25600" y="1597025"/>
            <a:ext cx="9753600" cy="3395663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25600" y="5122863"/>
            <a:ext cx="9753600" cy="23542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5453370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6567254"/>
      </p:ext>
    </p:extLst>
  </p:cSld>
  <p:clrMapOvr>
    <a:masterClrMapping/>
  </p:clrMapOvr>
  <p:transition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5350" y="650875"/>
            <a:ext cx="4194175" cy="2274888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529263" y="1404938"/>
            <a:ext cx="6583362" cy="69310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95350" y="2925763"/>
            <a:ext cx="4194175" cy="5421312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343231252"/>
      </p:ext>
    </p:extLst>
  </p:cSld>
  <p:clrMapOvr>
    <a:masterClrMapping/>
  </p:clrMapOvr>
  <p:transition/>
</p:sldLayout>
</file>

<file path=ppt/slideLayouts/slideLayout20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8848663"/>
      </p:ext>
    </p:extLst>
  </p:cSld>
  <p:clrMapOvr>
    <a:masterClrMapping/>
  </p:clrMapOvr>
  <p:transition/>
</p:sldLayout>
</file>

<file path=ppt/slideLayouts/slideLayout20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7413" y="2432050"/>
            <a:ext cx="11217275" cy="4056063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87413" y="6527800"/>
            <a:ext cx="11217275" cy="2133600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035934029"/>
      </p:ext>
    </p:extLst>
  </p:cSld>
  <p:clrMapOvr>
    <a:masterClrMapping/>
  </p:clrMapOvr>
  <p:transition/>
</p:sldLayout>
</file>

<file path=ppt/slideLayouts/slideLayout20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87400" y="2781300"/>
            <a:ext cx="5638800" cy="5715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78600" y="2781300"/>
            <a:ext cx="5638800" cy="5715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0009283"/>
      </p:ext>
    </p:extLst>
  </p:cSld>
  <p:clrMapOvr>
    <a:masterClrMapping/>
  </p:clrMapOvr>
  <p:transition/>
</p:sldLayout>
</file>

<file path=ppt/slideLayouts/slideLayout20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5350" y="519113"/>
            <a:ext cx="11217275" cy="188595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95350" y="2390775"/>
            <a:ext cx="5502275" cy="117157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95350" y="3562350"/>
            <a:ext cx="5502275" cy="5240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83363" y="2390775"/>
            <a:ext cx="5529262" cy="117157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583363" y="3562350"/>
            <a:ext cx="5529262" cy="5240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9874217"/>
      </p:ext>
    </p:extLst>
  </p:cSld>
  <p:clrMapOvr>
    <a:masterClrMapping/>
  </p:clrMapOvr>
  <p:transition/>
</p:sldLayout>
</file>

<file path=ppt/slideLayouts/slideLayout20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4603530"/>
      </p:ext>
    </p:extLst>
  </p:cSld>
  <p:clrMapOvr>
    <a:masterClrMapping/>
  </p:clrMapOvr>
  <p:transition/>
</p:sldLayout>
</file>

<file path=ppt/slideLayouts/slideLayout20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638275"/>
      </p:ext>
    </p:extLst>
  </p:cSld>
  <p:clrMapOvr>
    <a:masterClrMapping/>
  </p:clrMapOvr>
  <p:transition/>
</p:sldLayout>
</file>

<file path=ppt/slideLayouts/slideLayout20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5350" y="650875"/>
            <a:ext cx="4194175" cy="2274888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529263" y="1404938"/>
            <a:ext cx="6583362" cy="69310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95350" y="2925763"/>
            <a:ext cx="4194175" cy="5421312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56739215"/>
      </p:ext>
    </p:extLst>
  </p:cSld>
  <p:clrMapOvr>
    <a:masterClrMapping/>
  </p:clrMapOvr>
  <p:transition/>
</p:sldLayout>
</file>

<file path=ppt/slideLayouts/slideLayout20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5350" y="650875"/>
            <a:ext cx="4194175" cy="2274888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529263" y="1404938"/>
            <a:ext cx="6583362" cy="69310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95350" y="2925763"/>
            <a:ext cx="4194175" cy="5421312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502893038"/>
      </p:ext>
    </p:extLst>
  </p:cSld>
  <p:clrMapOvr>
    <a:masterClrMapping/>
  </p:clrMapOvr>
  <p:transition/>
</p:sldLayout>
</file>

<file path=ppt/slideLayouts/slideLayout20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2758480"/>
      </p:ext>
    </p:extLst>
  </p:cSld>
  <p:clrMapOvr>
    <a:masterClrMapping/>
  </p:clrMapOvr>
  <p:transition/>
</p:sldLayout>
</file>

<file path=ppt/slideLayouts/slideLayout20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359900" y="254000"/>
            <a:ext cx="2857500" cy="82423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87400" y="254000"/>
            <a:ext cx="8420100" cy="82423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4904903"/>
      </p:ext>
    </p:extLst>
  </p:cSld>
  <p:clrMapOvr>
    <a:masterClrMapping/>
  </p:clrMapOvr>
  <p:transition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915821"/>
      </p:ext>
    </p:extLst>
  </p:cSld>
  <p:clrMapOvr>
    <a:masterClrMapping/>
  </p:clrMapOvr>
  <p:transition/>
</p:sldLayout>
</file>

<file path=ppt/slideLayouts/slideLayout2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25600" y="1597025"/>
            <a:ext cx="9753600" cy="3395663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25600" y="5122863"/>
            <a:ext cx="9753600" cy="23542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3135170"/>
      </p:ext>
    </p:extLst>
  </p:cSld>
  <p:clrMapOvr>
    <a:masterClrMapping/>
  </p:clrMapOvr>
  <p:transition/>
</p:sldLayout>
</file>

<file path=ppt/slideLayouts/slideLayout2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282526"/>
      </p:ext>
    </p:extLst>
  </p:cSld>
  <p:clrMapOvr>
    <a:masterClrMapping/>
  </p:clrMapOvr>
  <p:transition/>
</p:sldLayout>
</file>

<file path=ppt/slideLayouts/slideLayout21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7413" y="2432050"/>
            <a:ext cx="11217275" cy="4056063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87413" y="6527800"/>
            <a:ext cx="11217275" cy="2133600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65301624"/>
      </p:ext>
    </p:extLst>
  </p:cSld>
  <p:clrMapOvr>
    <a:masterClrMapping/>
  </p:clrMapOvr>
  <p:transition/>
</p:sldLayout>
</file>

<file path=ppt/slideLayouts/slideLayout21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87400" y="2781300"/>
            <a:ext cx="5638800" cy="5715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78600" y="2781300"/>
            <a:ext cx="5638800" cy="5715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9448093"/>
      </p:ext>
    </p:extLst>
  </p:cSld>
  <p:clrMapOvr>
    <a:masterClrMapping/>
  </p:clrMapOvr>
  <p:transition/>
</p:sldLayout>
</file>

<file path=ppt/slideLayouts/slideLayout21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5350" y="519113"/>
            <a:ext cx="11217275" cy="188595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95350" y="2390775"/>
            <a:ext cx="5502275" cy="117157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95350" y="3562350"/>
            <a:ext cx="5502275" cy="5240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83363" y="2390775"/>
            <a:ext cx="5529262" cy="117157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583363" y="3562350"/>
            <a:ext cx="5529262" cy="5240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0951099"/>
      </p:ext>
    </p:extLst>
  </p:cSld>
  <p:clrMapOvr>
    <a:masterClrMapping/>
  </p:clrMapOvr>
  <p:transition/>
</p:sldLayout>
</file>

<file path=ppt/slideLayouts/slideLayout2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8019402"/>
      </p:ext>
    </p:extLst>
  </p:cSld>
  <p:clrMapOvr>
    <a:masterClrMapping/>
  </p:clrMapOvr>
  <p:transition/>
</p:sldLayout>
</file>

<file path=ppt/slideLayouts/slideLayout2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04065398"/>
      </p:ext>
    </p:extLst>
  </p:cSld>
  <p:clrMapOvr>
    <a:masterClrMapping/>
  </p:clrMapOvr>
  <p:transition/>
</p:sldLayout>
</file>

<file path=ppt/slideLayouts/slideLayout21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5350" y="650875"/>
            <a:ext cx="4194175" cy="2274888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529263" y="1404938"/>
            <a:ext cx="6583362" cy="69310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95350" y="2925763"/>
            <a:ext cx="4194175" cy="5421312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065361854"/>
      </p:ext>
    </p:extLst>
  </p:cSld>
  <p:clrMapOvr>
    <a:masterClrMapping/>
  </p:clrMapOvr>
  <p:transition/>
</p:sldLayout>
</file>

<file path=ppt/slideLayouts/slideLayout21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5350" y="650875"/>
            <a:ext cx="4194175" cy="2274888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529263" y="1404938"/>
            <a:ext cx="6583362" cy="69310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95350" y="2925763"/>
            <a:ext cx="4194175" cy="5421312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684147550"/>
      </p:ext>
    </p:extLst>
  </p:cSld>
  <p:clrMapOvr>
    <a:masterClrMapping/>
  </p:clrMapOvr>
  <p:transition/>
</p:sldLayout>
</file>

<file path=ppt/slideLayouts/slideLayout2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2775683"/>
      </p:ext>
    </p:extLst>
  </p:cSld>
  <p:clrMapOvr>
    <a:masterClrMapping/>
  </p:clrMapOvr>
  <p:transition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359900" y="254000"/>
            <a:ext cx="2857500" cy="82423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87400" y="254000"/>
            <a:ext cx="8420100" cy="82423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1129628"/>
      </p:ext>
    </p:extLst>
  </p:cSld>
  <p:clrMapOvr>
    <a:masterClrMapping/>
  </p:clrMapOvr>
  <p:transition/>
</p:sldLayout>
</file>

<file path=ppt/slideLayouts/slideLayout2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359900" y="254000"/>
            <a:ext cx="2857500" cy="82423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87400" y="254000"/>
            <a:ext cx="8420100" cy="82423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4869778"/>
      </p:ext>
    </p:extLst>
  </p:cSld>
  <p:clrMapOvr>
    <a:masterClrMapping/>
  </p:clrMapOvr>
  <p:transition/>
</p:sldLayout>
</file>

<file path=ppt/slideLayouts/slideLayout2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25600" y="1597025"/>
            <a:ext cx="9753600" cy="3395663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25600" y="5122863"/>
            <a:ext cx="9753600" cy="23542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5684408"/>
      </p:ext>
    </p:extLst>
  </p:cSld>
  <p:clrMapOvr>
    <a:masterClrMapping/>
  </p:clrMapOvr>
  <p:transition/>
</p:sldLayout>
</file>

<file path=ppt/slideLayouts/slideLayout22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8657799"/>
      </p:ext>
    </p:extLst>
  </p:cSld>
  <p:clrMapOvr>
    <a:masterClrMapping/>
  </p:clrMapOvr>
  <p:transition/>
</p:sldLayout>
</file>

<file path=ppt/slideLayouts/slideLayout22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7413" y="2432050"/>
            <a:ext cx="11217275" cy="4056063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87413" y="6527800"/>
            <a:ext cx="11217275" cy="2133600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423089778"/>
      </p:ext>
    </p:extLst>
  </p:cSld>
  <p:clrMapOvr>
    <a:masterClrMapping/>
  </p:clrMapOvr>
  <p:transition/>
</p:sldLayout>
</file>

<file path=ppt/slideLayouts/slideLayout22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87400" y="2781300"/>
            <a:ext cx="5638800" cy="5715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78600" y="2781300"/>
            <a:ext cx="5638800" cy="5715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0815490"/>
      </p:ext>
    </p:extLst>
  </p:cSld>
  <p:clrMapOvr>
    <a:masterClrMapping/>
  </p:clrMapOvr>
  <p:transition/>
</p:sldLayout>
</file>

<file path=ppt/slideLayouts/slideLayout22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5350" y="519113"/>
            <a:ext cx="11217275" cy="188595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95350" y="2390775"/>
            <a:ext cx="5502275" cy="117157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95350" y="3562350"/>
            <a:ext cx="5502275" cy="5240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83363" y="2390775"/>
            <a:ext cx="5529262" cy="117157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583363" y="3562350"/>
            <a:ext cx="5529262" cy="5240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0218944"/>
      </p:ext>
    </p:extLst>
  </p:cSld>
  <p:clrMapOvr>
    <a:masterClrMapping/>
  </p:clrMapOvr>
  <p:transition/>
</p:sldLayout>
</file>

<file path=ppt/slideLayouts/slideLayout2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8882352"/>
      </p:ext>
    </p:extLst>
  </p:cSld>
  <p:clrMapOvr>
    <a:masterClrMapping/>
  </p:clrMapOvr>
  <p:transition/>
</p:sldLayout>
</file>

<file path=ppt/slideLayouts/slideLayout22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74021153"/>
      </p:ext>
    </p:extLst>
  </p:cSld>
  <p:clrMapOvr>
    <a:masterClrMapping/>
  </p:clrMapOvr>
  <p:transition/>
</p:sldLayout>
</file>

<file path=ppt/slideLayouts/slideLayout22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5350" y="650875"/>
            <a:ext cx="4194175" cy="2274888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529263" y="1404938"/>
            <a:ext cx="6583362" cy="69310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95350" y="2925763"/>
            <a:ext cx="4194175" cy="5421312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994481011"/>
      </p:ext>
    </p:extLst>
  </p:cSld>
  <p:clrMapOvr>
    <a:masterClrMapping/>
  </p:clrMapOvr>
  <p:transition/>
</p:sldLayout>
</file>

<file path=ppt/slideLayouts/slideLayout22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5350" y="650875"/>
            <a:ext cx="4194175" cy="2274888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529263" y="1404938"/>
            <a:ext cx="6583362" cy="69310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95350" y="2925763"/>
            <a:ext cx="4194175" cy="5421312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197823316"/>
      </p:ext>
    </p:extLst>
  </p:cSld>
  <p:clrMapOvr>
    <a:masterClrMapping/>
  </p:clrMapOvr>
  <p:transition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25600" y="1597025"/>
            <a:ext cx="9753600" cy="3395663"/>
          </a:xfrm>
        </p:spPr>
        <p:txBody>
          <a:bodyPr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25600" y="5122863"/>
            <a:ext cx="9753600" cy="23542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5866944"/>
      </p:ext>
    </p:extLst>
  </p:cSld>
  <p:clrMapOvr>
    <a:masterClrMapping/>
  </p:clrMapOvr>
  <p:transition/>
</p:sldLayout>
</file>

<file path=ppt/slideLayouts/slideLayout23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9371914"/>
      </p:ext>
    </p:extLst>
  </p:cSld>
  <p:clrMapOvr>
    <a:masterClrMapping/>
  </p:clrMapOvr>
  <p:transition/>
</p:sldLayout>
</file>

<file path=ppt/slideLayouts/slideLayout2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359900" y="254000"/>
            <a:ext cx="2857500" cy="82423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87400" y="254000"/>
            <a:ext cx="8420100" cy="82423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1251969"/>
      </p:ext>
    </p:extLst>
  </p:cSld>
  <p:clrMapOvr>
    <a:masterClrMapping/>
  </p:clrMapOvr>
  <p:transition/>
</p:sldLayout>
</file>

<file path=ppt/slideLayouts/slideLayout23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25600" y="1597025"/>
            <a:ext cx="9753600" cy="3395663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25600" y="5122863"/>
            <a:ext cx="9753600" cy="23542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757893"/>
      </p:ext>
    </p:extLst>
  </p:cSld>
  <p:clrMapOvr>
    <a:masterClrMapping/>
  </p:clrMapOvr>
  <p:transition/>
</p:sldLayout>
</file>

<file path=ppt/slideLayouts/slideLayout23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6183958"/>
      </p:ext>
    </p:extLst>
  </p:cSld>
  <p:clrMapOvr>
    <a:masterClrMapping/>
  </p:clrMapOvr>
  <p:transition/>
</p:sldLayout>
</file>

<file path=ppt/slideLayouts/slideLayout23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7413" y="2432050"/>
            <a:ext cx="11217275" cy="4056063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87413" y="6527800"/>
            <a:ext cx="11217275" cy="2133600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136676457"/>
      </p:ext>
    </p:extLst>
  </p:cSld>
  <p:clrMapOvr>
    <a:masterClrMapping/>
  </p:clrMapOvr>
  <p:transition/>
</p:sldLayout>
</file>

<file path=ppt/slideLayouts/slideLayout23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87400" y="2781300"/>
            <a:ext cx="5638800" cy="5715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78600" y="2781300"/>
            <a:ext cx="5638800" cy="5715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5200176"/>
      </p:ext>
    </p:extLst>
  </p:cSld>
  <p:clrMapOvr>
    <a:masterClrMapping/>
  </p:clrMapOvr>
  <p:transition/>
</p:sldLayout>
</file>

<file path=ppt/slideLayouts/slideLayout23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5350" y="519113"/>
            <a:ext cx="11217275" cy="188595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95350" y="2390775"/>
            <a:ext cx="5502275" cy="117157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95350" y="3562350"/>
            <a:ext cx="5502275" cy="5240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83363" y="2390775"/>
            <a:ext cx="5529262" cy="117157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583363" y="3562350"/>
            <a:ext cx="5529262" cy="5240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9729659"/>
      </p:ext>
    </p:extLst>
  </p:cSld>
  <p:clrMapOvr>
    <a:masterClrMapping/>
  </p:clrMapOvr>
  <p:transition/>
</p:sldLayout>
</file>

<file path=ppt/slideLayouts/slideLayout23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3624394"/>
      </p:ext>
    </p:extLst>
  </p:cSld>
  <p:clrMapOvr>
    <a:masterClrMapping/>
  </p:clrMapOvr>
  <p:transition/>
</p:sldLayout>
</file>

<file path=ppt/slideLayouts/slideLayout23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33277235"/>
      </p:ext>
    </p:extLst>
  </p:cSld>
  <p:clrMapOvr>
    <a:masterClrMapping/>
  </p:clrMapOvr>
  <p:transition/>
</p:sldLayout>
</file>

<file path=ppt/slideLayouts/slideLayout23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5350" y="650875"/>
            <a:ext cx="4194175" cy="2274888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529263" y="1404938"/>
            <a:ext cx="6583362" cy="69310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95350" y="2925763"/>
            <a:ext cx="4194175" cy="5421312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137445630"/>
      </p:ext>
    </p:extLst>
  </p:cSld>
  <p:clrMapOvr>
    <a:masterClrMapping/>
  </p:clrMapOvr>
  <p:transition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6425215"/>
      </p:ext>
    </p:extLst>
  </p:cSld>
  <p:clrMapOvr>
    <a:masterClrMapping/>
  </p:clrMapOvr>
  <p:transition/>
</p:sldLayout>
</file>

<file path=ppt/slideLayouts/slideLayout24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5350" y="650875"/>
            <a:ext cx="4194175" cy="2274888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529263" y="1404938"/>
            <a:ext cx="6583362" cy="69310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95350" y="2925763"/>
            <a:ext cx="4194175" cy="5421312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02883854"/>
      </p:ext>
    </p:extLst>
  </p:cSld>
  <p:clrMapOvr>
    <a:masterClrMapping/>
  </p:clrMapOvr>
  <p:transition/>
</p:sldLayout>
</file>

<file path=ppt/slideLayouts/slideLayout24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9194533"/>
      </p:ext>
    </p:extLst>
  </p:cSld>
  <p:clrMapOvr>
    <a:masterClrMapping/>
  </p:clrMapOvr>
  <p:transition/>
</p:sldLayout>
</file>

<file path=ppt/slideLayouts/slideLayout24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359900" y="254000"/>
            <a:ext cx="2857500" cy="82423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87400" y="254000"/>
            <a:ext cx="8420100" cy="82423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8954359"/>
      </p:ext>
    </p:extLst>
  </p:cSld>
  <p:clrMapOvr>
    <a:masterClrMapping/>
  </p:clrMapOvr>
  <p:transition/>
</p:sldLayout>
</file>

<file path=ppt/slideLayouts/slideLayout24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25600" y="1597025"/>
            <a:ext cx="9753600" cy="3395663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25600" y="5122863"/>
            <a:ext cx="9753600" cy="23542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3765861"/>
      </p:ext>
    </p:extLst>
  </p:cSld>
  <p:clrMapOvr>
    <a:masterClrMapping/>
  </p:clrMapOvr>
  <p:transition/>
</p:sldLayout>
</file>

<file path=ppt/slideLayouts/slideLayout24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6638940"/>
      </p:ext>
    </p:extLst>
  </p:cSld>
  <p:clrMapOvr>
    <a:masterClrMapping/>
  </p:clrMapOvr>
  <p:transition/>
</p:sldLayout>
</file>

<file path=ppt/slideLayouts/slideLayout24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7413" y="2432050"/>
            <a:ext cx="11217275" cy="4056063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87413" y="6527800"/>
            <a:ext cx="11217275" cy="2133600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342935377"/>
      </p:ext>
    </p:extLst>
  </p:cSld>
  <p:clrMapOvr>
    <a:masterClrMapping/>
  </p:clrMapOvr>
  <p:transition/>
</p:sldLayout>
</file>

<file path=ppt/slideLayouts/slideLayout24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87400" y="2781300"/>
            <a:ext cx="5638800" cy="5715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78600" y="2781300"/>
            <a:ext cx="5638800" cy="5715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3381393"/>
      </p:ext>
    </p:extLst>
  </p:cSld>
  <p:clrMapOvr>
    <a:masterClrMapping/>
  </p:clrMapOvr>
  <p:transition/>
</p:sldLayout>
</file>

<file path=ppt/slideLayouts/slideLayout24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5350" y="519113"/>
            <a:ext cx="11217275" cy="188595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95350" y="2390775"/>
            <a:ext cx="5502275" cy="117157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95350" y="3562350"/>
            <a:ext cx="5502275" cy="5240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83363" y="2390775"/>
            <a:ext cx="5529262" cy="117157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583363" y="3562350"/>
            <a:ext cx="5529262" cy="5240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6208883"/>
      </p:ext>
    </p:extLst>
  </p:cSld>
  <p:clrMapOvr>
    <a:masterClrMapping/>
  </p:clrMapOvr>
  <p:transition/>
</p:sldLayout>
</file>

<file path=ppt/slideLayouts/slideLayout24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0793910"/>
      </p:ext>
    </p:extLst>
  </p:cSld>
  <p:clrMapOvr>
    <a:masterClrMapping/>
  </p:clrMapOvr>
  <p:transition/>
</p:sldLayout>
</file>

<file path=ppt/slideLayouts/slideLayout24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32945887"/>
      </p:ext>
    </p:extLst>
  </p:cSld>
  <p:clrMapOvr>
    <a:masterClrMapping/>
  </p:clrMapOvr>
  <p:transition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7413" y="2432050"/>
            <a:ext cx="11217275" cy="4056063"/>
          </a:xfrm>
        </p:spPr>
        <p:txBody>
          <a:bodyPr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87413" y="6527800"/>
            <a:ext cx="11217275" cy="2133600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53743701"/>
      </p:ext>
    </p:extLst>
  </p:cSld>
  <p:clrMapOvr>
    <a:masterClrMapping/>
  </p:clrMapOvr>
  <p:transition/>
</p:sldLayout>
</file>

<file path=ppt/slideLayouts/slideLayout25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5350" y="650875"/>
            <a:ext cx="4194175" cy="2274888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529263" y="1404938"/>
            <a:ext cx="6583362" cy="69310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95350" y="2925763"/>
            <a:ext cx="4194175" cy="5421312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947578736"/>
      </p:ext>
    </p:extLst>
  </p:cSld>
  <p:clrMapOvr>
    <a:masterClrMapping/>
  </p:clrMapOvr>
  <p:transition/>
</p:sldLayout>
</file>

<file path=ppt/slideLayouts/slideLayout25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5350" y="650875"/>
            <a:ext cx="4194175" cy="2274888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529263" y="1404938"/>
            <a:ext cx="6583362" cy="69310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95350" y="2925763"/>
            <a:ext cx="4194175" cy="5421312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277115887"/>
      </p:ext>
    </p:extLst>
  </p:cSld>
  <p:clrMapOvr>
    <a:masterClrMapping/>
  </p:clrMapOvr>
  <p:transition/>
</p:sldLayout>
</file>

<file path=ppt/slideLayouts/slideLayout25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8121577"/>
      </p:ext>
    </p:extLst>
  </p:cSld>
  <p:clrMapOvr>
    <a:masterClrMapping/>
  </p:clrMapOvr>
  <p:transition/>
</p:sldLayout>
</file>

<file path=ppt/slideLayouts/slideLayout25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359900" y="254000"/>
            <a:ext cx="2857500" cy="82423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87400" y="254000"/>
            <a:ext cx="8420100" cy="82423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3115035"/>
      </p:ext>
    </p:extLst>
  </p:cSld>
  <p:clrMapOvr>
    <a:masterClrMapping/>
  </p:clrMapOvr>
  <p:transition/>
</p:sldLayout>
</file>

<file path=ppt/slideLayouts/slideLayout25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25600" y="1597025"/>
            <a:ext cx="9753600" cy="3395663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25600" y="5122863"/>
            <a:ext cx="9753600" cy="23542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0326435"/>
      </p:ext>
    </p:extLst>
  </p:cSld>
  <p:clrMapOvr>
    <a:masterClrMapping/>
  </p:clrMapOvr>
  <p:transition/>
</p:sldLayout>
</file>

<file path=ppt/slideLayouts/slideLayout25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2463470"/>
      </p:ext>
    </p:extLst>
  </p:cSld>
  <p:clrMapOvr>
    <a:masterClrMapping/>
  </p:clrMapOvr>
  <p:transition/>
</p:sldLayout>
</file>

<file path=ppt/slideLayouts/slideLayout25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7413" y="2432050"/>
            <a:ext cx="11217275" cy="4056063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87413" y="6527800"/>
            <a:ext cx="11217275" cy="2133600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548334444"/>
      </p:ext>
    </p:extLst>
  </p:cSld>
  <p:clrMapOvr>
    <a:masterClrMapping/>
  </p:clrMapOvr>
  <p:transition/>
</p:sldLayout>
</file>

<file path=ppt/slideLayouts/slideLayout25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87400" y="2781300"/>
            <a:ext cx="5638800" cy="5715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78600" y="2781300"/>
            <a:ext cx="5638800" cy="5715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0834359"/>
      </p:ext>
    </p:extLst>
  </p:cSld>
  <p:clrMapOvr>
    <a:masterClrMapping/>
  </p:clrMapOvr>
  <p:transition/>
</p:sldLayout>
</file>

<file path=ppt/slideLayouts/slideLayout25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5350" y="519113"/>
            <a:ext cx="11217275" cy="188595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95350" y="2390775"/>
            <a:ext cx="5502275" cy="117157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95350" y="3562350"/>
            <a:ext cx="5502275" cy="5240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83363" y="2390775"/>
            <a:ext cx="5529262" cy="117157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583363" y="3562350"/>
            <a:ext cx="5529262" cy="5240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7334181"/>
      </p:ext>
    </p:extLst>
  </p:cSld>
  <p:clrMapOvr>
    <a:masterClrMapping/>
  </p:clrMapOvr>
  <p:transition/>
</p:sldLayout>
</file>

<file path=ppt/slideLayouts/slideLayout25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355668"/>
      </p:ext>
    </p:extLst>
  </p:cSld>
  <p:clrMapOvr>
    <a:masterClrMapping/>
  </p:clrMapOvr>
  <p:transition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35000" y="4902200"/>
            <a:ext cx="2857500" cy="3302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644900" y="4902200"/>
            <a:ext cx="2857500" cy="3302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8657876"/>
      </p:ext>
    </p:extLst>
  </p:cSld>
  <p:clrMapOvr>
    <a:masterClrMapping/>
  </p:clrMapOvr>
  <p:transition/>
</p:sldLayout>
</file>

<file path=ppt/slideLayouts/slideLayout26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2427030"/>
      </p:ext>
    </p:extLst>
  </p:cSld>
  <p:clrMapOvr>
    <a:masterClrMapping/>
  </p:clrMapOvr>
  <p:transition/>
</p:sldLayout>
</file>

<file path=ppt/slideLayouts/slideLayout26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5350" y="650875"/>
            <a:ext cx="4194175" cy="2274888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529263" y="1404938"/>
            <a:ext cx="6583362" cy="69310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95350" y="2925763"/>
            <a:ext cx="4194175" cy="5421312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226793336"/>
      </p:ext>
    </p:extLst>
  </p:cSld>
  <p:clrMapOvr>
    <a:masterClrMapping/>
  </p:clrMapOvr>
  <p:transition/>
</p:sldLayout>
</file>

<file path=ppt/slideLayouts/slideLayout26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5350" y="650875"/>
            <a:ext cx="4194175" cy="2274888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529263" y="1404938"/>
            <a:ext cx="6583362" cy="69310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95350" y="2925763"/>
            <a:ext cx="4194175" cy="5421312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287357483"/>
      </p:ext>
    </p:extLst>
  </p:cSld>
  <p:clrMapOvr>
    <a:masterClrMapping/>
  </p:clrMapOvr>
  <p:transition/>
</p:sldLayout>
</file>

<file path=ppt/slideLayouts/slideLayout26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6957897"/>
      </p:ext>
    </p:extLst>
  </p:cSld>
  <p:clrMapOvr>
    <a:masterClrMapping/>
  </p:clrMapOvr>
  <p:transition/>
</p:sldLayout>
</file>

<file path=ppt/slideLayouts/slideLayout26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359900" y="254000"/>
            <a:ext cx="2857500" cy="82423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87400" y="254000"/>
            <a:ext cx="8420100" cy="82423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9141332"/>
      </p:ext>
    </p:extLst>
  </p:cSld>
  <p:clrMapOvr>
    <a:masterClrMapping/>
  </p:clrMapOvr>
  <p:transition/>
</p:sldLayout>
</file>

<file path=ppt/slideLayouts/slideLayout26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25600" y="1597025"/>
            <a:ext cx="9753600" cy="3395663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25600" y="5122863"/>
            <a:ext cx="9753600" cy="23542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3856430"/>
      </p:ext>
    </p:extLst>
  </p:cSld>
  <p:clrMapOvr>
    <a:masterClrMapping/>
  </p:clrMapOvr>
  <p:transition/>
</p:sldLayout>
</file>

<file path=ppt/slideLayouts/slideLayout26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0381751"/>
      </p:ext>
    </p:extLst>
  </p:cSld>
  <p:clrMapOvr>
    <a:masterClrMapping/>
  </p:clrMapOvr>
  <p:transition/>
</p:sldLayout>
</file>

<file path=ppt/slideLayouts/slideLayout26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7413" y="2432050"/>
            <a:ext cx="11217275" cy="4056063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87413" y="6527800"/>
            <a:ext cx="11217275" cy="2133600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272349999"/>
      </p:ext>
    </p:extLst>
  </p:cSld>
  <p:clrMapOvr>
    <a:masterClrMapping/>
  </p:clrMapOvr>
  <p:transition/>
</p:sldLayout>
</file>

<file path=ppt/slideLayouts/slideLayout26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87400" y="2781300"/>
            <a:ext cx="5638800" cy="5715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78600" y="2781300"/>
            <a:ext cx="5638800" cy="5715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6032382"/>
      </p:ext>
    </p:extLst>
  </p:cSld>
  <p:clrMapOvr>
    <a:masterClrMapping/>
  </p:clrMapOvr>
  <p:transition/>
</p:sldLayout>
</file>

<file path=ppt/slideLayouts/slideLayout26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5350" y="519113"/>
            <a:ext cx="11217275" cy="188595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95350" y="2390775"/>
            <a:ext cx="5502275" cy="117157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95350" y="3562350"/>
            <a:ext cx="5502275" cy="5240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83363" y="2390775"/>
            <a:ext cx="5529262" cy="117157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583363" y="3562350"/>
            <a:ext cx="5529262" cy="5240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8890766"/>
      </p:ext>
    </p:extLst>
  </p:cSld>
  <p:clrMapOvr>
    <a:masterClrMapping/>
  </p:clrMapOvr>
  <p:transition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5350" y="519113"/>
            <a:ext cx="11217275" cy="188595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95350" y="2390775"/>
            <a:ext cx="5502275" cy="117157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95350" y="3562350"/>
            <a:ext cx="5502275" cy="5240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83363" y="2390775"/>
            <a:ext cx="5529262" cy="117157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583363" y="3562350"/>
            <a:ext cx="5529262" cy="5240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180939"/>
      </p:ext>
    </p:extLst>
  </p:cSld>
  <p:clrMapOvr>
    <a:masterClrMapping/>
  </p:clrMapOvr>
  <p:transition/>
</p:sldLayout>
</file>

<file path=ppt/slideLayouts/slideLayout27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0162706"/>
      </p:ext>
    </p:extLst>
  </p:cSld>
  <p:clrMapOvr>
    <a:masterClrMapping/>
  </p:clrMapOvr>
  <p:transition/>
</p:sldLayout>
</file>

<file path=ppt/slideLayouts/slideLayout27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27488330"/>
      </p:ext>
    </p:extLst>
  </p:cSld>
  <p:clrMapOvr>
    <a:masterClrMapping/>
  </p:clrMapOvr>
  <p:transition/>
</p:sldLayout>
</file>

<file path=ppt/slideLayouts/slideLayout27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5350" y="650875"/>
            <a:ext cx="4194175" cy="2274888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529263" y="1404938"/>
            <a:ext cx="6583362" cy="69310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95350" y="2925763"/>
            <a:ext cx="4194175" cy="5421312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202063251"/>
      </p:ext>
    </p:extLst>
  </p:cSld>
  <p:clrMapOvr>
    <a:masterClrMapping/>
  </p:clrMapOvr>
  <p:transition/>
</p:sldLayout>
</file>

<file path=ppt/slideLayouts/slideLayout27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5350" y="650875"/>
            <a:ext cx="4194175" cy="2274888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529263" y="1404938"/>
            <a:ext cx="6583362" cy="69310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95350" y="2925763"/>
            <a:ext cx="4194175" cy="5421312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195677709"/>
      </p:ext>
    </p:extLst>
  </p:cSld>
  <p:clrMapOvr>
    <a:masterClrMapping/>
  </p:clrMapOvr>
  <p:transition/>
</p:sldLayout>
</file>

<file path=ppt/slideLayouts/slideLayout27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2413131"/>
      </p:ext>
    </p:extLst>
  </p:cSld>
  <p:clrMapOvr>
    <a:masterClrMapping/>
  </p:clrMapOvr>
  <p:transition/>
</p:sldLayout>
</file>

<file path=ppt/slideLayouts/slideLayout27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359900" y="254000"/>
            <a:ext cx="2857500" cy="82423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87400" y="254000"/>
            <a:ext cx="8420100" cy="82423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5321719"/>
      </p:ext>
    </p:extLst>
  </p:cSld>
  <p:clrMapOvr>
    <a:masterClrMapping/>
  </p:clrMapOvr>
  <p:transition/>
</p:sldLayout>
</file>

<file path=ppt/slideLayouts/slideLayout27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25600" y="1597025"/>
            <a:ext cx="9753600" cy="3395663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25600" y="5122863"/>
            <a:ext cx="9753600" cy="23542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6819509"/>
      </p:ext>
    </p:extLst>
  </p:cSld>
  <p:clrMapOvr>
    <a:masterClrMapping/>
  </p:clrMapOvr>
  <p:transition/>
</p:sldLayout>
</file>

<file path=ppt/slideLayouts/slideLayout27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76330"/>
      </p:ext>
    </p:extLst>
  </p:cSld>
  <p:clrMapOvr>
    <a:masterClrMapping/>
  </p:clrMapOvr>
  <p:transition/>
</p:sldLayout>
</file>

<file path=ppt/slideLayouts/slideLayout27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7413" y="2432050"/>
            <a:ext cx="11217275" cy="4056063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87413" y="6527800"/>
            <a:ext cx="11217275" cy="2133600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811744231"/>
      </p:ext>
    </p:extLst>
  </p:cSld>
  <p:clrMapOvr>
    <a:masterClrMapping/>
  </p:clrMapOvr>
  <p:transition/>
</p:sldLayout>
</file>

<file path=ppt/slideLayouts/slideLayout27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87400" y="2781300"/>
            <a:ext cx="5638800" cy="5715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78600" y="2781300"/>
            <a:ext cx="5638800" cy="5715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3223960"/>
      </p:ext>
    </p:extLst>
  </p:cSld>
  <p:clrMapOvr>
    <a:masterClrMapping/>
  </p:clrMapOvr>
  <p:transition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4836685"/>
      </p:ext>
    </p:extLst>
  </p:cSld>
  <p:clrMapOvr>
    <a:masterClrMapping/>
  </p:clrMapOvr>
  <p:transition/>
</p:sldLayout>
</file>

<file path=ppt/slideLayouts/slideLayout28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5350" y="519113"/>
            <a:ext cx="11217275" cy="188595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95350" y="2390775"/>
            <a:ext cx="5502275" cy="117157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95350" y="3562350"/>
            <a:ext cx="5502275" cy="5240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83363" y="2390775"/>
            <a:ext cx="5529262" cy="117157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583363" y="3562350"/>
            <a:ext cx="5529262" cy="5240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6749499"/>
      </p:ext>
    </p:extLst>
  </p:cSld>
  <p:clrMapOvr>
    <a:masterClrMapping/>
  </p:clrMapOvr>
  <p:transition/>
</p:sldLayout>
</file>

<file path=ppt/slideLayouts/slideLayout28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7480289"/>
      </p:ext>
    </p:extLst>
  </p:cSld>
  <p:clrMapOvr>
    <a:masterClrMapping/>
  </p:clrMapOvr>
  <p:transition/>
</p:sldLayout>
</file>

<file path=ppt/slideLayouts/slideLayout28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99217187"/>
      </p:ext>
    </p:extLst>
  </p:cSld>
  <p:clrMapOvr>
    <a:masterClrMapping/>
  </p:clrMapOvr>
  <p:transition/>
</p:sldLayout>
</file>

<file path=ppt/slideLayouts/slideLayout28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5350" y="650875"/>
            <a:ext cx="4194175" cy="2274888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529263" y="1404938"/>
            <a:ext cx="6583362" cy="69310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95350" y="2925763"/>
            <a:ext cx="4194175" cy="5421312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176367692"/>
      </p:ext>
    </p:extLst>
  </p:cSld>
  <p:clrMapOvr>
    <a:masterClrMapping/>
  </p:clrMapOvr>
  <p:transition/>
</p:sldLayout>
</file>

<file path=ppt/slideLayouts/slideLayout28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5350" y="650875"/>
            <a:ext cx="4194175" cy="2274888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529263" y="1404938"/>
            <a:ext cx="6583362" cy="69310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95350" y="2925763"/>
            <a:ext cx="4194175" cy="5421312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974440739"/>
      </p:ext>
    </p:extLst>
  </p:cSld>
  <p:clrMapOvr>
    <a:masterClrMapping/>
  </p:clrMapOvr>
  <p:transition/>
</p:sldLayout>
</file>

<file path=ppt/slideLayouts/slideLayout28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0623262"/>
      </p:ext>
    </p:extLst>
  </p:cSld>
  <p:clrMapOvr>
    <a:masterClrMapping/>
  </p:clrMapOvr>
  <p:transition/>
</p:sldLayout>
</file>

<file path=ppt/slideLayouts/slideLayout28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359900" y="254000"/>
            <a:ext cx="2857500" cy="82423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87400" y="254000"/>
            <a:ext cx="8420100" cy="82423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5564314"/>
      </p:ext>
    </p:extLst>
  </p:cSld>
  <p:clrMapOvr>
    <a:masterClrMapping/>
  </p:clrMapOvr>
  <p:transition/>
</p:sldLayout>
</file>

<file path=ppt/slideLayouts/slideLayout28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25600" y="1597025"/>
            <a:ext cx="9753600" cy="3395663"/>
          </a:xfrm>
        </p:spPr>
        <p:txBody>
          <a:bodyPr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25600" y="5122863"/>
            <a:ext cx="9753600" cy="23542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1122777"/>
      </p:ext>
    </p:extLst>
  </p:cSld>
  <p:clrMapOvr>
    <a:masterClrMapping/>
  </p:clrMapOvr>
  <p:transition/>
</p:sldLayout>
</file>

<file path=ppt/slideLayouts/slideLayout28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7246387"/>
      </p:ext>
    </p:extLst>
  </p:cSld>
  <p:clrMapOvr>
    <a:masterClrMapping/>
  </p:clrMapOvr>
  <p:transition/>
</p:sldLayout>
</file>

<file path=ppt/slideLayouts/slideLayout28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7413" y="2432050"/>
            <a:ext cx="11217275" cy="4056063"/>
          </a:xfrm>
        </p:spPr>
        <p:txBody>
          <a:bodyPr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87413" y="6527800"/>
            <a:ext cx="11217275" cy="2133600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628755888"/>
      </p:ext>
    </p:extLst>
  </p:cSld>
  <p:clrMapOvr>
    <a:masterClrMapping/>
  </p:clrMapOvr>
  <p:transition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33185905"/>
      </p:ext>
    </p:extLst>
  </p:cSld>
  <p:clrMapOvr>
    <a:masterClrMapping/>
  </p:clrMapOvr>
  <p:transition/>
</p:sldLayout>
</file>

<file path=ppt/slideLayouts/slideLayout29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70000" y="5029200"/>
            <a:ext cx="5156200" cy="11303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78600" y="5029200"/>
            <a:ext cx="5156200" cy="11303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4482386"/>
      </p:ext>
    </p:extLst>
  </p:cSld>
  <p:clrMapOvr>
    <a:masterClrMapping/>
  </p:clrMapOvr>
  <p:transition/>
</p:sldLayout>
</file>

<file path=ppt/slideLayouts/slideLayout29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5350" y="519113"/>
            <a:ext cx="11217275" cy="188595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95350" y="2390775"/>
            <a:ext cx="5502275" cy="117157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95350" y="3562350"/>
            <a:ext cx="5502275" cy="5240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83363" y="2390775"/>
            <a:ext cx="5529262" cy="117157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583363" y="3562350"/>
            <a:ext cx="5529262" cy="5240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8010118"/>
      </p:ext>
    </p:extLst>
  </p:cSld>
  <p:clrMapOvr>
    <a:masterClrMapping/>
  </p:clrMapOvr>
  <p:transition/>
</p:sldLayout>
</file>

<file path=ppt/slideLayouts/slideLayout29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9176887"/>
      </p:ext>
    </p:extLst>
  </p:cSld>
  <p:clrMapOvr>
    <a:masterClrMapping/>
  </p:clrMapOvr>
  <p:transition/>
</p:sldLayout>
</file>

<file path=ppt/slideLayouts/slideLayout29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23060556"/>
      </p:ext>
    </p:extLst>
  </p:cSld>
  <p:clrMapOvr>
    <a:masterClrMapping/>
  </p:clrMapOvr>
  <p:transition/>
</p:sldLayout>
</file>

<file path=ppt/slideLayouts/slideLayout29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5350" y="650875"/>
            <a:ext cx="4194175" cy="2274888"/>
          </a:xfrm>
        </p:spPr>
        <p:txBody>
          <a:bodyPr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529263" y="1404938"/>
            <a:ext cx="6583362" cy="69310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95350" y="2925763"/>
            <a:ext cx="4194175" cy="5421312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455018978"/>
      </p:ext>
    </p:extLst>
  </p:cSld>
  <p:clrMapOvr>
    <a:masterClrMapping/>
  </p:clrMapOvr>
  <p:transition/>
</p:sldLayout>
</file>

<file path=ppt/slideLayouts/slideLayout29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5350" y="650875"/>
            <a:ext cx="4194175" cy="2274888"/>
          </a:xfrm>
        </p:spPr>
        <p:txBody>
          <a:bodyPr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529263" y="1404938"/>
            <a:ext cx="6583362" cy="69310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95350" y="2925763"/>
            <a:ext cx="4194175" cy="5421312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979448403"/>
      </p:ext>
    </p:extLst>
  </p:cSld>
  <p:clrMapOvr>
    <a:masterClrMapping/>
  </p:clrMapOvr>
  <p:transition/>
</p:sldLayout>
</file>

<file path=ppt/slideLayouts/slideLayout29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9641957"/>
      </p:ext>
    </p:extLst>
  </p:cSld>
  <p:clrMapOvr>
    <a:masterClrMapping/>
  </p:clrMapOvr>
  <p:transition/>
</p:sldLayout>
</file>

<file path=ppt/slideLayouts/slideLayout29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118600" y="1638300"/>
            <a:ext cx="2616200" cy="45212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70000" y="1638300"/>
            <a:ext cx="7696200" cy="45212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4303862"/>
      </p:ext>
    </p:extLst>
  </p:cSld>
  <p:clrMapOvr>
    <a:masterClrMapping/>
  </p:clrMapOvr>
  <p:transition/>
</p:sldLayout>
</file>

<file path=ppt/slideLayouts/slideLayout29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25600" y="1597025"/>
            <a:ext cx="9753600" cy="3395663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25600" y="5122863"/>
            <a:ext cx="9753600" cy="23542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7183794"/>
      </p:ext>
    </p:extLst>
  </p:cSld>
  <p:clrMapOvr>
    <a:masterClrMapping/>
  </p:clrMapOvr>
  <p:transition/>
</p:sldLayout>
</file>

<file path=ppt/slideLayouts/slideLayout29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5153971"/>
      </p:ext>
    </p:extLst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7413" y="2432050"/>
            <a:ext cx="11217275" cy="4056063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87413" y="6527800"/>
            <a:ext cx="11217275" cy="2133600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189768381"/>
      </p:ext>
    </p:extLst>
  </p:cSld>
  <p:clrMapOvr>
    <a:masterClrMapping/>
  </p:clrMapOvr>
  <p:transition/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5350" y="650875"/>
            <a:ext cx="4194175" cy="2274888"/>
          </a:xfrm>
        </p:spPr>
        <p:txBody>
          <a:bodyPr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529263" y="1404938"/>
            <a:ext cx="6583362" cy="69310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95350" y="2925763"/>
            <a:ext cx="4194175" cy="5421312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001981933"/>
      </p:ext>
    </p:extLst>
  </p:cSld>
  <p:clrMapOvr>
    <a:masterClrMapping/>
  </p:clrMapOvr>
  <p:transition/>
</p:sldLayout>
</file>

<file path=ppt/slideLayouts/slideLayout30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7413" y="2432050"/>
            <a:ext cx="11217275" cy="4056063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87413" y="6527800"/>
            <a:ext cx="11217275" cy="2133600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532416901"/>
      </p:ext>
    </p:extLst>
  </p:cSld>
  <p:clrMapOvr>
    <a:masterClrMapping/>
  </p:clrMapOvr>
  <p:transition/>
</p:sldLayout>
</file>

<file path=ppt/slideLayouts/slideLayout30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70000" y="2768600"/>
            <a:ext cx="5156200" cy="5715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78600" y="2768600"/>
            <a:ext cx="5156200" cy="5715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185733"/>
      </p:ext>
    </p:extLst>
  </p:cSld>
  <p:clrMapOvr>
    <a:masterClrMapping/>
  </p:clrMapOvr>
  <p:transition/>
</p:sldLayout>
</file>

<file path=ppt/slideLayouts/slideLayout30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5350" y="519113"/>
            <a:ext cx="11217275" cy="188595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95350" y="2390775"/>
            <a:ext cx="5502275" cy="117157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95350" y="3562350"/>
            <a:ext cx="5502275" cy="5240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83363" y="2390775"/>
            <a:ext cx="5529262" cy="117157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583363" y="3562350"/>
            <a:ext cx="5529262" cy="5240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630162"/>
      </p:ext>
    </p:extLst>
  </p:cSld>
  <p:clrMapOvr>
    <a:masterClrMapping/>
  </p:clrMapOvr>
  <p:transition/>
</p:sldLayout>
</file>

<file path=ppt/slideLayouts/slideLayout30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0830904"/>
      </p:ext>
    </p:extLst>
  </p:cSld>
  <p:clrMapOvr>
    <a:masterClrMapping/>
  </p:clrMapOvr>
  <p:transition/>
</p:sldLayout>
</file>

<file path=ppt/slideLayouts/slideLayout30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72482923"/>
      </p:ext>
    </p:extLst>
  </p:cSld>
  <p:clrMapOvr>
    <a:masterClrMapping/>
  </p:clrMapOvr>
  <p:transition/>
</p:sldLayout>
</file>

<file path=ppt/slideLayouts/slideLayout30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5350" y="650875"/>
            <a:ext cx="4194175" cy="2274888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529263" y="1404938"/>
            <a:ext cx="6583362" cy="69310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95350" y="2925763"/>
            <a:ext cx="4194175" cy="5421312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42061971"/>
      </p:ext>
    </p:extLst>
  </p:cSld>
  <p:clrMapOvr>
    <a:masterClrMapping/>
  </p:clrMapOvr>
  <p:transition/>
</p:sldLayout>
</file>

<file path=ppt/slideLayouts/slideLayout30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5350" y="650875"/>
            <a:ext cx="4194175" cy="2274888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529263" y="1404938"/>
            <a:ext cx="6583362" cy="69310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95350" y="2925763"/>
            <a:ext cx="4194175" cy="5421312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236098797"/>
      </p:ext>
    </p:extLst>
  </p:cSld>
  <p:clrMapOvr>
    <a:masterClrMapping/>
  </p:clrMapOvr>
  <p:transition/>
</p:sldLayout>
</file>

<file path=ppt/slideLayouts/slideLayout30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5029663"/>
      </p:ext>
    </p:extLst>
  </p:cSld>
  <p:clrMapOvr>
    <a:masterClrMapping/>
  </p:clrMapOvr>
  <p:transition/>
</p:sldLayout>
</file>

<file path=ppt/slideLayouts/slideLayout30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118600" y="254000"/>
            <a:ext cx="2616200" cy="82296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70000" y="254000"/>
            <a:ext cx="7696200" cy="82296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0650107"/>
      </p:ext>
    </p:extLst>
  </p:cSld>
  <p:clrMapOvr>
    <a:masterClrMapping/>
  </p:clrMapOvr>
  <p:transition/>
</p:sldLayout>
</file>

<file path=ppt/slideLayouts/slideLayout30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25600" y="1597025"/>
            <a:ext cx="9753600" cy="3395663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25600" y="5122863"/>
            <a:ext cx="9753600" cy="23542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5705733"/>
      </p:ext>
    </p:extLst>
  </p:cSld>
  <p:clrMapOvr>
    <a:masterClrMapping/>
  </p:clrMapOvr>
  <p:transition/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5350" y="650875"/>
            <a:ext cx="4194175" cy="2274888"/>
          </a:xfrm>
        </p:spPr>
        <p:txBody>
          <a:bodyPr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529263" y="1404938"/>
            <a:ext cx="6583362" cy="69310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95350" y="2925763"/>
            <a:ext cx="4194175" cy="5421312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057661742"/>
      </p:ext>
    </p:extLst>
  </p:cSld>
  <p:clrMapOvr>
    <a:masterClrMapping/>
  </p:clrMapOvr>
  <p:transition/>
</p:sldLayout>
</file>

<file path=ppt/slideLayouts/slideLayout3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4360307"/>
      </p:ext>
    </p:extLst>
  </p:cSld>
  <p:clrMapOvr>
    <a:masterClrMapping/>
  </p:clrMapOvr>
  <p:transition/>
</p:sldLayout>
</file>

<file path=ppt/slideLayouts/slideLayout31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7413" y="2432050"/>
            <a:ext cx="11217275" cy="4056063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87413" y="6527800"/>
            <a:ext cx="11217275" cy="2133600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792087501"/>
      </p:ext>
    </p:extLst>
  </p:cSld>
  <p:clrMapOvr>
    <a:masterClrMapping/>
  </p:clrMapOvr>
  <p:transition/>
</p:sldLayout>
</file>

<file path=ppt/slideLayouts/slideLayout31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70000" y="2768600"/>
            <a:ext cx="5156200" cy="5715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78600" y="2768600"/>
            <a:ext cx="5156200" cy="5715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9762656"/>
      </p:ext>
    </p:extLst>
  </p:cSld>
  <p:clrMapOvr>
    <a:masterClrMapping/>
  </p:clrMapOvr>
  <p:transition/>
</p:sldLayout>
</file>

<file path=ppt/slideLayouts/slideLayout31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5350" y="519113"/>
            <a:ext cx="11217275" cy="188595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95350" y="2390775"/>
            <a:ext cx="5502275" cy="117157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95350" y="3562350"/>
            <a:ext cx="5502275" cy="5240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83363" y="2390775"/>
            <a:ext cx="5529262" cy="117157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583363" y="3562350"/>
            <a:ext cx="5529262" cy="5240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2036514"/>
      </p:ext>
    </p:extLst>
  </p:cSld>
  <p:clrMapOvr>
    <a:masterClrMapping/>
  </p:clrMapOvr>
  <p:transition/>
</p:sldLayout>
</file>

<file path=ppt/slideLayouts/slideLayout3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5240359"/>
      </p:ext>
    </p:extLst>
  </p:cSld>
  <p:clrMapOvr>
    <a:masterClrMapping/>
  </p:clrMapOvr>
  <p:transition/>
</p:sldLayout>
</file>

<file path=ppt/slideLayouts/slideLayout3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70143023"/>
      </p:ext>
    </p:extLst>
  </p:cSld>
  <p:clrMapOvr>
    <a:masterClrMapping/>
  </p:clrMapOvr>
  <p:transition/>
</p:sldLayout>
</file>

<file path=ppt/slideLayouts/slideLayout31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5350" y="650875"/>
            <a:ext cx="4194175" cy="2274888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529263" y="1404938"/>
            <a:ext cx="6583362" cy="69310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95350" y="2925763"/>
            <a:ext cx="4194175" cy="5421312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134126461"/>
      </p:ext>
    </p:extLst>
  </p:cSld>
  <p:clrMapOvr>
    <a:masterClrMapping/>
  </p:clrMapOvr>
  <p:transition/>
</p:sldLayout>
</file>

<file path=ppt/slideLayouts/slideLayout31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5350" y="650875"/>
            <a:ext cx="4194175" cy="2274888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529263" y="1404938"/>
            <a:ext cx="6583362" cy="69310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95350" y="2925763"/>
            <a:ext cx="4194175" cy="5421312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662082149"/>
      </p:ext>
    </p:extLst>
  </p:cSld>
  <p:clrMapOvr>
    <a:masterClrMapping/>
  </p:clrMapOvr>
  <p:transition/>
</p:sldLayout>
</file>

<file path=ppt/slideLayouts/slideLayout31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5840051"/>
      </p:ext>
    </p:extLst>
  </p:cSld>
  <p:clrMapOvr>
    <a:masterClrMapping/>
  </p:clrMapOvr>
  <p:transition/>
</p:sldLayout>
</file>

<file path=ppt/slideLayouts/slideLayout3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118600" y="254000"/>
            <a:ext cx="2616200" cy="82296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70000" y="254000"/>
            <a:ext cx="7696200" cy="82296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360113"/>
      </p:ext>
    </p:extLst>
  </p:cSld>
  <p:clrMapOvr>
    <a:masterClrMapping/>
  </p:clrMapOvr>
  <p:transition/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8871842"/>
      </p:ext>
    </p:extLst>
  </p:cSld>
  <p:clrMapOvr>
    <a:masterClrMapping/>
  </p:clrMapOvr>
  <p:transition/>
</p:sldLayout>
</file>

<file path=ppt/slideLayouts/slideLayout3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25600" y="1597025"/>
            <a:ext cx="9753600" cy="3395663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25600" y="5122863"/>
            <a:ext cx="9753600" cy="23542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3768908"/>
      </p:ext>
    </p:extLst>
  </p:cSld>
  <p:clrMapOvr>
    <a:masterClrMapping/>
  </p:clrMapOvr>
  <p:transition/>
</p:sldLayout>
</file>

<file path=ppt/slideLayouts/slideLayout32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7401432"/>
      </p:ext>
    </p:extLst>
  </p:cSld>
  <p:clrMapOvr>
    <a:masterClrMapping/>
  </p:clrMapOvr>
  <p:transition/>
</p:sldLayout>
</file>

<file path=ppt/slideLayouts/slideLayout32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7413" y="2432050"/>
            <a:ext cx="11217275" cy="4056063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87413" y="6527800"/>
            <a:ext cx="11217275" cy="2133600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205599601"/>
      </p:ext>
    </p:extLst>
  </p:cSld>
  <p:clrMapOvr>
    <a:masterClrMapping/>
  </p:clrMapOvr>
  <p:transition/>
</p:sldLayout>
</file>

<file path=ppt/slideLayouts/slideLayout32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70000" y="2768600"/>
            <a:ext cx="5156200" cy="5715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78600" y="2768600"/>
            <a:ext cx="5156200" cy="5715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500603"/>
      </p:ext>
    </p:extLst>
  </p:cSld>
  <p:clrMapOvr>
    <a:masterClrMapping/>
  </p:clrMapOvr>
  <p:transition/>
</p:sldLayout>
</file>

<file path=ppt/slideLayouts/slideLayout32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5350" y="519113"/>
            <a:ext cx="11217275" cy="188595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95350" y="2390775"/>
            <a:ext cx="5502275" cy="117157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95350" y="3562350"/>
            <a:ext cx="5502275" cy="5240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83363" y="2390775"/>
            <a:ext cx="5529262" cy="117157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583363" y="3562350"/>
            <a:ext cx="5529262" cy="5240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4245861"/>
      </p:ext>
    </p:extLst>
  </p:cSld>
  <p:clrMapOvr>
    <a:masterClrMapping/>
  </p:clrMapOvr>
  <p:transition/>
</p:sldLayout>
</file>

<file path=ppt/slideLayouts/slideLayout3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3556215"/>
      </p:ext>
    </p:extLst>
  </p:cSld>
  <p:clrMapOvr>
    <a:masterClrMapping/>
  </p:clrMapOvr>
  <p:transition/>
</p:sldLayout>
</file>

<file path=ppt/slideLayouts/slideLayout32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74018502"/>
      </p:ext>
    </p:extLst>
  </p:cSld>
  <p:clrMapOvr>
    <a:masterClrMapping/>
  </p:clrMapOvr>
  <p:transition/>
</p:sldLayout>
</file>

<file path=ppt/slideLayouts/slideLayout32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5350" y="650875"/>
            <a:ext cx="4194175" cy="2274888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529263" y="1404938"/>
            <a:ext cx="6583362" cy="69310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95350" y="2925763"/>
            <a:ext cx="4194175" cy="5421312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957830"/>
      </p:ext>
    </p:extLst>
  </p:cSld>
  <p:clrMapOvr>
    <a:masterClrMapping/>
  </p:clrMapOvr>
  <p:transition/>
</p:sldLayout>
</file>

<file path=ppt/slideLayouts/slideLayout32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5350" y="650875"/>
            <a:ext cx="4194175" cy="2274888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529263" y="1404938"/>
            <a:ext cx="6583362" cy="69310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95350" y="2925763"/>
            <a:ext cx="4194175" cy="5421312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319527678"/>
      </p:ext>
    </p:extLst>
  </p:cSld>
  <p:clrMapOvr>
    <a:masterClrMapping/>
  </p:clrMapOvr>
  <p:transition/>
</p:sldLayout>
</file>

<file path=ppt/slideLayouts/slideLayout32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7708453"/>
      </p:ext>
    </p:extLst>
  </p:cSld>
  <p:clrMapOvr>
    <a:masterClrMapping/>
  </p:clrMapOvr>
  <p:transition/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035550" y="1524000"/>
            <a:ext cx="1466850" cy="66802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35000" y="1524000"/>
            <a:ext cx="4248150" cy="66802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1126274"/>
      </p:ext>
    </p:extLst>
  </p:cSld>
  <p:clrMapOvr>
    <a:masterClrMapping/>
  </p:clrMapOvr>
  <p:transition/>
</p:sldLayout>
</file>

<file path=ppt/slideLayouts/slideLayout33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118600" y="254000"/>
            <a:ext cx="2616200" cy="82296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70000" y="254000"/>
            <a:ext cx="7696200" cy="82296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5183289"/>
      </p:ext>
    </p:extLst>
  </p:cSld>
  <p:clrMapOvr>
    <a:masterClrMapping/>
  </p:clrMapOvr>
  <p:transition/>
</p:sldLayout>
</file>

<file path=ppt/slideLayouts/slideLayout3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25600" y="1597025"/>
            <a:ext cx="9753600" cy="3395663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25600" y="5122863"/>
            <a:ext cx="9753600" cy="23542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5867294"/>
      </p:ext>
    </p:extLst>
  </p:cSld>
  <p:clrMapOvr>
    <a:masterClrMapping/>
  </p:clrMapOvr>
  <p:transition/>
</p:sldLayout>
</file>

<file path=ppt/slideLayouts/slideLayout33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5740330"/>
      </p:ext>
    </p:extLst>
  </p:cSld>
  <p:clrMapOvr>
    <a:masterClrMapping/>
  </p:clrMapOvr>
  <p:transition/>
</p:sldLayout>
</file>

<file path=ppt/slideLayouts/slideLayout33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7413" y="2432050"/>
            <a:ext cx="11217275" cy="4056063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87413" y="6527800"/>
            <a:ext cx="11217275" cy="2133600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292217028"/>
      </p:ext>
    </p:extLst>
  </p:cSld>
  <p:clrMapOvr>
    <a:masterClrMapping/>
  </p:clrMapOvr>
  <p:transition/>
</p:sldLayout>
</file>

<file path=ppt/slideLayouts/slideLayout33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70000" y="2768600"/>
            <a:ext cx="5156200" cy="5715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78600" y="2768600"/>
            <a:ext cx="5156200" cy="5715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8879519"/>
      </p:ext>
    </p:extLst>
  </p:cSld>
  <p:clrMapOvr>
    <a:masterClrMapping/>
  </p:clrMapOvr>
  <p:transition/>
</p:sldLayout>
</file>

<file path=ppt/slideLayouts/slideLayout33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5350" y="519113"/>
            <a:ext cx="11217275" cy="188595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95350" y="2390775"/>
            <a:ext cx="5502275" cy="117157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95350" y="3562350"/>
            <a:ext cx="5502275" cy="5240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83363" y="2390775"/>
            <a:ext cx="5529262" cy="117157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583363" y="3562350"/>
            <a:ext cx="5529262" cy="5240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155354"/>
      </p:ext>
    </p:extLst>
  </p:cSld>
  <p:clrMapOvr>
    <a:masterClrMapping/>
  </p:clrMapOvr>
  <p:transition/>
</p:sldLayout>
</file>

<file path=ppt/slideLayouts/slideLayout33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0737880"/>
      </p:ext>
    </p:extLst>
  </p:cSld>
  <p:clrMapOvr>
    <a:masterClrMapping/>
  </p:clrMapOvr>
  <p:transition/>
</p:sldLayout>
</file>

<file path=ppt/slideLayouts/slideLayout33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40347650"/>
      </p:ext>
    </p:extLst>
  </p:cSld>
  <p:clrMapOvr>
    <a:masterClrMapping/>
  </p:clrMapOvr>
  <p:transition/>
</p:sldLayout>
</file>

<file path=ppt/slideLayouts/slideLayout33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5350" y="650875"/>
            <a:ext cx="4194175" cy="2274888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529263" y="1404938"/>
            <a:ext cx="6583362" cy="69310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95350" y="2925763"/>
            <a:ext cx="4194175" cy="5421312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68832347"/>
      </p:ext>
    </p:extLst>
  </p:cSld>
  <p:clrMapOvr>
    <a:masterClrMapping/>
  </p:clrMapOvr>
  <p:transition/>
</p:sldLayout>
</file>

<file path=ppt/slideLayouts/slideLayout33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5350" y="650875"/>
            <a:ext cx="4194175" cy="2274888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529263" y="1404938"/>
            <a:ext cx="6583362" cy="69310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95350" y="2925763"/>
            <a:ext cx="4194175" cy="5421312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884932471"/>
      </p:ext>
    </p:extLst>
  </p:cSld>
  <p:clrMapOvr>
    <a:masterClrMapping/>
  </p:clrMapOvr>
  <p:transition/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25600" y="1597025"/>
            <a:ext cx="9753600" cy="3395663"/>
          </a:xfrm>
        </p:spPr>
        <p:txBody>
          <a:bodyPr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25600" y="5122863"/>
            <a:ext cx="9753600" cy="23542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9316921"/>
      </p:ext>
    </p:extLst>
  </p:cSld>
  <p:clrMapOvr>
    <a:masterClrMapping/>
  </p:clrMapOvr>
  <p:transition/>
</p:sldLayout>
</file>

<file path=ppt/slideLayouts/slideLayout34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5640557"/>
      </p:ext>
    </p:extLst>
  </p:cSld>
  <p:clrMapOvr>
    <a:masterClrMapping/>
  </p:clrMapOvr>
  <p:transition/>
</p:sldLayout>
</file>

<file path=ppt/slideLayouts/slideLayout34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118600" y="254000"/>
            <a:ext cx="2616200" cy="82296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70000" y="254000"/>
            <a:ext cx="7696200" cy="82296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4689710"/>
      </p:ext>
    </p:extLst>
  </p:cSld>
  <p:clrMapOvr>
    <a:masterClrMapping/>
  </p:clrMapOvr>
  <p:transition/>
</p:sldLayout>
</file>

<file path=ppt/slideLayouts/slideLayout34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25600" y="1597025"/>
            <a:ext cx="9753600" cy="3395663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25600" y="5122863"/>
            <a:ext cx="9753600" cy="23542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6644229"/>
      </p:ext>
    </p:extLst>
  </p:cSld>
  <p:clrMapOvr>
    <a:masterClrMapping/>
  </p:clrMapOvr>
  <p:transition/>
</p:sldLayout>
</file>

<file path=ppt/slideLayouts/slideLayout34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5658777"/>
      </p:ext>
    </p:extLst>
  </p:cSld>
  <p:clrMapOvr>
    <a:masterClrMapping/>
  </p:clrMapOvr>
  <p:transition/>
</p:sldLayout>
</file>

<file path=ppt/slideLayouts/slideLayout34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7413" y="2432050"/>
            <a:ext cx="11217275" cy="4056063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87413" y="6527800"/>
            <a:ext cx="11217275" cy="2133600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94482944"/>
      </p:ext>
    </p:extLst>
  </p:cSld>
  <p:clrMapOvr>
    <a:masterClrMapping/>
  </p:clrMapOvr>
  <p:transition/>
</p:sldLayout>
</file>

<file path=ppt/slideLayouts/slideLayout34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70000" y="2768600"/>
            <a:ext cx="5156200" cy="5715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78600" y="2768600"/>
            <a:ext cx="5156200" cy="5715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4753432"/>
      </p:ext>
    </p:extLst>
  </p:cSld>
  <p:clrMapOvr>
    <a:masterClrMapping/>
  </p:clrMapOvr>
  <p:transition/>
</p:sldLayout>
</file>

<file path=ppt/slideLayouts/slideLayout34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5350" y="519113"/>
            <a:ext cx="11217275" cy="188595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95350" y="2390775"/>
            <a:ext cx="5502275" cy="117157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95350" y="3562350"/>
            <a:ext cx="5502275" cy="5240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83363" y="2390775"/>
            <a:ext cx="5529262" cy="117157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583363" y="3562350"/>
            <a:ext cx="5529262" cy="5240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0791243"/>
      </p:ext>
    </p:extLst>
  </p:cSld>
  <p:clrMapOvr>
    <a:masterClrMapping/>
  </p:clrMapOvr>
  <p:transition/>
</p:sldLayout>
</file>

<file path=ppt/slideLayouts/slideLayout34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8364268"/>
      </p:ext>
    </p:extLst>
  </p:cSld>
  <p:clrMapOvr>
    <a:masterClrMapping/>
  </p:clrMapOvr>
  <p:transition/>
</p:sldLayout>
</file>

<file path=ppt/slideLayouts/slideLayout34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59639156"/>
      </p:ext>
    </p:extLst>
  </p:cSld>
  <p:clrMapOvr>
    <a:masterClrMapping/>
  </p:clrMapOvr>
  <p:transition/>
</p:sldLayout>
</file>

<file path=ppt/slideLayouts/slideLayout34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5350" y="650875"/>
            <a:ext cx="4194175" cy="2274888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529263" y="1404938"/>
            <a:ext cx="6583362" cy="69310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95350" y="2925763"/>
            <a:ext cx="4194175" cy="5421312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376045646"/>
      </p:ext>
    </p:extLst>
  </p:cSld>
  <p:clrMapOvr>
    <a:masterClrMapping/>
  </p:clrMapOvr>
  <p:transition/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0028297"/>
      </p:ext>
    </p:extLst>
  </p:cSld>
  <p:clrMapOvr>
    <a:masterClrMapping/>
  </p:clrMapOvr>
  <p:transition/>
</p:sldLayout>
</file>

<file path=ppt/slideLayouts/slideLayout35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5350" y="650875"/>
            <a:ext cx="4194175" cy="2274888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529263" y="1404938"/>
            <a:ext cx="6583362" cy="69310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95350" y="2925763"/>
            <a:ext cx="4194175" cy="5421312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925076851"/>
      </p:ext>
    </p:extLst>
  </p:cSld>
  <p:clrMapOvr>
    <a:masterClrMapping/>
  </p:clrMapOvr>
  <p:transition/>
</p:sldLayout>
</file>

<file path=ppt/slideLayouts/slideLayout35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1291985"/>
      </p:ext>
    </p:extLst>
  </p:cSld>
  <p:clrMapOvr>
    <a:masterClrMapping/>
  </p:clrMapOvr>
  <p:transition/>
</p:sldLayout>
</file>

<file path=ppt/slideLayouts/slideLayout35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118600" y="254000"/>
            <a:ext cx="2616200" cy="82296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70000" y="254000"/>
            <a:ext cx="7696200" cy="82296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1853463"/>
      </p:ext>
    </p:extLst>
  </p:cSld>
  <p:clrMapOvr>
    <a:masterClrMapping/>
  </p:clrMapOvr>
  <p:transition/>
</p:sldLayout>
</file>

<file path=ppt/slideLayouts/slideLayout35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25600" y="1597025"/>
            <a:ext cx="9753600" cy="3395663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25600" y="5122863"/>
            <a:ext cx="9753600" cy="23542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6426675"/>
      </p:ext>
    </p:extLst>
  </p:cSld>
  <p:clrMapOvr>
    <a:masterClrMapping/>
  </p:clrMapOvr>
  <p:transition/>
</p:sldLayout>
</file>

<file path=ppt/slideLayouts/slideLayout35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93763" y="2597150"/>
            <a:ext cx="11217275" cy="618807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0753305"/>
      </p:ext>
    </p:extLst>
  </p:cSld>
  <p:clrMapOvr>
    <a:masterClrMapping/>
  </p:clrMapOvr>
  <p:transition/>
</p:sldLayout>
</file>

<file path=ppt/slideLayouts/slideLayout35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7413" y="2432050"/>
            <a:ext cx="11217275" cy="4056063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87413" y="6527800"/>
            <a:ext cx="11217275" cy="21336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583575040"/>
      </p:ext>
    </p:extLst>
  </p:cSld>
  <p:clrMapOvr>
    <a:masterClrMapping/>
  </p:clrMapOvr>
  <p:transition/>
</p:sldLayout>
</file>

<file path=ppt/slideLayouts/slideLayout35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93763" y="2597150"/>
            <a:ext cx="5532437" cy="618807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78600" y="2597150"/>
            <a:ext cx="5532438" cy="618807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9041678"/>
      </p:ext>
    </p:extLst>
  </p:cSld>
  <p:clrMapOvr>
    <a:masterClrMapping/>
  </p:clrMapOvr>
  <p:transition/>
</p:sldLayout>
</file>

<file path=ppt/slideLayouts/slideLayout35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5350" y="519113"/>
            <a:ext cx="11217275" cy="188595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95350" y="2390775"/>
            <a:ext cx="5502275" cy="1171575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95350" y="3562350"/>
            <a:ext cx="5502275" cy="5240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83363" y="2390775"/>
            <a:ext cx="5529262" cy="1171575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583363" y="3562350"/>
            <a:ext cx="5529262" cy="5240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0884919"/>
      </p:ext>
    </p:extLst>
  </p:cSld>
  <p:clrMapOvr>
    <a:masterClrMapping/>
  </p:clrMapOvr>
  <p:transition/>
</p:sldLayout>
</file>

<file path=ppt/slideLayouts/slideLayout35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8669604"/>
      </p:ext>
    </p:extLst>
  </p:cSld>
  <p:clrMapOvr>
    <a:masterClrMapping/>
  </p:clrMapOvr>
  <p:transition/>
</p:sldLayout>
</file>

<file path=ppt/slideLayouts/slideLayout35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4359768"/>
      </p:ext>
    </p:extLst>
  </p:cSld>
  <p:clrMapOvr>
    <a:masterClrMapping/>
  </p:clrMapOvr>
  <p:transition/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7413" y="2432050"/>
            <a:ext cx="11217275" cy="4056063"/>
          </a:xfrm>
        </p:spPr>
        <p:txBody>
          <a:bodyPr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87413" y="6527800"/>
            <a:ext cx="11217275" cy="2133600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598777667"/>
      </p:ext>
    </p:extLst>
  </p:cSld>
  <p:clrMapOvr>
    <a:masterClrMapping/>
  </p:clrMapOvr>
  <p:transition/>
</p:sldLayout>
</file>

<file path=ppt/slideLayouts/slideLayout36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5350" y="650875"/>
            <a:ext cx="4194175" cy="2274888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529263" y="1404938"/>
            <a:ext cx="6583362" cy="69310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95350" y="2925763"/>
            <a:ext cx="4194175" cy="542131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371833059"/>
      </p:ext>
    </p:extLst>
  </p:cSld>
  <p:clrMapOvr>
    <a:masterClrMapping/>
  </p:clrMapOvr>
  <p:transition/>
</p:sldLayout>
</file>

<file path=ppt/slideLayouts/slideLayout36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5350" y="650875"/>
            <a:ext cx="4194175" cy="2274888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529263" y="1404938"/>
            <a:ext cx="6583362" cy="69310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95350" y="2925763"/>
            <a:ext cx="4194175" cy="542131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724400227"/>
      </p:ext>
    </p:extLst>
  </p:cSld>
  <p:clrMapOvr>
    <a:masterClrMapping/>
  </p:clrMapOvr>
  <p:transition/>
</p:sldLayout>
</file>

<file path=ppt/slideLayouts/slideLayout36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93763" y="2597150"/>
            <a:ext cx="11217275" cy="618807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3968664"/>
      </p:ext>
    </p:extLst>
  </p:cSld>
  <p:clrMapOvr>
    <a:masterClrMapping/>
  </p:clrMapOvr>
  <p:transition/>
</p:sldLayout>
</file>

<file path=ppt/slideLayouts/slideLayout36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307513" y="2597150"/>
            <a:ext cx="2803525" cy="647065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93763" y="2597150"/>
            <a:ext cx="8261350" cy="6470650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0543102"/>
      </p:ext>
    </p:extLst>
  </p:cSld>
  <p:clrMapOvr>
    <a:masterClrMapping/>
  </p:clrMapOvr>
  <p:transition/>
</p:sldLayout>
</file>

<file path=ppt/slideLayouts/slideLayout36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25600" y="1597025"/>
            <a:ext cx="9753600" cy="3395663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25600" y="5122863"/>
            <a:ext cx="9753600" cy="23542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0229962"/>
      </p:ext>
    </p:extLst>
  </p:cSld>
  <p:clrMapOvr>
    <a:masterClrMapping/>
  </p:clrMapOvr>
  <p:transition/>
</p:sldLayout>
</file>

<file path=ppt/slideLayouts/slideLayout36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93763" y="2597150"/>
            <a:ext cx="11217275" cy="618807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2781151"/>
      </p:ext>
    </p:extLst>
  </p:cSld>
  <p:clrMapOvr>
    <a:masterClrMapping/>
  </p:clrMapOvr>
  <p:transition/>
</p:sldLayout>
</file>

<file path=ppt/slideLayouts/slideLayout36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7413" y="2432050"/>
            <a:ext cx="11217275" cy="4056063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87413" y="6527800"/>
            <a:ext cx="11217275" cy="21336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532627151"/>
      </p:ext>
    </p:extLst>
  </p:cSld>
  <p:clrMapOvr>
    <a:masterClrMapping/>
  </p:clrMapOvr>
  <p:transition/>
</p:sldLayout>
</file>

<file path=ppt/slideLayouts/slideLayout36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93763" y="2597150"/>
            <a:ext cx="5532437" cy="618807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78600" y="2597150"/>
            <a:ext cx="5532438" cy="618807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6230506"/>
      </p:ext>
    </p:extLst>
  </p:cSld>
  <p:clrMapOvr>
    <a:masterClrMapping/>
  </p:clrMapOvr>
  <p:transition/>
</p:sldLayout>
</file>

<file path=ppt/slideLayouts/slideLayout36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5350" y="519113"/>
            <a:ext cx="11217275" cy="188595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95350" y="2390775"/>
            <a:ext cx="5502275" cy="1171575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95350" y="3562350"/>
            <a:ext cx="5502275" cy="5240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83363" y="2390775"/>
            <a:ext cx="5529262" cy="1171575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583363" y="3562350"/>
            <a:ext cx="5529262" cy="5240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2359313"/>
      </p:ext>
    </p:extLst>
  </p:cSld>
  <p:clrMapOvr>
    <a:masterClrMapping/>
  </p:clrMapOvr>
  <p:transition/>
</p:sldLayout>
</file>

<file path=ppt/slideLayouts/slideLayout36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5159426"/>
      </p:ext>
    </p:extLst>
  </p:cSld>
  <p:clrMapOvr>
    <a:masterClrMapping/>
  </p:clrMapOvr>
  <p:transition/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35000" y="4902200"/>
            <a:ext cx="2857500" cy="3302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644900" y="4902200"/>
            <a:ext cx="2857500" cy="3302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6466098"/>
      </p:ext>
    </p:extLst>
  </p:cSld>
  <p:clrMapOvr>
    <a:masterClrMapping/>
  </p:clrMapOvr>
  <p:transition/>
</p:sldLayout>
</file>

<file path=ppt/slideLayouts/slideLayout37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66337768"/>
      </p:ext>
    </p:extLst>
  </p:cSld>
  <p:clrMapOvr>
    <a:masterClrMapping/>
  </p:clrMapOvr>
  <p:transition/>
</p:sldLayout>
</file>

<file path=ppt/slideLayouts/slideLayout37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5350" y="650875"/>
            <a:ext cx="4194175" cy="2274888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529263" y="1404938"/>
            <a:ext cx="6583362" cy="69310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95350" y="2925763"/>
            <a:ext cx="4194175" cy="542131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035128875"/>
      </p:ext>
    </p:extLst>
  </p:cSld>
  <p:clrMapOvr>
    <a:masterClrMapping/>
  </p:clrMapOvr>
  <p:transition/>
</p:sldLayout>
</file>

<file path=ppt/slideLayouts/slideLayout37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5350" y="650875"/>
            <a:ext cx="4194175" cy="2274888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529263" y="1404938"/>
            <a:ext cx="6583362" cy="69310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95350" y="2925763"/>
            <a:ext cx="4194175" cy="542131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435890435"/>
      </p:ext>
    </p:extLst>
  </p:cSld>
  <p:clrMapOvr>
    <a:masterClrMapping/>
  </p:clrMapOvr>
  <p:transition/>
</p:sldLayout>
</file>

<file path=ppt/slideLayouts/slideLayout37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93763" y="2597150"/>
            <a:ext cx="11217275" cy="618807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6456328"/>
      </p:ext>
    </p:extLst>
  </p:cSld>
  <p:clrMapOvr>
    <a:masterClrMapping/>
  </p:clrMapOvr>
  <p:transition/>
</p:sldLayout>
</file>

<file path=ppt/slideLayouts/slideLayout37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307513" y="2597150"/>
            <a:ext cx="2803525" cy="647065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93763" y="2597150"/>
            <a:ext cx="8261350" cy="6470650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0148889"/>
      </p:ext>
    </p:extLst>
  </p:cSld>
  <p:clrMapOvr>
    <a:masterClrMapping/>
  </p:clrMapOvr>
  <p:transition/>
</p:sldLayout>
</file>

<file path=ppt/slideLayouts/slideLayout37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25600" y="1597025"/>
            <a:ext cx="9753600" cy="3395663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25600" y="5122863"/>
            <a:ext cx="9753600" cy="23542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810344"/>
      </p:ext>
    </p:extLst>
  </p:cSld>
  <p:clrMapOvr>
    <a:masterClrMapping/>
  </p:clrMapOvr>
  <p:transition/>
</p:sldLayout>
</file>

<file path=ppt/slideLayouts/slideLayout37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3763" y="519113"/>
            <a:ext cx="11217275" cy="188595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0702891"/>
      </p:ext>
    </p:extLst>
  </p:cSld>
  <p:clrMapOvr>
    <a:masterClrMapping/>
  </p:clrMapOvr>
  <p:transition/>
</p:sldLayout>
</file>

<file path=ppt/slideLayouts/slideLayout37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7413" y="2432050"/>
            <a:ext cx="11217275" cy="4056063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87413" y="6527800"/>
            <a:ext cx="11217275" cy="2133600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850690982"/>
      </p:ext>
    </p:extLst>
  </p:cSld>
  <p:clrMapOvr>
    <a:masterClrMapping/>
  </p:clrMapOvr>
  <p:transition/>
</p:sldLayout>
</file>

<file path=ppt/slideLayouts/slideLayout37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3763" y="519113"/>
            <a:ext cx="11217275" cy="188595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70000" y="1270000"/>
            <a:ext cx="5156200" cy="72136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78600" y="1270000"/>
            <a:ext cx="5156200" cy="72136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7880549"/>
      </p:ext>
    </p:extLst>
  </p:cSld>
  <p:clrMapOvr>
    <a:masterClrMapping/>
  </p:clrMapOvr>
  <p:transition/>
</p:sldLayout>
</file>

<file path=ppt/slideLayouts/slideLayout37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5350" y="519113"/>
            <a:ext cx="11217275" cy="188595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95350" y="2390775"/>
            <a:ext cx="5502275" cy="117157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95350" y="3562350"/>
            <a:ext cx="5502275" cy="5240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83363" y="2390775"/>
            <a:ext cx="5529262" cy="117157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583363" y="3562350"/>
            <a:ext cx="5529262" cy="5240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0279292"/>
      </p:ext>
    </p:extLst>
  </p:cSld>
  <p:clrMapOvr>
    <a:masterClrMapping/>
  </p:clrMapOvr>
  <p:transition/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5350" y="519113"/>
            <a:ext cx="11217275" cy="188595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95350" y="2390775"/>
            <a:ext cx="5502275" cy="117157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95350" y="3562350"/>
            <a:ext cx="5502275" cy="5240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83363" y="2390775"/>
            <a:ext cx="5529262" cy="117157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583363" y="3562350"/>
            <a:ext cx="5529262" cy="5240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6866563"/>
      </p:ext>
    </p:extLst>
  </p:cSld>
  <p:clrMapOvr>
    <a:masterClrMapping/>
  </p:clrMapOvr>
  <p:transition/>
</p:sldLayout>
</file>

<file path=ppt/slideLayouts/slideLayout38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3763" y="519113"/>
            <a:ext cx="11217275" cy="188595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5119378"/>
      </p:ext>
    </p:extLst>
  </p:cSld>
  <p:clrMapOvr>
    <a:masterClrMapping/>
  </p:clrMapOvr>
  <p:transition/>
</p:sldLayout>
</file>

<file path=ppt/slideLayouts/slideLayout38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72021876"/>
      </p:ext>
    </p:extLst>
  </p:cSld>
  <p:clrMapOvr>
    <a:masterClrMapping/>
  </p:clrMapOvr>
  <p:transition/>
</p:sldLayout>
</file>

<file path=ppt/slideLayouts/slideLayout38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5350" y="650875"/>
            <a:ext cx="4194175" cy="2274888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529263" y="1404938"/>
            <a:ext cx="6583362" cy="69310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95350" y="2925763"/>
            <a:ext cx="4194175" cy="5421312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118554191"/>
      </p:ext>
    </p:extLst>
  </p:cSld>
  <p:clrMapOvr>
    <a:masterClrMapping/>
  </p:clrMapOvr>
  <p:transition/>
</p:sldLayout>
</file>

<file path=ppt/slideLayouts/slideLayout38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5350" y="650875"/>
            <a:ext cx="4194175" cy="2274888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529263" y="1404938"/>
            <a:ext cx="6583362" cy="69310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95350" y="2925763"/>
            <a:ext cx="4194175" cy="5421312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843200337"/>
      </p:ext>
    </p:extLst>
  </p:cSld>
  <p:clrMapOvr>
    <a:masterClrMapping/>
  </p:clrMapOvr>
  <p:transition/>
</p:sldLayout>
</file>

<file path=ppt/slideLayouts/slideLayout38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3763" y="519113"/>
            <a:ext cx="11217275" cy="188595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4336205"/>
      </p:ext>
    </p:extLst>
  </p:cSld>
  <p:clrMapOvr>
    <a:masterClrMapping/>
  </p:clrMapOvr>
  <p:transition/>
</p:sldLayout>
</file>

<file path=ppt/slideLayouts/slideLayout38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307513" y="519113"/>
            <a:ext cx="2803525" cy="7964487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93763" y="519113"/>
            <a:ext cx="8261350" cy="796448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5393118"/>
      </p:ext>
    </p:extLst>
  </p:cSld>
  <p:clrMapOvr>
    <a:masterClrMapping/>
  </p:clrMapOvr>
  <p:transition/>
</p:sldLayout>
</file>

<file path=ppt/slideLayouts/slideLayout38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25600" y="1597025"/>
            <a:ext cx="9753600" cy="3395663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25600" y="5122863"/>
            <a:ext cx="9753600" cy="23542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0594801"/>
      </p:ext>
    </p:extLst>
  </p:cSld>
  <p:clrMapOvr>
    <a:masterClrMapping/>
  </p:clrMapOvr>
  <p:transition/>
</p:sldLayout>
</file>

<file path=ppt/slideLayouts/slideLayout38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5836971"/>
      </p:ext>
    </p:extLst>
  </p:cSld>
  <p:clrMapOvr>
    <a:masterClrMapping/>
  </p:clrMapOvr>
  <p:transition/>
</p:sldLayout>
</file>

<file path=ppt/slideLayouts/slideLayout38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7413" y="2432050"/>
            <a:ext cx="11217275" cy="4056063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87413" y="6527800"/>
            <a:ext cx="11217275" cy="2133600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767284617"/>
      </p:ext>
    </p:extLst>
  </p:cSld>
  <p:clrMapOvr>
    <a:masterClrMapping/>
  </p:clrMapOvr>
  <p:transition/>
</p:sldLayout>
</file>

<file path=ppt/slideLayouts/slideLayout38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27100" y="2781300"/>
            <a:ext cx="5499100" cy="60833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78600" y="2781300"/>
            <a:ext cx="5499100" cy="60833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6983207"/>
      </p:ext>
    </p:extLst>
  </p:cSld>
  <p:clrMapOvr>
    <a:masterClrMapping/>
  </p:clrMapOvr>
  <p:transition/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3312958"/>
      </p:ext>
    </p:extLst>
  </p:cSld>
  <p:clrMapOvr>
    <a:masterClrMapping/>
  </p:clrMapOvr>
  <p:transition/>
</p:sldLayout>
</file>

<file path=ppt/slideLayouts/slideLayout39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5350" y="519113"/>
            <a:ext cx="11217275" cy="188595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95350" y="2390775"/>
            <a:ext cx="5502275" cy="117157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95350" y="3562350"/>
            <a:ext cx="5502275" cy="5240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83363" y="2390775"/>
            <a:ext cx="5529262" cy="117157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583363" y="3562350"/>
            <a:ext cx="5529262" cy="5240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067333"/>
      </p:ext>
    </p:extLst>
  </p:cSld>
  <p:clrMapOvr>
    <a:masterClrMapping/>
  </p:clrMapOvr>
  <p:transition/>
</p:sldLayout>
</file>

<file path=ppt/slideLayouts/slideLayout39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4372568"/>
      </p:ext>
    </p:extLst>
  </p:cSld>
  <p:clrMapOvr>
    <a:masterClrMapping/>
  </p:clrMapOvr>
  <p:transition/>
</p:sldLayout>
</file>

<file path=ppt/slideLayouts/slideLayout39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35874888"/>
      </p:ext>
    </p:extLst>
  </p:cSld>
  <p:clrMapOvr>
    <a:masterClrMapping/>
  </p:clrMapOvr>
  <p:transition/>
</p:sldLayout>
</file>

<file path=ppt/slideLayouts/slideLayout39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5350" y="650875"/>
            <a:ext cx="4194175" cy="2274888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529263" y="1404938"/>
            <a:ext cx="6583362" cy="69310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95350" y="2925763"/>
            <a:ext cx="4194175" cy="5421312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30990883"/>
      </p:ext>
    </p:extLst>
  </p:cSld>
  <p:clrMapOvr>
    <a:masterClrMapping/>
  </p:clrMapOvr>
  <p:transition/>
</p:sldLayout>
</file>

<file path=ppt/slideLayouts/slideLayout39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5350" y="650875"/>
            <a:ext cx="4194175" cy="2274888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529263" y="1404938"/>
            <a:ext cx="6583362" cy="69310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95350" y="2925763"/>
            <a:ext cx="4194175" cy="5421312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112425092"/>
      </p:ext>
    </p:extLst>
  </p:cSld>
  <p:clrMapOvr>
    <a:masterClrMapping/>
  </p:clrMapOvr>
  <p:transition/>
</p:sldLayout>
</file>

<file path=ppt/slideLayouts/slideLayout39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2736963"/>
      </p:ext>
    </p:extLst>
  </p:cSld>
  <p:clrMapOvr>
    <a:masterClrMapping/>
  </p:clrMapOvr>
  <p:transition/>
</p:sldLayout>
</file>

<file path=ppt/slideLayouts/slideLayout39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0050" y="292100"/>
            <a:ext cx="2787650" cy="85725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27100" y="292100"/>
            <a:ext cx="8210550" cy="85725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2794323"/>
      </p:ext>
    </p:extLst>
  </p:cSld>
  <p:clrMapOvr>
    <a:masterClrMapping/>
  </p:clrMapOvr>
  <p:transition/>
</p:sldLayout>
</file>

<file path=ppt/slideLayouts/slideLayout39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25600" y="1597025"/>
            <a:ext cx="9753600" cy="3395663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25600" y="5122863"/>
            <a:ext cx="9753600" cy="23542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6604722"/>
      </p:ext>
    </p:extLst>
  </p:cSld>
  <p:clrMapOvr>
    <a:masterClrMapping/>
  </p:clrMapOvr>
  <p:transition/>
</p:sldLayout>
</file>

<file path=ppt/slideLayouts/slideLayout39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5189043"/>
      </p:ext>
    </p:extLst>
  </p:cSld>
  <p:clrMapOvr>
    <a:masterClrMapping/>
  </p:clrMapOvr>
  <p:transition/>
</p:sldLayout>
</file>

<file path=ppt/slideLayouts/slideLayout39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7413" y="2432050"/>
            <a:ext cx="11217275" cy="4056063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87413" y="6527800"/>
            <a:ext cx="11217275" cy="2133600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671539107"/>
      </p:ext>
    </p:extLst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27100" y="2781300"/>
            <a:ext cx="5499100" cy="60833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78600" y="2781300"/>
            <a:ext cx="5499100" cy="60833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618911"/>
      </p:ext>
    </p:extLst>
  </p:cSld>
  <p:clrMapOvr>
    <a:masterClrMapping/>
  </p:clrMapOvr>
  <p:transition/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46795699"/>
      </p:ext>
    </p:extLst>
  </p:cSld>
  <p:clrMapOvr>
    <a:masterClrMapping/>
  </p:clrMapOvr>
  <p:transition/>
</p:sldLayout>
</file>

<file path=ppt/slideLayouts/slideLayout40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27100" y="2781300"/>
            <a:ext cx="5499100" cy="60833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78600" y="2781300"/>
            <a:ext cx="5499100" cy="60833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4653437"/>
      </p:ext>
    </p:extLst>
  </p:cSld>
  <p:clrMapOvr>
    <a:masterClrMapping/>
  </p:clrMapOvr>
  <p:transition/>
</p:sldLayout>
</file>

<file path=ppt/slideLayouts/slideLayout40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5350" y="519113"/>
            <a:ext cx="11217275" cy="188595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95350" y="2390775"/>
            <a:ext cx="5502275" cy="117157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95350" y="3562350"/>
            <a:ext cx="5502275" cy="5240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83363" y="2390775"/>
            <a:ext cx="5529262" cy="117157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583363" y="3562350"/>
            <a:ext cx="5529262" cy="5240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3934774"/>
      </p:ext>
    </p:extLst>
  </p:cSld>
  <p:clrMapOvr>
    <a:masterClrMapping/>
  </p:clrMapOvr>
  <p:transition/>
</p:sldLayout>
</file>

<file path=ppt/slideLayouts/slideLayout40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3936298"/>
      </p:ext>
    </p:extLst>
  </p:cSld>
  <p:clrMapOvr>
    <a:masterClrMapping/>
  </p:clrMapOvr>
  <p:transition/>
</p:sldLayout>
</file>

<file path=ppt/slideLayouts/slideLayout40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25281425"/>
      </p:ext>
    </p:extLst>
  </p:cSld>
  <p:clrMapOvr>
    <a:masterClrMapping/>
  </p:clrMapOvr>
  <p:transition/>
</p:sldLayout>
</file>

<file path=ppt/slideLayouts/slideLayout40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5350" y="650875"/>
            <a:ext cx="4194175" cy="2274888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529263" y="1404938"/>
            <a:ext cx="6583362" cy="69310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95350" y="2925763"/>
            <a:ext cx="4194175" cy="5421312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12460564"/>
      </p:ext>
    </p:extLst>
  </p:cSld>
  <p:clrMapOvr>
    <a:masterClrMapping/>
  </p:clrMapOvr>
  <p:transition/>
</p:sldLayout>
</file>

<file path=ppt/slideLayouts/slideLayout40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5350" y="650875"/>
            <a:ext cx="4194175" cy="2274888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529263" y="1404938"/>
            <a:ext cx="6583362" cy="69310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95350" y="2925763"/>
            <a:ext cx="4194175" cy="5421312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650949227"/>
      </p:ext>
    </p:extLst>
  </p:cSld>
  <p:clrMapOvr>
    <a:masterClrMapping/>
  </p:clrMapOvr>
  <p:transition/>
</p:sldLayout>
</file>

<file path=ppt/slideLayouts/slideLayout40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0767587"/>
      </p:ext>
    </p:extLst>
  </p:cSld>
  <p:clrMapOvr>
    <a:masterClrMapping/>
  </p:clrMapOvr>
  <p:transition/>
</p:sldLayout>
</file>

<file path=ppt/slideLayouts/slideLayout40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0050" y="292100"/>
            <a:ext cx="2787650" cy="85725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27100" y="292100"/>
            <a:ext cx="8210550" cy="85725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3269492"/>
      </p:ext>
    </p:extLst>
  </p:cSld>
  <p:clrMapOvr>
    <a:masterClrMapping/>
  </p:clrMapOvr>
  <p:transition/>
</p:sldLayout>
</file>

<file path=ppt/slideLayouts/slideLayout40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25600" y="1597025"/>
            <a:ext cx="9753600" cy="3395663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25600" y="5122863"/>
            <a:ext cx="9753600" cy="23542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669416"/>
      </p:ext>
    </p:extLst>
  </p:cSld>
  <p:clrMapOvr>
    <a:masterClrMapping/>
  </p:clrMapOvr>
  <p:transition/>
</p:sldLayout>
</file>

<file path=ppt/slideLayouts/slideLayout40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1753819"/>
      </p:ext>
    </p:extLst>
  </p:cSld>
  <p:clrMapOvr>
    <a:masterClrMapping/>
  </p:clrMapOvr>
  <p:transition/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5350" y="650875"/>
            <a:ext cx="4194175" cy="2274888"/>
          </a:xfrm>
        </p:spPr>
        <p:txBody>
          <a:bodyPr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529263" y="1404938"/>
            <a:ext cx="6583362" cy="69310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95350" y="2925763"/>
            <a:ext cx="4194175" cy="5421312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119668684"/>
      </p:ext>
    </p:extLst>
  </p:cSld>
  <p:clrMapOvr>
    <a:masterClrMapping/>
  </p:clrMapOvr>
  <p:transition/>
</p:sldLayout>
</file>

<file path=ppt/slideLayouts/slideLayout41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7413" y="2432050"/>
            <a:ext cx="11217275" cy="4056063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87413" y="6527800"/>
            <a:ext cx="11217275" cy="2133600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500503396"/>
      </p:ext>
    </p:extLst>
  </p:cSld>
  <p:clrMapOvr>
    <a:masterClrMapping/>
  </p:clrMapOvr>
  <p:transition/>
</p:sldLayout>
</file>

<file path=ppt/slideLayouts/slideLayout41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27100" y="2781300"/>
            <a:ext cx="5499100" cy="60833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78600" y="2781300"/>
            <a:ext cx="5499100" cy="60833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9077655"/>
      </p:ext>
    </p:extLst>
  </p:cSld>
  <p:clrMapOvr>
    <a:masterClrMapping/>
  </p:clrMapOvr>
  <p:transition/>
</p:sldLayout>
</file>

<file path=ppt/slideLayouts/slideLayout41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5350" y="519113"/>
            <a:ext cx="11217275" cy="188595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95350" y="2390775"/>
            <a:ext cx="5502275" cy="117157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95350" y="3562350"/>
            <a:ext cx="5502275" cy="5240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83363" y="2390775"/>
            <a:ext cx="5529262" cy="117157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583363" y="3562350"/>
            <a:ext cx="5529262" cy="5240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9349757"/>
      </p:ext>
    </p:extLst>
  </p:cSld>
  <p:clrMapOvr>
    <a:masterClrMapping/>
  </p:clrMapOvr>
  <p:transition/>
</p:sldLayout>
</file>

<file path=ppt/slideLayouts/slideLayout4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0171299"/>
      </p:ext>
    </p:extLst>
  </p:cSld>
  <p:clrMapOvr>
    <a:masterClrMapping/>
  </p:clrMapOvr>
  <p:transition/>
</p:sldLayout>
</file>

<file path=ppt/slideLayouts/slideLayout4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0063509"/>
      </p:ext>
    </p:extLst>
  </p:cSld>
  <p:clrMapOvr>
    <a:masterClrMapping/>
  </p:clrMapOvr>
  <p:transition/>
</p:sldLayout>
</file>

<file path=ppt/slideLayouts/slideLayout41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5350" y="650875"/>
            <a:ext cx="4194175" cy="2274888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529263" y="1404938"/>
            <a:ext cx="6583362" cy="69310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95350" y="2925763"/>
            <a:ext cx="4194175" cy="5421312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629637494"/>
      </p:ext>
    </p:extLst>
  </p:cSld>
  <p:clrMapOvr>
    <a:masterClrMapping/>
  </p:clrMapOvr>
  <p:transition/>
</p:sldLayout>
</file>

<file path=ppt/slideLayouts/slideLayout41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5350" y="650875"/>
            <a:ext cx="4194175" cy="2274888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529263" y="1404938"/>
            <a:ext cx="6583362" cy="69310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95350" y="2925763"/>
            <a:ext cx="4194175" cy="5421312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601655249"/>
      </p:ext>
    </p:extLst>
  </p:cSld>
  <p:clrMapOvr>
    <a:masterClrMapping/>
  </p:clrMapOvr>
  <p:transition/>
</p:sldLayout>
</file>

<file path=ppt/slideLayouts/slideLayout4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3802379"/>
      </p:ext>
    </p:extLst>
  </p:cSld>
  <p:clrMapOvr>
    <a:masterClrMapping/>
  </p:clrMapOvr>
  <p:transition/>
</p:sldLayout>
</file>

<file path=ppt/slideLayouts/slideLayout41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0050" y="292100"/>
            <a:ext cx="2787650" cy="85725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27100" y="292100"/>
            <a:ext cx="8210550" cy="85725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094513"/>
      </p:ext>
    </p:extLst>
  </p:cSld>
  <p:clrMapOvr>
    <a:masterClrMapping/>
  </p:clrMapOvr>
  <p:transition/>
</p:sldLayout>
</file>

<file path=ppt/slideLayouts/slideLayout4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25600" y="1597025"/>
            <a:ext cx="9753600" cy="3395663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25600" y="5122863"/>
            <a:ext cx="9753600" cy="23542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200947"/>
      </p:ext>
    </p:extLst>
  </p:cSld>
  <p:clrMapOvr>
    <a:masterClrMapping/>
  </p:clrMapOvr>
  <p:transition/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5350" y="650875"/>
            <a:ext cx="4194175" cy="2274888"/>
          </a:xfrm>
        </p:spPr>
        <p:txBody>
          <a:bodyPr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529263" y="1404938"/>
            <a:ext cx="6583362" cy="69310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95350" y="2925763"/>
            <a:ext cx="4194175" cy="5421312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366632175"/>
      </p:ext>
    </p:extLst>
  </p:cSld>
  <p:clrMapOvr>
    <a:masterClrMapping/>
  </p:clrMapOvr>
  <p:transition/>
</p:sldLayout>
</file>

<file path=ppt/slideLayouts/slideLayout42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2837613"/>
      </p:ext>
    </p:extLst>
  </p:cSld>
  <p:clrMapOvr>
    <a:masterClrMapping/>
  </p:clrMapOvr>
  <p:transition/>
</p:sldLayout>
</file>

<file path=ppt/slideLayouts/slideLayout42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7413" y="2432050"/>
            <a:ext cx="11217275" cy="4056063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87413" y="6527800"/>
            <a:ext cx="11217275" cy="2133600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061115135"/>
      </p:ext>
    </p:extLst>
  </p:cSld>
  <p:clrMapOvr>
    <a:masterClrMapping/>
  </p:clrMapOvr>
  <p:transition/>
</p:sldLayout>
</file>

<file path=ppt/slideLayouts/slideLayout42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27100" y="2781300"/>
            <a:ext cx="5499100" cy="60833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78600" y="2781300"/>
            <a:ext cx="5499100" cy="60833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6741032"/>
      </p:ext>
    </p:extLst>
  </p:cSld>
  <p:clrMapOvr>
    <a:masterClrMapping/>
  </p:clrMapOvr>
  <p:transition/>
</p:sldLayout>
</file>

<file path=ppt/slideLayouts/slideLayout42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5350" y="519113"/>
            <a:ext cx="11217275" cy="188595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95350" y="2390775"/>
            <a:ext cx="5502275" cy="117157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95350" y="3562350"/>
            <a:ext cx="5502275" cy="5240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83363" y="2390775"/>
            <a:ext cx="5529262" cy="117157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583363" y="3562350"/>
            <a:ext cx="5529262" cy="5240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3602698"/>
      </p:ext>
    </p:extLst>
  </p:cSld>
  <p:clrMapOvr>
    <a:masterClrMapping/>
  </p:clrMapOvr>
  <p:transition/>
</p:sldLayout>
</file>

<file path=ppt/slideLayouts/slideLayout4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4985044"/>
      </p:ext>
    </p:extLst>
  </p:cSld>
  <p:clrMapOvr>
    <a:masterClrMapping/>
  </p:clrMapOvr>
  <p:transition/>
</p:sldLayout>
</file>

<file path=ppt/slideLayouts/slideLayout4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45269566"/>
      </p:ext>
    </p:extLst>
  </p:cSld>
  <p:clrMapOvr>
    <a:masterClrMapping/>
  </p:clrMapOvr>
  <p:transition/>
</p:sldLayout>
</file>

<file path=ppt/slideLayouts/slideLayout42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5350" y="650875"/>
            <a:ext cx="4194175" cy="2274888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529263" y="1404938"/>
            <a:ext cx="6583362" cy="69310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95350" y="2925763"/>
            <a:ext cx="4194175" cy="5421312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866266161"/>
      </p:ext>
    </p:extLst>
  </p:cSld>
  <p:clrMapOvr>
    <a:masterClrMapping/>
  </p:clrMapOvr>
  <p:transition/>
</p:sldLayout>
</file>

<file path=ppt/slideLayouts/slideLayout42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5350" y="650875"/>
            <a:ext cx="4194175" cy="2274888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529263" y="1404938"/>
            <a:ext cx="6583362" cy="69310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95350" y="2925763"/>
            <a:ext cx="4194175" cy="5421312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365805579"/>
      </p:ext>
    </p:extLst>
  </p:cSld>
  <p:clrMapOvr>
    <a:masterClrMapping/>
  </p:clrMapOvr>
  <p:transition/>
</p:sldLayout>
</file>

<file path=ppt/slideLayouts/slideLayout4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9731436"/>
      </p:ext>
    </p:extLst>
  </p:cSld>
  <p:clrMapOvr>
    <a:masterClrMapping/>
  </p:clrMapOvr>
  <p:transition/>
</p:sldLayout>
</file>

<file path=ppt/slideLayouts/slideLayout42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0050" y="292100"/>
            <a:ext cx="2787650" cy="85725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27100" y="292100"/>
            <a:ext cx="8210550" cy="85725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4527571"/>
      </p:ext>
    </p:extLst>
  </p:cSld>
  <p:clrMapOvr>
    <a:masterClrMapping/>
  </p:clrMapOvr>
  <p:transition/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991094"/>
      </p:ext>
    </p:extLst>
  </p:cSld>
  <p:clrMapOvr>
    <a:masterClrMapping/>
  </p:clrMapOvr>
  <p:transition/>
</p:sldLayout>
</file>

<file path=ppt/slideLayouts/slideLayout4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25600" y="1597025"/>
            <a:ext cx="9753600" cy="3395663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25600" y="5122863"/>
            <a:ext cx="9753600" cy="23542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7936213"/>
      </p:ext>
    </p:extLst>
  </p:cSld>
  <p:clrMapOvr>
    <a:masterClrMapping/>
  </p:clrMapOvr>
  <p:transition/>
</p:sldLayout>
</file>

<file path=ppt/slideLayouts/slideLayout43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3806729"/>
      </p:ext>
    </p:extLst>
  </p:cSld>
  <p:clrMapOvr>
    <a:masterClrMapping/>
  </p:clrMapOvr>
  <p:transition/>
</p:sldLayout>
</file>

<file path=ppt/slideLayouts/slideLayout43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7413" y="2432050"/>
            <a:ext cx="11217275" cy="4056063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87413" y="6527800"/>
            <a:ext cx="11217275" cy="2133600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430094667"/>
      </p:ext>
    </p:extLst>
  </p:cSld>
  <p:clrMapOvr>
    <a:masterClrMapping/>
  </p:clrMapOvr>
  <p:transition/>
</p:sldLayout>
</file>

<file path=ppt/slideLayouts/slideLayout43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27100" y="2781300"/>
            <a:ext cx="5499100" cy="60833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78600" y="2781300"/>
            <a:ext cx="5499100" cy="60833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603513"/>
      </p:ext>
    </p:extLst>
  </p:cSld>
  <p:clrMapOvr>
    <a:masterClrMapping/>
  </p:clrMapOvr>
  <p:transition/>
</p:sldLayout>
</file>

<file path=ppt/slideLayouts/slideLayout43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5350" y="519113"/>
            <a:ext cx="11217275" cy="188595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95350" y="2390775"/>
            <a:ext cx="5502275" cy="117157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95350" y="3562350"/>
            <a:ext cx="5502275" cy="5240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83363" y="2390775"/>
            <a:ext cx="5529262" cy="117157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583363" y="3562350"/>
            <a:ext cx="5529262" cy="5240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3644889"/>
      </p:ext>
    </p:extLst>
  </p:cSld>
  <p:clrMapOvr>
    <a:masterClrMapping/>
  </p:clrMapOvr>
  <p:transition/>
</p:sldLayout>
</file>

<file path=ppt/slideLayouts/slideLayout4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6700457"/>
      </p:ext>
    </p:extLst>
  </p:cSld>
  <p:clrMapOvr>
    <a:masterClrMapping/>
  </p:clrMapOvr>
  <p:transition/>
</p:sldLayout>
</file>

<file path=ppt/slideLayouts/slideLayout43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13039410"/>
      </p:ext>
    </p:extLst>
  </p:cSld>
  <p:clrMapOvr>
    <a:masterClrMapping/>
  </p:clrMapOvr>
  <p:transition/>
</p:sldLayout>
</file>

<file path=ppt/slideLayouts/slideLayout43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5350" y="650875"/>
            <a:ext cx="4194175" cy="2274888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529263" y="1404938"/>
            <a:ext cx="6583362" cy="69310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95350" y="2925763"/>
            <a:ext cx="4194175" cy="5421312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426455211"/>
      </p:ext>
    </p:extLst>
  </p:cSld>
  <p:clrMapOvr>
    <a:masterClrMapping/>
  </p:clrMapOvr>
  <p:transition/>
</p:sldLayout>
</file>

<file path=ppt/slideLayouts/slideLayout43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5350" y="650875"/>
            <a:ext cx="4194175" cy="2274888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529263" y="1404938"/>
            <a:ext cx="6583362" cy="69310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95350" y="2925763"/>
            <a:ext cx="4194175" cy="5421312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735673624"/>
      </p:ext>
    </p:extLst>
  </p:cSld>
  <p:clrMapOvr>
    <a:masterClrMapping/>
  </p:clrMapOvr>
  <p:transition/>
</p:sldLayout>
</file>

<file path=ppt/slideLayouts/slideLayout43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5509407"/>
      </p:ext>
    </p:extLst>
  </p:cSld>
  <p:clrMapOvr>
    <a:masterClrMapping/>
  </p:clrMapOvr>
  <p:transition/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035550" y="1524000"/>
            <a:ext cx="1466850" cy="66802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35000" y="1524000"/>
            <a:ext cx="4248150" cy="66802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4768133"/>
      </p:ext>
    </p:extLst>
  </p:cSld>
  <p:clrMapOvr>
    <a:masterClrMapping/>
  </p:clrMapOvr>
  <p:transition/>
</p:sldLayout>
</file>

<file path=ppt/slideLayouts/slideLayout44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0050" y="292100"/>
            <a:ext cx="2787650" cy="85725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27100" y="292100"/>
            <a:ext cx="8210550" cy="85725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0831266"/>
      </p:ext>
    </p:extLst>
  </p:cSld>
  <p:clrMapOvr>
    <a:masterClrMapping/>
  </p:clrMapOvr>
  <p:transition/>
</p:sldLayout>
</file>

<file path=ppt/slideLayouts/slideLayout4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25600" y="1597025"/>
            <a:ext cx="9753600" cy="3395663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25600" y="5122863"/>
            <a:ext cx="9753600" cy="23542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9675981"/>
      </p:ext>
    </p:extLst>
  </p:cSld>
  <p:clrMapOvr>
    <a:masterClrMapping/>
  </p:clrMapOvr>
  <p:transition/>
</p:sldLayout>
</file>

<file path=ppt/slideLayouts/slideLayout44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7052990"/>
      </p:ext>
    </p:extLst>
  </p:cSld>
  <p:clrMapOvr>
    <a:masterClrMapping/>
  </p:clrMapOvr>
  <p:transition/>
</p:sldLayout>
</file>

<file path=ppt/slideLayouts/slideLayout44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7413" y="2432050"/>
            <a:ext cx="11217275" cy="4056063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87413" y="6527800"/>
            <a:ext cx="11217275" cy="2133600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139469094"/>
      </p:ext>
    </p:extLst>
  </p:cSld>
  <p:clrMapOvr>
    <a:masterClrMapping/>
  </p:clrMapOvr>
  <p:transition/>
</p:sldLayout>
</file>

<file path=ppt/slideLayouts/slideLayout44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27100" y="2781300"/>
            <a:ext cx="5499100" cy="60833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78600" y="2781300"/>
            <a:ext cx="5499100" cy="60833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549625"/>
      </p:ext>
    </p:extLst>
  </p:cSld>
  <p:clrMapOvr>
    <a:masterClrMapping/>
  </p:clrMapOvr>
  <p:transition/>
</p:sldLayout>
</file>

<file path=ppt/slideLayouts/slideLayout44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5350" y="519113"/>
            <a:ext cx="11217275" cy="188595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95350" y="2390775"/>
            <a:ext cx="5502275" cy="117157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95350" y="3562350"/>
            <a:ext cx="5502275" cy="5240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83363" y="2390775"/>
            <a:ext cx="5529262" cy="117157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583363" y="3562350"/>
            <a:ext cx="5529262" cy="5240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4534328"/>
      </p:ext>
    </p:extLst>
  </p:cSld>
  <p:clrMapOvr>
    <a:masterClrMapping/>
  </p:clrMapOvr>
  <p:transition/>
</p:sldLayout>
</file>

<file path=ppt/slideLayouts/slideLayout44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2868449"/>
      </p:ext>
    </p:extLst>
  </p:cSld>
  <p:clrMapOvr>
    <a:masterClrMapping/>
  </p:clrMapOvr>
  <p:transition/>
</p:sldLayout>
</file>

<file path=ppt/slideLayouts/slideLayout44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73800591"/>
      </p:ext>
    </p:extLst>
  </p:cSld>
  <p:clrMapOvr>
    <a:masterClrMapping/>
  </p:clrMapOvr>
  <p:transition/>
</p:sldLayout>
</file>

<file path=ppt/slideLayouts/slideLayout44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5350" y="650875"/>
            <a:ext cx="4194175" cy="2274888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529263" y="1404938"/>
            <a:ext cx="6583362" cy="69310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95350" y="2925763"/>
            <a:ext cx="4194175" cy="5421312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104844056"/>
      </p:ext>
    </p:extLst>
  </p:cSld>
  <p:clrMapOvr>
    <a:masterClrMapping/>
  </p:clrMapOvr>
  <p:transition/>
</p:sldLayout>
</file>

<file path=ppt/slideLayouts/slideLayout44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5350" y="650875"/>
            <a:ext cx="4194175" cy="2274888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529263" y="1404938"/>
            <a:ext cx="6583362" cy="69310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95350" y="2925763"/>
            <a:ext cx="4194175" cy="5421312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024591466"/>
      </p:ext>
    </p:extLst>
  </p:cSld>
  <p:clrMapOvr>
    <a:masterClrMapping/>
  </p:clrMapOvr>
  <p:transition/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25600" y="1597025"/>
            <a:ext cx="9753600" cy="3395663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25600" y="5122863"/>
            <a:ext cx="9753600" cy="23542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7715140"/>
      </p:ext>
    </p:extLst>
  </p:cSld>
  <p:clrMapOvr>
    <a:masterClrMapping/>
  </p:clrMapOvr>
  <p:transition/>
</p:sldLayout>
</file>

<file path=ppt/slideLayouts/slideLayout45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6598908"/>
      </p:ext>
    </p:extLst>
  </p:cSld>
  <p:clrMapOvr>
    <a:masterClrMapping/>
  </p:clrMapOvr>
  <p:transition/>
</p:sldLayout>
</file>

<file path=ppt/slideLayouts/slideLayout45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0050" y="292100"/>
            <a:ext cx="2787650" cy="85725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27100" y="292100"/>
            <a:ext cx="8210550" cy="85725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5663654"/>
      </p:ext>
    </p:extLst>
  </p:cSld>
  <p:clrMapOvr>
    <a:masterClrMapping/>
  </p:clrMapOvr>
  <p:transition/>
</p:sldLayout>
</file>

<file path=ppt/slideLayouts/slideLayout45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25600" y="1597025"/>
            <a:ext cx="9753600" cy="3395663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25600" y="5122863"/>
            <a:ext cx="9753600" cy="23542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525887"/>
      </p:ext>
    </p:extLst>
  </p:cSld>
  <p:clrMapOvr>
    <a:masterClrMapping/>
  </p:clrMapOvr>
  <p:transition/>
</p:sldLayout>
</file>

<file path=ppt/slideLayouts/slideLayout45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6533421"/>
      </p:ext>
    </p:extLst>
  </p:cSld>
  <p:clrMapOvr>
    <a:masterClrMapping/>
  </p:clrMapOvr>
  <p:transition/>
</p:sldLayout>
</file>

<file path=ppt/slideLayouts/slideLayout45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7413" y="2432050"/>
            <a:ext cx="11217275" cy="4056063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87413" y="6527800"/>
            <a:ext cx="11217275" cy="2133600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332676955"/>
      </p:ext>
    </p:extLst>
  </p:cSld>
  <p:clrMapOvr>
    <a:masterClrMapping/>
  </p:clrMapOvr>
  <p:transition/>
</p:sldLayout>
</file>

<file path=ppt/slideLayouts/slideLayout45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27100" y="2781300"/>
            <a:ext cx="5499100" cy="60833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78600" y="2781300"/>
            <a:ext cx="5499100" cy="60833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0585287"/>
      </p:ext>
    </p:extLst>
  </p:cSld>
  <p:clrMapOvr>
    <a:masterClrMapping/>
  </p:clrMapOvr>
  <p:transition/>
</p:sldLayout>
</file>

<file path=ppt/slideLayouts/slideLayout45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5350" y="519113"/>
            <a:ext cx="11217275" cy="188595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95350" y="2390775"/>
            <a:ext cx="5502275" cy="117157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95350" y="3562350"/>
            <a:ext cx="5502275" cy="5240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83363" y="2390775"/>
            <a:ext cx="5529262" cy="117157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583363" y="3562350"/>
            <a:ext cx="5529262" cy="5240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1324614"/>
      </p:ext>
    </p:extLst>
  </p:cSld>
  <p:clrMapOvr>
    <a:masterClrMapping/>
  </p:clrMapOvr>
  <p:transition/>
</p:sldLayout>
</file>

<file path=ppt/slideLayouts/slideLayout45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5785057"/>
      </p:ext>
    </p:extLst>
  </p:cSld>
  <p:clrMapOvr>
    <a:masterClrMapping/>
  </p:clrMapOvr>
  <p:transition/>
</p:sldLayout>
</file>

<file path=ppt/slideLayouts/slideLayout45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84248485"/>
      </p:ext>
    </p:extLst>
  </p:cSld>
  <p:clrMapOvr>
    <a:masterClrMapping/>
  </p:clrMapOvr>
  <p:transition/>
</p:sldLayout>
</file>

<file path=ppt/slideLayouts/slideLayout45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5350" y="650875"/>
            <a:ext cx="4194175" cy="2274888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529263" y="1404938"/>
            <a:ext cx="6583362" cy="69310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95350" y="2925763"/>
            <a:ext cx="4194175" cy="5421312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545391811"/>
      </p:ext>
    </p:extLst>
  </p:cSld>
  <p:clrMapOvr>
    <a:masterClrMapping/>
  </p:clrMapOvr>
  <p:transition/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93763" y="2597150"/>
            <a:ext cx="11217275" cy="618807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0554082"/>
      </p:ext>
    </p:extLst>
  </p:cSld>
  <p:clrMapOvr>
    <a:masterClrMapping/>
  </p:clrMapOvr>
  <p:transition/>
</p:sldLayout>
</file>

<file path=ppt/slideLayouts/slideLayout46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5350" y="650875"/>
            <a:ext cx="4194175" cy="2274888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529263" y="1404938"/>
            <a:ext cx="6583362" cy="69310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95350" y="2925763"/>
            <a:ext cx="4194175" cy="5421312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683769962"/>
      </p:ext>
    </p:extLst>
  </p:cSld>
  <p:clrMapOvr>
    <a:masterClrMapping/>
  </p:clrMapOvr>
  <p:transition/>
</p:sldLayout>
</file>

<file path=ppt/slideLayouts/slideLayout46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7279326"/>
      </p:ext>
    </p:extLst>
  </p:cSld>
  <p:clrMapOvr>
    <a:masterClrMapping/>
  </p:clrMapOvr>
  <p:transition/>
</p:sldLayout>
</file>

<file path=ppt/slideLayouts/slideLayout46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0050" y="292100"/>
            <a:ext cx="2787650" cy="85725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27100" y="292100"/>
            <a:ext cx="8210550" cy="85725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4064153"/>
      </p:ext>
    </p:extLst>
  </p:cSld>
  <p:clrMapOvr>
    <a:masterClrMapping/>
  </p:clrMapOvr>
  <p:transition/>
</p:sldLayout>
</file>

<file path=ppt/slideLayouts/slideLayout46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25600" y="1597025"/>
            <a:ext cx="9753600" cy="3395663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25600" y="5122863"/>
            <a:ext cx="9753600" cy="23542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9555512"/>
      </p:ext>
    </p:extLst>
  </p:cSld>
  <p:clrMapOvr>
    <a:masterClrMapping/>
  </p:clrMapOvr>
  <p:transition/>
</p:sldLayout>
</file>

<file path=ppt/slideLayouts/slideLayout46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8171870"/>
      </p:ext>
    </p:extLst>
  </p:cSld>
  <p:clrMapOvr>
    <a:masterClrMapping/>
  </p:clrMapOvr>
  <p:transition/>
</p:sldLayout>
</file>

<file path=ppt/slideLayouts/slideLayout46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7413" y="2432050"/>
            <a:ext cx="11217275" cy="4056063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87413" y="6527800"/>
            <a:ext cx="11217275" cy="2133600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983310438"/>
      </p:ext>
    </p:extLst>
  </p:cSld>
  <p:clrMapOvr>
    <a:masterClrMapping/>
  </p:clrMapOvr>
  <p:transition/>
</p:sldLayout>
</file>

<file path=ppt/slideLayouts/slideLayout46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27100" y="2781300"/>
            <a:ext cx="5499100" cy="60833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78600" y="2781300"/>
            <a:ext cx="5499100" cy="60833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0002954"/>
      </p:ext>
    </p:extLst>
  </p:cSld>
  <p:clrMapOvr>
    <a:masterClrMapping/>
  </p:clrMapOvr>
  <p:transition/>
</p:sldLayout>
</file>

<file path=ppt/slideLayouts/slideLayout46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5350" y="519113"/>
            <a:ext cx="11217275" cy="188595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95350" y="2390775"/>
            <a:ext cx="5502275" cy="117157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95350" y="3562350"/>
            <a:ext cx="5502275" cy="5240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83363" y="2390775"/>
            <a:ext cx="5529262" cy="117157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583363" y="3562350"/>
            <a:ext cx="5529262" cy="5240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3395284"/>
      </p:ext>
    </p:extLst>
  </p:cSld>
  <p:clrMapOvr>
    <a:masterClrMapping/>
  </p:clrMapOvr>
  <p:transition/>
</p:sldLayout>
</file>

<file path=ppt/slideLayouts/slideLayout46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1191647"/>
      </p:ext>
    </p:extLst>
  </p:cSld>
  <p:clrMapOvr>
    <a:masterClrMapping/>
  </p:clrMapOvr>
  <p:transition/>
</p:sldLayout>
</file>

<file path=ppt/slideLayouts/slideLayout46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08967936"/>
      </p:ext>
    </p:extLst>
  </p:cSld>
  <p:clrMapOvr>
    <a:masterClrMapping/>
  </p:clrMapOvr>
  <p:transition/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7413" y="2432050"/>
            <a:ext cx="11217275" cy="4056063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87413" y="6527800"/>
            <a:ext cx="11217275" cy="21336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702632670"/>
      </p:ext>
    </p:extLst>
  </p:cSld>
  <p:clrMapOvr>
    <a:masterClrMapping/>
  </p:clrMapOvr>
  <p:transition/>
</p:sldLayout>
</file>

<file path=ppt/slideLayouts/slideLayout47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5350" y="650875"/>
            <a:ext cx="4194175" cy="2274888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529263" y="1404938"/>
            <a:ext cx="6583362" cy="69310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95350" y="2925763"/>
            <a:ext cx="4194175" cy="5421312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670647403"/>
      </p:ext>
    </p:extLst>
  </p:cSld>
  <p:clrMapOvr>
    <a:masterClrMapping/>
  </p:clrMapOvr>
  <p:transition/>
</p:sldLayout>
</file>

<file path=ppt/slideLayouts/slideLayout47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5350" y="650875"/>
            <a:ext cx="4194175" cy="2274888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529263" y="1404938"/>
            <a:ext cx="6583362" cy="69310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95350" y="2925763"/>
            <a:ext cx="4194175" cy="5421312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815569004"/>
      </p:ext>
    </p:extLst>
  </p:cSld>
  <p:clrMapOvr>
    <a:masterClrMapping/>
  </p:clrMapOvr>
  <p:transition/>
</p:sldLayout>
</file>

<file path=ppt/slideLayouts/slideLayout47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8251338"/>
      </p:ext>
    </p:extLst>
  </p:cSld>
  <p:clrMapOvr>
    <a:masterClrMapping/>
  </p:clrMapOvr>
  <p:transition/>
</p:sldLayout>
</file>

<file path=ppt/slideLayouts/slideLayout47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0050" y="292100"/>
            <a:ext cx="2787650" cy="85725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27100" y="292100"/>
            <a:ext cx="8210550" cy="85725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0657913"/>
      </p:ext>
    </p:extLst>
  </p:cSld>
  <p:clrMapOvr>
    <a:masterClrMapping/>
  </p:clrMapOvr>
  <p:transition/>
</p:sldLayout>
</file>

<file path=ppt/slideLayouts/slideLayout47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25600" y="1597025"/>
            <a:ext cx="9753600" cy="3395663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25600" y="5122863"/>
            <a:ext cx="9753600" cy="23542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4964861"/>
      </p:ext>
    </p:extLst>
  </p:cSld>
  <p:clrMapOvr>
    <a:masterClrMapping/>
  </p:clrMapOvr>
  <p:transition/>
</p:sldLayout>
</file>

<file path=ppt/slideLayouts/slideLayout47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5977781"/>
      </p:ext>
    </p:extLst>
  </p:cSld>
  <p:clrMapOvr>
    <a:masterClrMapping/>
  </p:clrMapOvr>
  <p:transition/>
</p:sldLayout>
</file>

<file path=ppt/slideLayouts/slideLayout47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7413" y="2432050"/>
            <a:ext cx="11217275" cy="4056063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87413" y="6527800"/>
            <a:ext cx="11217275" cy="2133600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595061919"/>
      </p:ext>
    </p:extLst>
  </p:cSld>
  <p:clrMapOvr>
    <a:masterClrMapping/>
  </p:clrMapOvr>
  <p:transition/>
</p:sldLayout>
</file>

<file path=ppt/slideLayouts/slideLayout47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27100" y="2781300"/>
            <a:ext cx="5499100" cy="60833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78600" y="2781300"/>
            <a:ext cx="5499100" cy="60833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5867266"/>
      </p:ext>
    </p:extLst>
  </p:cSld>
  <p:clrMapOvr>
    <a:masterClrMapping/>
  </p:clrMapOvr>
  <p:transition/>
</p:sldLayout>
</file>

<file path=ppt/slideLayouts/slideLayout47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5350" y="519113"/>
            <a:ext cx="11217275" cy="188595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95350" y="2390775"/>
            <a:ext cx="5502275" cy="117157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95350" y="3562350"/>
            <a:ext cx="5502275" cy="5240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83363" y="2390775"/>
            <a:ext cx="5529262" cy="117157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583363" y="3562350"/>
            <a:ext cx="5529262" cy="5240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7012293"/>
      </p:ext>
    </p:extLst>
  </p:cSld>
  <p:clrMapOvr>
    <a:masterClrMapping/>
  </p:clrMapOvr>
  <p:transition/>
</p:sldLayout>
</file>

<file path=ppt/slideLayouts/slideLayout47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0001598"/>
      </p:ext>
    </p:extLst>
  </p:cSld>
  <p:clrMapOvr>
    <a:masterClrMapping/>
  </p:clrMapOvr>
  <p:transition/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93763" y="2597150"/>
            <a:ext cx="5532437" cy="618807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78600" y="2597150"/>
            <a:ext cx="5532438" cy="618807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5765880"/>
      </p:ext>
    </p:extLst>
  </p:cSld>
  <p:clrMapOvr>
    <a:masterClrMapping/>
  </p:clrMapOvr>
  <p:transition/>
</p:sldLayout>
</file>

<file path=ppt/slideLayouts/slideLayout48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28632450"/>
      </p:ext>
    </p:extLst>
  </p:cSld>
  <p:clrMapOvr>
    <a:masterClrMapping/>
  </p:clrMapOvr>
  <p:transition/>
</p:sldLayout>
</file>

<file path=ppt/slideLayouts/slideLayout48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5350" y="650875"/>
            <a:ext cx="4194175" cy="2274888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529263" y="1404938"/>
            <a:ext cx="6583362" cy="69310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95350" y="2925763"/>
            <a:ext cx="4194175" cy="5421312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262629716"/>
      </p:ext>
    </p:extLst>
  </p:cSld>
  <p:clrMapOvr>
    <a:masterClrMapping/>
  </p:clrMapOvr>
  <p:transition/>
</p:sldLayout>
</file>

<file path=ppt/slideLayouts/slideLayout48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5350" y="650875"/>
            <a:ext cx="4194175" cy="2274888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529263" y="1404938"/>
            <a:ext cx="6583362" cy="69310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95350" y="2925763"/>
            <a:ext cx="4194175" cy="5421312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813395929"/>
      </p:ext>
    </p:extLst>
  </p:cSld>
  <p:clrMapOvr>
    <a:masterClrMapping/>
  </p:clrMapOvr>
  <p:transition/>
</p:sldLayout>
</file>

<file path=ppt/slideLayouts/slideLayout48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6281599"/>
      </p:ext>
    </p:extLst>
  </p:cSld>
  <p:clrMapOvr>
    <a:masterClrMapping/>
  </p:clrMapOvr>
  <p:transition/>
</p:sldLayout>
</file>

<file path=ppt/slideLayouts/slideLayout48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0050" y="292100"/>
            <a:ext cx="2787650" cy="85725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27100" y="292100"/>
            <a:ext cx="8210550" cy="85725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0726942"/>
      </p:ext>
    </p:extLst>
  </p:cSld>
  <p:clrMapOvr>
    <a:masterClrMapping/>
  </p:clrMapOvr>
  <p:transition/>
</p:sldLayout>
</file>

<file path=ppt/slideLayouts/slideLayout48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25600" y="1597025"/>
            <a:ext cx="9753600" cy="3395663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25600" y="5122863"/>
            <a:ext cx="9753600" cy="23542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9889199"/>
      </p:ext>
    </p:extLst>
  </p:cSld>
  <p:clrMapOvr>
    <a:masterClrMapping/>
  </p:clrMapOvr>
  <p:transition/>
</p:sldLayout>
</file>

<file path=ppt/slideLayouts/slideLayout48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9842910"/>
      </p:ext>
    </p:extLst>
  </p:cSld>
  <p:clrMapOvr>
    <a:masterClrMapping/>
  </p:clrMapOvr>
  <p:transition/>
</p:sldLayout>
</file>

<file path=ppt/slideLayouts/slideLayout48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7413" y="2432050"/>
            <a:ext cx="11217275" cy="4056063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87413" y="6527800"/>
            <a:ext cx="11217275" cy="2133600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197001119"/>
      </p:ext>
    </p:extLst>
  </p:cSld>
  <p:clrMapOvr>
    <a:masterClrMapping/>
  </p:clrMapOvr>
  <p:transition/>
</p:sldLayout>
</file>

<file path=ppt/slideLayouts/slideLayout48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27100" y="2781300"/>
            <a:ext cx="5499100" cy="60833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78600" y="2781300"/>
            <a:ext cx="5499100" cy="60833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3819210"/>
      </p:ext>
    </p:extLst>
  </p:cSld>
  <p:clrMapOvr>
    <a:masterClrMapping/>
  </p:clrMapOvr>
  <p:transition/>
</p:sldLayout>
</file>

<file path=ppt/slideLayouts/slideLayout48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5350" y="519113"/>
            <a:ext cx="11217275" cy="188595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95350" y="2390775"/>
            <a:ext cx="5502275" cy="117157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95350" y="3562350"/>
            <a:ext cx="5502275" cy="5240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83363" y="2390775"/>
            <a:ext cx="5529262" cy="117157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583363" y="3562350"/>
            <a:ext cx="5529262" cy="5240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1615556"/>
      </p:ext>
    </p:extLst>
  </p:cSld>
  <p:clrMapOvr>
    <a:masterClrMapping/>
  </p:clrMapOvr>
  <p:transition/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5350" y="519113"/>
            <a:ext cx="11217275" cy="188595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95350" y="2390775"/>
            <a:ext cx="5502275" cy="1171575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95350" y="3562350"/>
            <a:ext cx="5502275" cy="5240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83363" y="2390775"/>
            <a:ext cx="5529262" cy="1171575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583363" y="3562350"/>
            <a:ext cx="5529262" cy="5240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1232612"/>
      </p:ext>
    </p:extLst>
  </p:cSld>
  <p:clrMapOvr>
    <a:masterClrMapping/>
  </p:clrMapOvr>
  <p:transition/>
</p:sldLayout>
</file>

<file path=ppt/slideLayouts/slideLayout49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8116544"/>
      </p:ext>
    </p:extLst>
  </p:cSld>
  <p:clrMapOvr>
    <a:masterClrMapping/>
  </p:clrMapOvr>
  <p:transition/>
</p:sldLayout>
</file>

<file path=ppt/slideLayouts/slideLayout49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77618671"/>
      </p:ext>
    </p:extLst>
  </p:cSld>
  <p:clrMapOvr>
    <a:masterClrMapping/>
  </p:clrMapOvr>
  <p:transition/>
</p:sldLayout>
</file>

<file path=ppt/slideLayouts/slideLayout49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5350" y="650875"/>
            <a:ext cx="4194175" cy="2274888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529263" y="1404938"/>
            <a:ext cx="6583362" cy="69310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95350" y="2925763"/>
            <a:ext cx="4194175" cy="5421312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972629780"/>
      </p:ext>
    </p:extLst>
  </p:cSld>
  <p:clrMapOvr>
    <a:masterClrMapping/>
  </p:clrMapOvr>
  <p:transition/>
</p:sldLayout>
</file>

<file path=ppt/slideLayouts/slideLayout49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5350" y="650875"/>
            <a:ext cx="4194175" cy="2274888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529263" y="1404938"/>
            <a:ext cx="6583362" cy="69310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95350" y="2925763"/>
            <a:ext cx="4194175" cy="5421312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613743110"/>
      </p:ext>
    </p:extLst>
  </p:cSld>
  <p:clrMapOvr>
    <a:masterClrMapping/>
  </p:clrMapOvr>
  <p:transition/>
</p:sldLayout>
</file>

<file path=ppt/slideLayouts/slideLayout49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7331560"/>
      </p:ext>
    </p:extLst>
  </p:cSld>
  <p:clrMapOvr>
    <a:masterClrMapping/>
  </p:clrMapOvr>
  <p:transition/>
</p:sldLayout>
</file>

<file path=ppt/slideLayouts/slideLayout49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0050" y="292100"/>
            <a:ext cx="2787650" cy="85725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27100" y="292100"/>
            <a:ext cx="8210550" cy="85725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0762934"/>
      </p:ext>
    </p:extLst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5350" y="519113"/>
            <a:ext cx="11217275" cy="188595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95350" y="2390775"/>
            <a:ext cx="5502275" cy="117157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95350" y="3562350"/>
            <a:ext cx="5502275" cy="5240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83363" y="2390775"/>
            <a:ext cx="5529262" cy="117157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583363" y="3562350"/>
            <a:ext cx="5529262" cy="5240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9927685"/>
      </p:ext>
    </p:extLst>
  </p:cSld>
  <p:clrMapOvr>
    <a:masterClrMapping/>
  </p:clrMapOvr>
  <p:transition/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5063889"/>
      </p:ext>
    </p:extLst>
  </p:cSld>
  <p:clrMapOvr>
    <a:masterClrMapping/>
  </p:clrMapOvr>
  <p:transition/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44057403"/>
      </p:ext>
    </p:extLst>
  </p:cSld>
  <p:clrMapOvr>
    <a:masterClrMapping/>
  </p:clrMapOvr>
  <p:transition/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5350" y="650875"/>
            <a:ext cx="4194175" cy="2274888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529263" y="1404938"/>
            <a:ext cx="6583362" cy="69310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95350" y="2925763"/>
            <a:ext cx="4194175" cy="542131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440134984"/>
      </p:ext>
    </p:extLst>
  </p:cSld>
  <p:clrMapOvr>
    <a:masterClrMapping/>
  </p:clrMapOvr>
  <p:transition/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5350" y="650875"/>
            <a:ext cx="4194175" cy="2274888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529263" y="1404938"/>
            <a:ext cx="6583362" cy="69310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95350" y="2925763"/>
            <a:ext cx="4194175" cy="542131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464769016"/>
      </p:ext>
    </p:extLst>
  </p:cSld>
  <p:clrMapOvr>
    <a:masterClrMapping/>
  </p:clrMapOvr>
  <p:transition/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93763" y="2597150"/>
            <a:ext cx="11217275" cy="618807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2841935"/>
      </p:ext>
    </p:extLst>
  </p:cSld>
  <p:clrMapOvr>
    <a:masterClrMapping/>
  </p:clrMapOvr>
  <p:transition/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307513" y="254000"/>
            <a:ext cx="2803525" cy="85312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93763" y="254000"/>
            <a:ext cx="8261350" cy="85312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7902886"/>
      </p:ext>
    </p:extLst>
  </p:cSld>
  <p:clrMapOvr>
    <a:masterClrMapping/>
  </p:clrMapOvr>
  <p:transition/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25600" y="1597025"/>
            <a:ext cx="9753600" cy="3395663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25600" y="5122863"/>
            <a:ext cx="9753600" cy="23542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5150017"/>
      </p:ext>
    </p:extLst>
  </p:cSld>
  <p:clrMapOvr>
    <a:masterClrMapping/>
  </p:clrMapOvr>
  <p:transition/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3763" y="519113"/>
            <a:ext cx="11217275" cy="188595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93763" y="2597150"/>
            <a:ext cx="11217275" cy="618807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3921408"/>
      </p:ext>
    </p:extLst>
  </p:cSld>
  <p:clrMapOvr>
    <a:masterClrMapping/>
  </p:clrMapOvr>
  <p:transition/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7413" y="2432050"/>
            <a:ext cx="11217275" cy="4056063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87413" y="6527800"/>
            <a:ext cx="11217275" cy="21336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016850150"/>
      </p:ext>
    </p:extLst>
  </p:cSld>
  <p:clrMapOvr>
    <a:masterClrMapping/>
  </p:clrMapOvr>
  <p:transition/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3763" y="519113"/>
            <a:ext cx="11217275" cy="188595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93763" y="2597150"/>
            <a:ext cx="5532437" cy="618807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78600" y="2597150"/>
            <a:ext cx="5532438" cy="618807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1554198"/>
      </p:ext>
    </p:extLst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5338210"/>
      </p:ext>
    </p:extLst>
  </p:cSld>
  <p:clrMapOvr>
    <a:masterClrMapping/>
  </p:clrMapOvr>
  <p:transition/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5350" y="519113"/>
            <a:ext cx="11217275" cy="188595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95350" y="2390775"/>
            <a:ext cx="5502275" cy="1171575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95350" y="3562350"/>
            <a:ext cx="5502275" cy="5240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83363" y="2390775"/>
            <a:ext cx="5529262" cy="1171575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583363" y="3562350"/>
            <a:ext cx="5529262" cy="5240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5271289"/>
      </p:ext>
    </p:extLst>
  </p:cSld>
  <p:clrMapOvr>
    <a:masterClrMapping/>
  </p:clrMapOvr>
  <p:transition/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3763" y="519113"/>
            <a:ext cx="11217275" cy="188595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2585218"/>
      </p:ext>
    </p:extLst>
  </p:cSld>
  <p:clrMapOvr>
    <a:masterClrMapping/>
  </p:clrMapOvr>
  <p:transition/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62650188"/>
      </p:ext>
    </p:extLst>
  </p:cSld>
  <p:clrMapOvr>
    <a:masterClrMapping/>
  </p:clrMapOvr>
  <p:transition/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5350" y="650875"/>
            <a:ext cx="4194175" cy="2274888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529263" y="1404938"/>
            <a:ext cx="6583362" cy="69310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95350" y="2925763"/>
            <a:ext cx="4194175" cy="542131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29285406"/>
      </p:ext>
    </p:extLst>
  </p:cSld>
  <p:clrMapOvr>
    <a:masterClrMapping/>
  </p:clrMapOvr>
  <p:transition/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5350" y="650875"/>
            <a:ext cx="4194175" cy="2274888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529263" y="1404938"/>
            <a:ext cx="6583362" cy="69310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95350" y="2925763"/>
            <a:ext cx="4194175" cy="542131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887193443"/>
      </p:ext>
    </p:extLst>
  </p:cSld>
  <p:clrMapOvr>
    <a:masterClrMapping/>
  </p:clrMapOvr>
  <p:transition/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3763" y="519113"/>
            <a:ext cx="11217275" cy="188595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93763" y="2597150"/>
            <a:ext cx="11217275" cy="618807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9259020"/>
      </p:ext>
    </p:extLst>
  </p:cSld>
  <p:clrMapOvr>
    <a:masterClrMapping/>
  </p:clrMapOvr>
  <p:transition/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307513" y="519113"/>
            <a:ext cx="2803525" cy="8266112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93763" y="519113"/>
            <a:ext cx="8261350" cy="8266112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9228316"/>
      </p:ext>
    </p:extLst>
  </p:cSld>
  <p:clrMapOvr>
    <a:masterClrMapping/>
  </p:clrMapOvr>
  <p:transition/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25600" y="1597025"/>
            <a:ext cx="9753600" cy="3395663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25600" y="5122863"/>
            <a:ext cx="9753600" cy="23542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3726525"/>
      </p:ext>
    </p:extLst>
  </p:cSld>
  <p:clrMapOvr>
    <a:masterClrMapping/>
  </p:clrMapOvr>
  <p:transition/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7087794"/>
      </p:ext>
    </p:extLst>
  </p:cSld>
  <p:clrMapOvr>
    <a:masterClrMapping/>
  </p:clrMapOvr>
  <p:transition/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7413" y="2432050"/>
            <a:ext cx="11217275" cy="4056063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87413" y="6527800"/>
            <a:ext cx="11217275" cy="2133600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429055273"/>
      </p:ext>
    </p:extLst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62525127"/>
      </p:ext>
    </p:extLst>
  </p:cSld>
  <p:clrMapOvr>
    <a:masterClrMapping/>
  </p:clrMapOvr>
  <p:transition/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70000" y="2768600"/>
            <a:ext cx="2444750" cy="5715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67150" y="2768600"/>
            <a:ext cx="2444750" cy="5715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239034"/>
      </p:ext>
    </p:extLst>
  </p:cSld>
  <p:clrMapOvr>
    <a:masterClrMapping/>
  </p:clrMapOvr>
  <p:transition/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5350" y="519113"/>
            <a:ext cx="11217275" cy="188595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95350" y="2390775"/>
            <a:ext cx="5502275" cy="117157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95350" y="3562350"/>
            <a:ext cx="5502275" cy="5240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83363" y="2390775"/>
            <a:ext cx="5529262" cy="117157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583363" y="3562350"/>
            <a:ext cx="5529262" cy="5240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5724706"/>
      </p:ext>
    </p:extLst>
  </p:cSld>
  <p:clrMapOvr>
    <a:masterClrMapping/>
  </p:clrMapOvr>
  <p:transition/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2770054"/>
      </p:ext>
    </p:extLst>
  </p:cSld>
  <p:clrMapOvr>
    <a:masterClrMapping/>
  </p:clrMapOvr>
  <p:transition/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78366755"/>
      </p:ext>
    </p:extLst>
  </p:cSld>
  <p:clrMapOvr>
    <a:masterClrMapping/>
  </p:clrMapOvr>
  <p:transition/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5350" y="650875"/>
            <a:ext cx="4194175" cy="2274888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529263" y="1404938"/>
            <a:ext cx="6583362" cy="69310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95350" y="2925763"/>
            <a:ext cx="4194175" cy="5421312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942611965"/>
      </p:ext>
    </p:extLst>
  </p:cSld>
  <p:clrMapOvr>
    <a:masterClrMapping/>
  </p:clrMapOvr>
  <p:transition/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5350" y="650875"/>
            <a:ext cx="4194175" cy="2274888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529263" y="1404938"/>
            <a:ext cx="6583362" cy="69310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95350" y="2925763"/>
            <a:ext cx="4194175" cy="5421312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778430929"/>
      </p:ext>
    </p:extLst>
  </p:cSld>
  <p:clrMapOvr>
    <a:masterClrMapping/>
  </p:clrMapOvr>
  <p:transition/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9429651"/>
      </p:ext>
    </p:extLst>
  </p:cSld>
  <p:clrMapOvr>
    <a:masterClrMapping/>
  </p:clrMapOvr>
  <p:transition/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118600" y="254000"/>
            <a:ext cx="2616200" cy="82296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70000" y="254000"/>
            <a:ext cx="7696200" cy="82296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4395728"/>
      </p:ext>
    </p:extLst>
  </p:cSld>
  <p:clrMapOvr>
    <a:masterClrMapping/>
  </p:clrMapOvr>
  <p:transition/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25600" y="1597025"/>
            <a:ext cx="9753600" cy="3395663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25600" y="5122863"/>
            <a:ext cx="9753600" cy="23542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6194090"/>
      </p:ext>
    </p:extLst>
  </p:cSld>
  <p:clrMapOvr>
    <a:masterClrMapping/>
  </p:clrMapOvr>
  <p:transition/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7508711"/>
      </p:ext>
    </p:extLst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5350" y="650875"/>
            <a:ext cx="4194175" cy="2274888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529263" y="1404938"/>
            <a:ext cx="6583362" cy="69310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95350" y="2925763"/>
            <a:ext cx="4194175" cy="5421312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527132196"/>
      </p:ext>
    </p:extLst>
  </p:cSld>
  <p:clrMapOvr>
    <a:masterClrMapping/>
  </p:clrMapOvr>
  <p:transition/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7413" y="2432050"/>
            <a:ext cx="11217275" cy="4056063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87413" y="6527800"/>
            <a:ext cx="11217275" cy="2133600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170866407"/>
      </p:ext>
    </p:extLst>
  </p:cSld>
  <p:clrMapOvr>
    <a:masterClrMapping/>
  </p:clrMapOvr>
  <p:transition/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70000" y="2768600"/>
            <a:ext cx="5156200" cy="5715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78600" y="2768600"/>
            <a:ext cx="5156200" cy="5715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2789970"/>
      </p:ext>
    </p:extLst>
  </p:cSld>
  <p:clrMapOvr>
    <a:masterClrMapping/>
  </p:clrMapOvr>
  <p:transition/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5350" y="519113"/>
            <a:ext cx="11217275" cy="188595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95350" y="2390775"/>
            <a:ext cx="5502275" cy="117157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95350" y="3562350"/>
            <a:ext cx="5502275" cy="5240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83363" y="2390775"/>
            <a:ext cx="5529262" cy="117157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583363" y="3562350"/>
            <a:ext cx="5529262" cy="5240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9686010"/>
      </p:ext>
    </p:extLst>
  </p:cSld>
  <p:clrMapOvr>
    <a:masterClrMapping/>
  </p:clrMapOvr>
  <p:transition/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742680"/>
      </p:ext>
    </p:extLst>
  </p:cSld>
  <p:clrMapOvr>
    <a:masterClrMapping/>
  </p:clrMapOvr>
  <p:transition/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91693161"/>
      </p:ext>
    </p:extLst>
  </p:cSld>
  <p:clrMapOvr>
    <a:masterClrMapping/>
  </p:clrMapOvr>
  <p:transition/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5350" y="650875"/>
            <a:ext cx="4194175" cy="2274888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529263" y="1404938"/>
            <a:ext cx="6583362" cy="69310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95350" y="2925763"/>
            <a:ext cx="4194175" cy="5421312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237032186"/>
      </p:ext>
    </p:extLst>
  </p:cSld>
  <p:clrMapOvr>
    <a:masterClrMapping/>
  </p:clrMapOvr>
  <p:transition/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5350" y="650875"/>
            <a:ext cx="4194175" cy="2274888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529263" y="1404938"/>
            <a:ext cx="6583362" cy="69310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95350" y="2925763"/>
            <a:ext cx="4194175" cy="5421312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223197405"/>
      </p:ext>
    </p:extLst>
  </p:cSld>
  <p:clrMapOvr>
    <a:masterClrMapping/>
  </p:clrMapOvr>
  <p:transition/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2331435"/>
      </p:ext>
    </p:extLst>
  </p:cSld>
  <p:clrMapOvr>
    <a:masterClrMapping/>
  </p:clrMapOvr>
  <p:transition/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118600" y="254000"/>
            <a:ext cx="2616200" cy="82296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70000" y="254000"/>
            <a:ext cx="7696200" cy="82296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230257"/>
      </p:ext>
    </p:extLst>
  </p:cSld>
  <p:clrMapOvr>
    <a:masterClrMapping/>
  </p:clrMapOvr>
  <p:transition/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25600" y="1597025"/>
            <a:ext cx="9753600" cy="3395663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25600" y="5122863"/>
            <a:ext cx="9753600" cy="23542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5610392"/>
      </p:ext>
    </p:extLst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5350" y="650875"/>
            <a:ext cx="4194175" cy="2274888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529263" y="1404938"/>
            <a:ext cx="6583362" cy="69310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95350" y="2925763"/>
            <a:ext cx="4194175" cy="5421312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276520701"/>
      </p:ext>
    </p:extLst>
  </p:cSld>
  <p:clrMapOvr>
    <a:masterClrMapping/>
  </p:clrMapOvr>
  <p:transition/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8482492"/>
      </p:ext>
    </p:extLst>
  </p:cSld>
  <p:clrMapOvr>
    <a:masterClrMapping/>
  </p:clrMapOvr>
  <p:transition/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7413" y="2432050"/>
            <a:ext cx="11217275" cy="4056063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87413" y="6527800"/>
            <a:ext cx="11217275" cy="2133600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402364254"/>
      </p:ext>
    </p:extLst>
  </p:cSld>
  <p:clrMapOvr>
    <a:masterClrMapping/>
  </p:clrMapOvr>
  <p:transition/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772400" y="2768600"/>
            <a:ext cx="1905000" cy="5715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829800" y="2768600"/>
            <a:ext cx="1905000" cy="5715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5324323"/>
      </p:ext>
    </p:extLst>
  </p:cSld>
  <p:clrMapOvr>
    <a:masterClrMapping/>
  </p:clrMapOvr>
  <p:transition/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5350" y="519113"/>
            <a:ext cx="11217275" cy="188595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95350" y="2390775"/>
            <a:ext cx="5502275" cy="117157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95350" y="3562350"/>
            <a:ext cx="5502275" cy="5240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83363" y="2390775"/>
            <a:ext cx="5529262" cy="117157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583363" y="3562350"/>
            <a:ext cx="5529262" cy="5240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8340422"/>
      </p:ext>
    </p:extLst>
  </p:cSld>
  <p:clrMapOvr>
    <a:masterClrMapping/>
  </p:clrMapOvr>
  <p:transition/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678733"/>
      </p:ext>
    </p:extLst>
  </p:cSld>
  <p:clrMapOvr>
    <a:masterClrMapping/>
  </p:clrMapOvr>
  <p:transition/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0236294"/>
      </p:ext>
    </p:extLst>
  </p:cSld>
  <p:clrMapOvr>
    <a:masterClrMapping/>
  </p:clrMapOvr>
  <p:transition/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5350" y="650875"/>
            <a:ext cx="4194175" cy="2274888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529263" y="1404938"/>
            <a:ext cx="6583362" cy="69310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95350" y="2925763"/>
            <a:ext cx="4194175" cy="5421312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193634724"/>
      </p:ext>
    </p:extLst>
  </p:cSld>
  <p:clrMapOvr>
    <a:masterClrMapping/>
  </p:clrMapOvr>
  <p:transition/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5350" y="650875"/>
            <a:ext cx="4194175" cy="2274888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529263" y="1404938"/>
            <a:ext cx="6583362" cy="69310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95350" y="2925763"/>
            <a:ext cx="4194175" cy="5421312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378420146"/>
      </p:ext>
    </p:extLst>
  </p:cSld>
  <p:clrMapOvr>
    <a:masterClrMapping/>
  </p:clrMapOvr>
  <p:transition/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9060960"/>
      </p:ext>
    </p:extLst>
  </p:cSld>
  <p:clrMapOvr>
    <a:masterClrMapping/>
  </p:clrMapOvr>
  <p:transition/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118600" y="254000"/>
            <a:ext cx="2616200" cy="82296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70000" y="254000"/>
            <a:ext cx="7696200" cy="82296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2249675"/>
      </p:ext>
    </p:extLst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7.xml"/><Relationship Id="rId3" Type="http://schemas.openxmlformats.org/officeDocument/2006/relationships/slideLayout" Target="../slideLayouts/slideLayout102.xml"/><Relationship Id="rId7" Type="http://schemas.openxmlformats.org/officeDocument/2006/relationships/slideLayout" Target="../slideLayouts/slideLayout106.xml"/><Relationship Id="rId12" Type="http://schemas.openxmlformats.org/officeDocument/2006/relationships/theme" Target="../theme/theme10.xml"/><Relationship Id="rId2" Type="http://schemas.openxmlformats.org/officeDocument/2006/relationships/slideLayout" Target="../slideLayouts/slideLayout101.xml"/><Relationship Id="rId1" Type="http://schemas.openxmlformats.org/officeDocument/2006/relationships/slideLayout" Target="../slideLayouts/slideLayout100.xml"/><Relationship Id="rId6" Type="http://schemas.openxmlformats.org/officeDocument/2006/relationships/slideLayout" Target="../slideLayouts/slideLayout105.xml"/><Relationship Id="rId11" Type="http://schemas.openxmlformats.org/officeDocument/2006/relationships/slideLayout" Target="../slideLayouts/slideLayout110.xml"/><Relationship Id="rId5" Type="http://schemas.openxmlformats.org/officeDocument/2006/relationships/slideLayout" Target="../slideLayouts/slideLayout104.xml"/><Relationship Id="rId10" Type="http://schemas.openxmlformats.org/officeDocument/2006/relationships/slideLayout" Target="../slideLayouts/slideLayout109.xml"/><Relationship Id="rId4" Type="http://schemas.openxmlformats.org/officeDocument/2006/relationships/slideLayout" Target="../slideLayouts/slideLayout103.xml"/><Relationship Id="rId9" Type="http://schemas.openxmlformats.org/officeDocument/2006/relationships/slideLayout" Target="../slideLayouts/slideLayout108.xml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8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113.xml"/><Relationship Id="rId7" Type="http://schemas.openxmlformats.org/officeDocument/2006/relationships/slideLayout" Target="../slideLayouts/slideLayout117.xml"/><Relationship Id="rId12" Type="http://schemas.openxmlformats.org/officeDocument/2006/relationships/theme" Target="../theme/theme11.xml"/><Relationship Id="rId2" Type="http://schemas.openxmlformats.org/officeDocument/2006/relationships/slideLayout" Target="../slideLayouts/slideLayout112.xml"/><Relationship Id="rId1" Type="http://schemas.openxmlformats.org/officeDocument/2006/relationships/slideLayout" Target="../slideLayouts/slideLayout111.xml"/><Relationship Id="rId6" Type="http://schemas.openxmlformats.org/officeDocument/2006/relationships/slideLayout" Target="../slideLayouts/slideLayout116.xml"/><Relationship Id="rId11" Type="http://schemas.openxmlformats.org/officeDocument/2006/relationships/slideLayout" Target="../slideLayouts/slideLayout121.xml"/><Relationship Id="rId5" Type="http://schemas.openxmlformats.org/officeDocument/2006/relationships/slideLayout" Target="../slideLayouts/slideLayout115.xml"/><Relationship Id="rId10" Type="http://schemas.openxmlformats.org/officeDocument/2006/relationships/slideLayout" Target="../slideLayouts/slideLayout120.xml"/><Relationship Id="rId4" Type="http://schemas.openxmlformats.org/officeDocument/2006/relationships/slideLayout" Target="../slideLayouts/slideLayout114.xml"/><Relationship Id="rId9" Type="http://schemas.openxmlformats.org/officeDocument/2006/relationships/slideLayout" Target="../slideLayouts/slideLayout119.xml"/></Relationships>
</file>

<file path=ppt/slideMasters/_rels/slideMaster1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9.xml"/><Relationship Id="rId3" Type="http://schemas.openxmlformats.org/officeDocument/2006/relationships/slideLayout" Target="../slideLayouts/slideLayout124.xml"/><Relationship Id="rId7" Type="http://schemas.openxmlformats.org/officeDocument/2006/relationships/slideLayout" Target="../slideLayouts/slideLayout128.xml"/><Relationship Id="rId12" Type="http://schemas.openxmlformats.org/officeDocument/2006/relationships/theme" Target="../theme/theme12.xml"/><Relationship Id="rId2" Type="http://schemas.openxmlformats.org/officeDocument/2006/relationships/slideLayout" Target="../slideLayouts/slideLayout123.xml"/><Relationship Id="rId1" Type="http://schemas.openxmlformats.org/officeDocument/2006/relationships/slideLayout" Target="../slideLayouts/slideLayout122.xml"/><Relationship Id="rId6" Type="http://schemas.openxmlformats.org/officeDocument/2006/relationships/slideLayout" Target="../slideLayouts/slideLayout127.xml"/><Relationship Id="rId11" Type="http://schemas.openxmlformats.org/officeDocument/2006/relationships/slideLayout" Target="../slideLayouts/slideLayout132.xml"/><Relationship Id="rId5" Type="http://schemas.openxmlformats.org/officeDocument/2006/relationships/slideLayout" Target="../slideLayouts/slideLayout126.xml"/><Relationship Id="rId10" Type="http://schemas.openxmlformats.org/officeDocument/2006/relationships/slideLayout" Target="../slideLayouts/slideLayout131.xml"/><Relationship Id="rId4" Type="http://schemas.openxmlformats.org/officeDocument/2006/relationships/slideLayout" Target="../slideLayouts/slideLayout125.xml"/><Relationship Id="rId9" Type="http://schemas.openxmlformats.org/officeDocument/2006/relationships/slideLayout" Target="../slideLayouts/slideLayout130.xml"/></Relationships>
</file>

<file path=ppt/slideMasters/_rels/slideMaster1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0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135.xml"/><Relationship Id="rId7" Type="http://schemas.openxmlformats.org/officeDocument/2006/relationships/slideLayout" Target="../slideLayouts/slideLayout139.xml"/><Relationship Id="rId12" Type="http://schemas.openxmlformats.org/officeDocument/2006/relationships/theme" Target="../theme/theme13.xml"/><Relationship Id="rId2" Type="http://schemas.openxmlformats.org/officeDocument/2006/relationships/slideLayout" Target="../slideLayouts/slideLayout134.xml"/><Relationship Id="rId1" Type="http://schemas.openxmlformats.org/officeDocument/2006/relationships/slideLayout" Target="../slideLayouts/slideLayout133.xml"/><Relationship Id="rId6" Type="http://schemas.openxmlformats.org/officeDocument/2006/relationships/slideLayout" Target="../slideLayouts/slideLayout138.xml"/><Relationship Id="rId11" Type="http://schemas.openxmlformats.org/officeDocument/2006/relationships/slideLayout" Target="../slideLayouts/slideLayout143.xml"/><Relationship Id="rId5" Type="http://schemas.openxmlformats.org/officeDocument/2006/relationships/slideLayout" Target="../slideLayouts/slideLayout137.xml"/><Relationship Id="rId10" Type="http://schemas.openxmlformats.org/officeDocument/2006/relationships/slideLayout" Target="../slideLayouts/slideLayout142.xml"/><Relationship Id="rId4" Type="http://schemas.openxmlformats.org/officeDocument/2006/relationships/slideLayout" Target="../slideLayouts/slideLayout136.xml"/><Relationship Id="rId9" Type="http://schemas.openxmlformats.org/officeDocument/2006/relationships/slideLayout" Target="../slideLayouts/slideLayout141.xml"/></Relationships>
</file>

<file path=ppt/slideMasters/_rels/slideMaster1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51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146.xml"/><Relationship Id="rId7" Type="http://schemas.openxmlformats.org/officeDocument/2006/relationships/slideLayout" Target="../slideLayouts/slideLayout150.xml"/><Relationship Id="rId12" Type="http://schemas.openxmlformats.org/officeDocument/2006/relationships/theme" Target="../theme/theme14.xml"/><Relationship Id="rId2" Type="http://schemas.openxmlformats.org/officeDocument/2006/relationships/slideLayout" Target="../slideLayouts/slideLayout145.xml"/><Relationship Id="rId1" Type="http://schemas.openxmlformats.org/officeDocument/2006/relationships/slideLayout" Target="../slideLayouts/slideLayout144.xml"/><Relationship Id="rId6" Type="http://schemas.openxmlformats.org/officeDocument/2006/relationships/slideLayout" Target="../slideLayouts/slideLayout149.xml"/><Relationship Id="rId11" Type="http://schemas.openxmlformats.org/officeDocument/2006/relationships/slideLayout" Target="../slideLayouts/slideLayout154.xml"/><Relationship Id="rId5" Type="http://schemas.openxmlformats.org/officeDocument/2006/relationships/slideLayout" Target="../slideLayouts/slideLayout148.xml"/><Relationship Id="rId10" Type="http://schemas.openxmlformats.org/officeDocument/2006/relationships/slideLayout" Target="../slideLayouts/slideLayout153.xml"/><Relationship Id="rId4" Type="http://schemas.openxmlformats.org/officeDocument/2006/relationships/slideLayout" Target="../slideLayouts/slideLayout147.xml"/><Relationship Id="rId9" Type="http://schemas.openxmlformats.org/officeDocument/2006/relationships/slideLayout" Target="../slideLayouts/slideLayout152.xml"/></Relationships>
</file>

<file path=ppt/slideMasters/_rels/slideMaster1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62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157.xml"/><Relationship Id="rId7" Type="http://schemas.openxmlformats.org/officeDocument/2006/relationships/slideLayout" Target="../slideLayouts/slideLayout161.xml"/><Relationship Id="rId12" Type="http://schemas.openxmlformats.org/officeDocument/2006/relationships/theme" Target="../theme/theme15.xml"/><Relationship Id="rId2" Type="http://schemas.openxmlformats.org/officeDocument/2006/relationships/slideLayout" Target="../slideLayouts/slideLayout156.xml"/><Relationship Id="rId1" Type="http://schemas.openxmlformats.org/officeDocument/2006/relationships/slideLayout" Target="../slideLayouts/slideLayout155.xml"/><Relationship Id="rId6" Type="http://schemas.openxmlformats.org/officeDocument/2006/relationships/slideLayout" Target="../slideLayouts/slideLayout160.xml"/><Relationship Id="rId11" Type="http://schemas.openxmlformats.org/officeDocument/2006/relationships/slideLayout" Target="../slideLayouts/slideLayout165.xml"/><Relationship Id="rId5" Type="http://schemas.openxmlformats.org/officeDocument/2006/relationships/slideLayout" Target="../slideLayouts/slideLayout159.xml"/><Relationship Id="rId10" Type="http://schemas.openxmlformats.org/officeDocument/2006/relationships/slideLayout" Target="../slideLayouts/slideLayout164.xml"/><Relationship Id="rId4" Type="http://schemas.openxmlformats.org/officeDocument/2006/relationships/slideLayout" Target="../slideLayouts/slideLayout158.xml"/><Relationship Id="rId9" Type="http://schemas.openxmlformats.org/officeDocument/2006/relationships/slideLayout" Target="../slideLayouts/slideLayout163.xml"/></Relationships>
</file>

<file path=ppt/slideMasters/_rels/slideMaster1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73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168.xml"/><Relationship Id="rId7" Type="http://schemas.openxmlformats.org/officeDocument/2006/relationships/slideLayout" Target="../slideLayouts/slideLayout172.xml"/><Relationship Id="rId12" Type="http://schemas.openxmlformats.org/officeDocument/2006/relationships/theme" Target="../theme/theme16.xml"/><Relationship Id="rId2" Type="http://schemas.openxmlformats.org/officeDocument/2006/relationships/slideLayout" Target="../slideLayouts/slideLayout167.xml"/><Relationship Id="rId1" Type="http://schemas.openxmlformats.org/officeDocument/2006/relationships/slideLayout" Target="../slideLayouts/slideLayout166.xml"/><Relationship Id="rId6" Type="http://schemas.openxmlformats.org/officeDocument/2006/relationships/slideLayout" Target="../slideLayouts/slideLayout171.xml"/><Relationship Id="rId11" Type="http://schemas.openxmlformats.org/officeDocument/2006/relationships/slideLayout" Target="../slideLayouts/slideLayout176.xml"/><Relationship Id="rId5" Type="http://schemas.openxmlformats.org/officeDocument/2006/relationships/slideLayout" Target="../slideLayouts/slideLayout170.xml"/><Relationship Id="rId10" Type="http://schemas.openxmlformats.org/officeDocument/2006/relationships/slideLayout" Target="../slideLayouts/slideLayout175.xml"/><Relationship Id="rId4" Type="http://schemas.openxmlformats.org/officeDocument/2006/relationships/slideLayout" Target="../slideLayouts/slideLayout169.xml"/><Relationship Id="rId9" Type="http://schemas.openxmlformats.org/officeDocument/2006/relationships/slideLayout" Target="../slideLayouts/slideLayout174.xml"/></Relationships>
</file>

<file path=ppt/slideMasters/_rels/slideMaster1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4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179.xml"/><Relationship Id="rId7" Type="http://schemas.openxmlformats.org/officeDocument/2006/relationships/slideLayout" Target="../slideLayouts/slideLayout183.xml"/><Relationship Id="rId12" Type="http://schemas.openxmlformats.org/officeDocument/2006/relationships/theme" Target="../theme/theme17.xml"/><Relationship Id="rId2" Type="http://schemas.openxmlformats.org/officeDocument/2006/relationships/slideLayout" Target="../slideLayouts/slideLayout178.xml"/><Relationship Id="rId1" Type="http://schemas.openxmlformats.org/officeDocument/2006/relationships/slideLayout" Target="../slideLayouts/slideLayout177.xml"/><Relationship Id="rId6" Type="http://schemas.openxmlformats.org/officeDocument/2006/relationships/slideLayout" Target="../slideLayouts/slideLayout182.xml"/><Relationship Id="rId11" Type="http://schemas.openxmlformats.org/officeDocument/2006/relationships/slideLayout" Target="../slideLayouts/slideLayout187.xml"/><Relationship Id="rId5" Type="http://schemas.openxmlformats.org/officeDocument/2006/relationships/slideLayout" Target="../slideLayouts/slideLayout181.xml"/><Relationship Id="rId10" Type="http://schemas.openxmlformats.org/officeDocument/2006/relationships/slideLayout" Target="../slideLayouts/slideLayout186.xml"/><Relationship Id="rId4" Type="http://schemas.openxmlformats.org/officeDocument/2006/relationships/slideLayout" Target="../slideLayouts/slideLayout180.xml"/><Relationship Id="rId9" Type="http://schemas.openxmlformats.org/officeDocument/2006/relationships/slideLayout" Target="../slideLayouts/slideLayout185.xml"/></Relationships>
</file>

<file path=ppt/slideMasters/_rels/slideMaster1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5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190.xml"/><Relationship Id="rId7" Type="http://schemas.openxmlformats.org/officeDocument/2006/relationships/slideLayout" Target="../slideLayouts/slideLayout194.xml"/><Relationship Id="rId12" Type="http://schemas.openxmlformats.org/officeDocument/2006/relationships/theme" Target="../theme/theme18.xml"/><Relationship Id="rId2" Type="http://schemas.openxmlformats.org/officeDocument/2006/relationships/slideLayout" Target="../slideLayouts/slideLayout189.xml"/><Relationship Id="rId1" Type="http://schemas.openxmlformats.org/officeDocument/2006/relationships/slideLayout" Target="../slideLayouts/slideLayout188.xml"/><Relationship Id="rId6" Type="http://schemas.openxmlformats.org/officeDocument/2006/relationships/slideLayout" Target="../slideLayouts/slideLayout193.xml"/><Relationship Id="rId11" Type="http://schemas.openxmlformats.org/officeDocument/2006/relationships/slideLayout" Target="../slideLayouts/slideLayout198.xml"/><Relationship Id="rId5" Type="http://schemas.openxmlformats.org/officeDocument/2006/relationships/slideLayout" Target="../slideLayouts/slideLayout192.xml"/><Relationship Id="rId10" Type="http://schemas.openxmlformats.org/officeDocument/2006/relationships/slideLayout" Target="../slideLayouts/slideLayout197.xml"/><Relationship Id="rId4" Type="http://schemas.openxmlformats.org/officeDocument/2006/relationships/slideLayout" Target="../slideLayouts/slideLayout191.xml"/><Relationship Id="rId9" Type="http://schemas.openxmlformats.org/officeDocument/2006/relationships/slideLayout" Target="../slideLayouts/slideLayout196.xml"/></Relationships>
</file>

<file path=ppt/slideMasters/_rels/slideMaster1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6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201.xml"/><Relationship Id="rId7" Type="http://schemas.openxmlformats.org/officeDocument/2006/relationships/slideLayout" Target="../slideLayouts/slideLayout205.xml"/><Relationship Id="rId12" Type="http://schemas.openxmlformats.org/officeDocument/2006/relationships/theme" Target="../theme/theme19.xml"/><Relationship Id="rId2" Type="http://schemas.openxmlformats.org/officeDocument/2006/relationships/slideLayout" Target="../slideLayouts/slideLayout200.xml"/><Relationship Id="rId1" Type="http://schemas.openxmlformats.org/officeDocument/2006/relationships/slideLayout" Target="../slideLayouts/slideLayout199.xml"/><Relationship Id="rId6" Type="http://schemas.openxmlformats.org/officeDocument/2006/relationships/slideLayout" Target="../slideLayouts/slideLayout204.xml"/><Relationship Id="rId11" Type="http://schemas.openxmlformats.org/officeDocument/2006/relationships/slideLayout" Target="../slideLayouts/slideLayout209.xml"/><Relationship Id="rId5" Type="http://schemas.openxmlformats.org/officeDocument/2006/relationships/slideLayout" Target="../slideLayouts/slideLayout203.xml"/><Relationship Id="rId10" Type="http://schemas.openxmlformats.org/officeDocument/2006/relationships/slideLayout" Target="../slideLayouts/slideLayout208.xml"/><Relationship Id="rId4" Type="http://schemas.openxmlformats.org/officeDocument/2006/relationships/slideLayout" Target="../slideLayouts/slideLayout202.xml"/><Relationship Id="rId9" Type="http://schemas.openxmlformats.org/officeDocument/2006/relationships/slideLayout" Target="../slideLayouts/slideLayout207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2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7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212.xml"/><Relationship Id="rId7" Type="http://schemas.openxmlformats.org/officeDocument/2006/relationships/slideLayout" Target="../slideLayouts/slideLayout216.xml"/><Relationship Id="rId12" Type="http://schemas.openxmlformats.org/officeDocument/2006/relationships/theme" Target="../theme/theme20.xml"/><Relationship Id="rId2" Type="http://schemas.openxmlformats.org/officeDocument/2006/relationships/slideLayout" Target="../slideLayouts/slideLayout211.xml"/><Relationship Id="rId1" Type="http://schemas.openxmlformats.org/officeDocument/2006/relationships/slideLayout" Target="../slideLayouts/slideLayout210.xml"/><Relationship Id="rId6" Type="http://schemas.openxmlformats.org/officeDocument/2006/relationships/slideLayout" Target="../slideLayouts/slideLayout215.xml"/><Relationship Id="rId11" Type="http://schemas.openxmlformats.org/officeDocument/2006/relationships/slideLayout" Target="../slideLayouts/slideLayout220.xml"/><Relationship Id="rId5" Type="http://schemas.openxmlformats.org/officeDocument/2006/relationships/slideLayout" Target="../slideLayouts/slideLayout214.xml"/><Relationship Id="rId10" Type="http://schemas.openxmlformats.org/officeDocument/2006/relationships/slideLayout" Target="../slideLayouts/slideLayout219.xml"/><Relationship Id="rId4" Type="http://schemas.openxmlformats.org/officeDocument/2006/relationships/slideLayout" Target="../slideLayouts/slideLayout213.xml"/><Relationship Id="rId9" Type="http://schemas.openxmlformats.org/officeDocument/2006/relationships/slideLayout" Target="../slideLayouts/slideLayout218.xml"/></Relationships>
</file>

<file path=ppt/slideMasters/_rels/slideMaster2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8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223.xml"/><Relationship Id="rId7" Type="http://schemas.openxmlformats.org/officeDocument/2006/relationships/slideLayout" Target="../slideLayouts/slideLayout227.xml"/><Relationship Id="rId12" Type="http://schemas.openxmlformats.org/officeDocument/2006/relationships/theme" Target="../theme/theme21.xml"/><Relationship Id="rId2" Type="http://schemas.openxmlformats.org/officeDocument/2006/relationships/slideLayout" Target="../slideLayouts/slideLayout222.xml"/><Relationship Id="rId1" Type="http://schemas.openxmlformats.org/officeDocument/2006/relationships/slideLayout" Target="../slideLayouts/slideLayout221.xml"/><Relationship Id="rId6" Type="http://schemas.openxmlformats.org/officeDocument/2006/relationships/slideLayout" Target="../slideLayouts/slideLayout226.xml"/><Relationship Id="rId11" Type="http://schemas.openxmlformats.org/officeDocument/2006/relationships/slideLayout" Target="../slideLayouts/slideLayout231.xml"/><Relationship Id="rId5" Type="http://schemas.openxmlformats.org/officeDocument/2006/relationships/slideLayout" Target="../slideLayouts/slideLayout225.xml"/><Relationship Id="rId10" Type="http://schemas.openxmlformats.org/officeDocument/2006/relationships/slideLayout" Target="../slideLayouts/slideLayout230.xml"/><Relationship Id="rId4" Type="http://schemas.openxmlformats.org/officeDocument/2006/relationships/slideLayout" Target="../slideLayouts/slideLayout224.xml"/><Relationship Id="rId9" Type="http://schemas.openxmlformats.org/officeDocument/2006/relationships/slideLayout" Target="../slideLayouts/slideLayout229.xml"/></Relationships>
</file>

<file path=ppt/slideMasters/_rels/slideMaster2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39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234.xml"/><Relationship Id="rId7" Type="http://schemas.openxmlformats.org/officeDocument/2006/relationships/slideLayout" Target="../slideLayouts/slideLayout238.xml"/><Relationship Id="rId12" Type="http://schemas.openxmlformats.org/officeDocument/2006/relationships/theme" Target="../theme/theme22.xml"/><Relationship Id="rId2" Type="http://schemas.openxmlformats.org/officeDocument/2006/relationships/slideLayout" Target="../slideLayouts/slideLayout233.xml"/><Relationship Id="rId1" Type="http://schemas.openxmlformats.org/officeDocument/2006/relationships/slideLayout" Target="../slideLayouts/slideLayout232.xml"/><Relationship Id="rId6" Type="http://schemas.openxmlformats.org/officeDocument/2006/relationships/slideLayout" Target="../slideLayouts/slideLayout237.xml"/><Relationship Id="rId11" Type="http://schemas.openxmlformats.org/officeDocument/2006/relationships/slideLayout" Target="../slideLayouts/slideLayout242.xml"/><Relationship Id="rId5" Type="http://schemas.openxmlformats.org/officeDocument/2006/relationships/slideLayout" Target="../slideLayouts/slideLayout236.xml"/><Relationship Id="rId10" Type="http://schemas.openxmlformats.org/officeDocument/2006/relationships/slideLayout" Target="../slideLayouts/slideLayout241.xml"/><Relationship Id="rId4" Type="http://schemas.openxmlformats.org/officeDocument/2006/relationships/slideLayout" Target="../slideLayouts/slideLayout235.xml"/><Relationship Id="rId9" Type="http://schemas.openxmlformats.org/officeDocument/2006/relationships/slideLayout" Target="../slideLayouts/slideLayout240.xml"/></Relationships>
</file>

<file path=ppt/slideMasters/_rels/slideMaster2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50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245.xml"/><Relationship Id="rId7" Type="http://schemas.openxmlformats.org/officeDocument/2006/relationships/slideLayout" Target="../slideLayouts/slideLayout249.xml"/><Relationship Id="rId12" Type="http://schemas.openxmlformats.org/officeDocument/2006/relationships/theme" Target="../theme/theme23.xml"/><Relationship Id="rId2" Type="http://schemas.openxmlformats.org/officeDocument/2006/relationships/slideLayout" Target="../slideLayouts/slideLayout244.xml"/><Relationship Id="rId1" Type="http://schemas.openxmlformats.org/officeDocument/2006/relationships/slideLayout" Target="../slideLayouts/slideLayout243.xml"/><Relationship Id="rId6" Type="http://schemas.openxmlformats.org/officeDocument/2006/relationships/slideLayout" Target="../slideLayouts/slideLayout248.xml"/><Relationship Id="rId11" Type="http://schemas.openxmlformats.org/officeDocument/2006/relationships/slideLayout" Target="../slideLayouts/slideLayout253.xml"/><Relationship Id="rId5" Type="http://schemas.openxmlformats.org/officeDocument/2006/relationships/slideLayout" Target="../slideLayouts/slideLayout247.xml"/><Relationship Id="rId10" Type="http://schemas.openxmlformats.org/officeDocument/2006/relationships/slideLayout" Target="../slideLayouts/slideLayout252.xml"/><Relationship Id="rId4" Type="http://schemas.openxmlformats.org/officeDocument/2006/relationships/slideLayout" Target="../slideLayouts/slideLayout246.xml"/><Relationship Id="rId9" Type="http://schemas.openxmlformats.org/officeDocument/2006/relationships/slideLayout" Target="../slideLayouts/slideLayout251.xml"/></Relationships>
</file>

<file path=ppt/slideMasters/_rels/slideMaster2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61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256.xml"/><Relationship Id="rId7" Type="http://schemas.openxmlformats.org/officeDocument/2006/relationships/slideLayout" Target="../slideLayouts/slideLayout260.xml"/><Relationship Id="rId12" Type="http://schemas.openxmlformats.org/officeDocument/2006/relationships/theme" Target="../theme/theme24.xml"/><Relationship Id="rId2" Type="http://schemas.openxmlformats.org/officeDocument/2006/relationships/slideLayout" Target="../slideLayouts/slideLayout255.xml"/><Relationship Id="rId1" Type="http://schemas.openxmlformats.org/officeDocument/2006/relationships/slideLayout" Target="../slideLayouts/slideLayout254.xml"/><Relationship Id="rId6" Type="http://schemas.openxmlformats.org/officeDocument/2006/relationships/slideLayout" Target="../slideLayouts/slideLayout259.xml"/><Relationship Id="rId11" Type="http://schemas.openxmlformats.org/officeDocument/2006/relationships/slideLayout" Target="../slideLayouts/slideLayout264.xml"/><Relationship Id="rId5" Type="http://schemas.openxmlformats.org/officeDocument/2006/relationships/slideLayout" Target="../slideLayouts/slideLayout258.xml"/><Relationship Id="rId10" Type="http://schemas.openxmlformats.org/officeDocument/2006/relationships/slideLayout" Target="../slideLayouts/slideLayout263.xml"/><Relationship Id="rId4" Type="http://schemas.openxmlformats.org/officeDocument/2006/relationships/slideLayout" Target="../slideLayouts/slideLayout257.xml"/><Relationship Id="rId9" Type="http://schemas.openxmlformats.org/officeDocument/2006/relationships/slideLayout" Target="../slideLayouts/slideLayout262.xml"/></Relationships>
</file>

<file path=ppt/slideMasters/_rels/slideMaster2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72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267.xml"/><Relationship Id="rId7" Type="http://schemas.openxmlformats.org/officeDocument/2006/relationships/slideLayout" Target="../slideLayouts/slideLayout271.xml"/><Relationship Id="rId12" Type="http://schemas.openxmlformats.org/officeDocument/2006/relationships/theme" Target="../theme/theme25.xml"/><Relationship Id="rId2" Type="http://schemas.openxmlformats.org/officeDocument/2006/relationships/slideLayout" Target="../slideLayouts/slideLayout266.xml"/><Relationship Id="rId1" Type="http://schemas.openxmlformats.org/officeDocument/2006/relationships/slideLayout" Target="../slideLayouts/slideLayout265.xml"/><Relationship Id="rId6" Type="http://schemas.openxmlformats.org/officeDocument/2006/relationships/slideLayout" Target="../slideLayouts/slideLayout270.xml"/><Relationship Id="rId11" Type="http://schemas.openxmlformats.org/officeDocument/2006/relationships/slideLayout" Target="../slideLayouts/slideLayout275.xml"/><Relationship Id="rId5" Type="http://schemas.openxmlformats.org/officeDocument/2006/relationships/slideLayout" Target="../slideLayouts/slideLayout269.xml"/><Relationship Id="rId10" Type="http://schemas.openxmlformats.org/officeDocument/2006/relationships/slideLayout" Target="../slideLayouts/slideLayout274.xml"/><Relationship Id="rId4" Type="http://schemas.openxmlformats.org/officeDocument/2006/relationships/slideLayout" Target="../slideLayouts/slideLayout268.xml"/><Relationship Id="rId9" Type="http://schemas.openxmlformats.org/officeDocument/2006/relationships/slideLayout" Target="../slideLayouts/slideLayout273.xml"/></Relationships>
</file>

<file path=ppt/slideMasters/_rels/slideMaster2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83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278.xml"/><Relationship Id="rId7" Type="http://schemas.openxmlformats.org/officeDocument/2006/relationships/slideLayout" Target="../slideLayouts/slideLayout282.xml"/><Relationship Id="rId12" Type="http://schemas.openxmlformats.org/officeDocument/2006/relationships/theme" Target="../theme/theme26.xml"/><Relationship Id="rId2" Type="http://schemas.openxmlformats.org/officeDocument/2006/relationships/slideLayout" Target="../slideLayouts/slideLayout277.xml"/><Relationship Id="rId1" Type="http://schemas.openxmlformats.org/officeDocument/2006/relationships/slideLayout" Target="../slideLayouts/slideLayout276.xml"/><Relationship Id="rId6" Type="http://schemas.openxmlformats.org/officeDocument/2006/relationships/slideLayout" Target="../slideLayouts/slideLayout281.xml"/><Relationship Id="rId11" Type="http://schemas.openxmlformats.org/officeDocument/2006/relationships/slideLayout" Target="../slideLayouts/slideLayout286.xml"/><Relationship Id="rId5" Type="http://schemas.openxmlformats.org/officeDocument/2006/relationships/slideLayout" Target="../slideLayouts/slideLayout280.xml"/><Relationship Id="rId10" Type="http://schemas.openxmlformats.org/officeDocument/2006/relationships/slideLayout" Target="../slideLayouts/slideLayout285.xml"/><Relationship Id="rId4" Type="http://schemas.openxmlformats.org/officeDocument/2006/relationships/slideLayout" Target="../slideLayouts/slideLayout279.xml"/><Relationship Id="rId9" Type="http://schemas.openxmlformats.org/officeDocument/2006/relationships/slideLayout" Target="../slideLayouts/slideLayout284.xml"/></Relationships>
</file>

<file path=ppt/slideMasters/_rels/slideMaster2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94.xml"/><Relationship Id="rId3" Type="http://schemas.openxmlformats.org/officeDocument/2006/relationships/slideLayout" Target="../slideLayouts/slideLayout289.xml"/><Relationship Id="rId7" Type="http://schemas.openxmlformats.org/officeDocument/2006/relationships/slideLayout" Target="../slideLayouts/slideLayout293.xml"/><Relationship Id="rId12" Type="http://schemas.openxmlformats.org/officeDocument/2006/relationships/theme" Target="../theme/theme27.xml"/><Relationship Id="rId2" Type="http://schemas.openxmlformats.org/officeDocument/2006/relationships/slideLayout" Target="../slideLayouts/slideLayout288.xml"/><Relationship Id="rId1" Type="http://schemas.openxmlformats.org/officeDocument/2006/relationships/slideLayout" Target="../slideLayouts/slideLayout287.xml"/><Relationship Id="rId6" Type="http://schemas.openxmlformats.org/officeDocument/2006/relationships/slideLayout" Target="../slideLayouts/slideLayout292.xml"/><Relationship Id="rId11" Type="http://schemas.openxmlformats.org/officeDocument/2006/relationships/slideLayout" Target="../slideLayouts/slideLayout297.xml"/><Relationship Id="rId5" Type="http://schemas.openxmlformats.org/officeDocument/2006/relationships/slideLayout" Target="../slideLayouts/slideLayout291.xml"/><Relationship Id="rId10" Type="http://schemas.openxmlformats.org/officeDocument/2006/relationships/slideLayout" Target="../slideLayouts/slideLayout296.xml"/><Relationship Id="rId4" Type="http://schemas.openxmlformats.org/officeDocument/2006/relationships/slideLayout" Target="../slideLayouts/slideLayout290.xml"/><Relationship Id="rId9" Type="http://schemas.openxmlformats.org/officeDocument/2006/relationships/slideLayout" Target="../slideLayouts/slideLayout295.xml"/></Relationships>
</file>

<file path=ppt/slideMasters/_rels/slideMaster2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5.xml"/><Relationship Id="rId3" Type="http://schemas.openxmlformats.org/officeDocument/2006/relationships/slideLayout" Target="../slideLayouts/slideLayout300.xml"/><Relationship Id="rId7" Type="http://schemas.openxmlformats.org/officeDocument/2006/relationships/slideLayout" Target="../slideLayouts/slideLayout304.xml"/><Relationship Id="rId12" Type="http://schemas.openxmlformats.org/officeDocument/2006/relationships/theme" Target="../theme/theme28.xml"/><Relationship Id="rId2" Type="http://schemas.openxmlformats.org/officeDocument/2006/relationships/slideLayout" Target="../slideLayouts/slideLayout299.xml"/><Relationship Id="rId1" Type="http://schemas.openxmlformats.org/officeDocument/2006/relationships/slideLayout" Target="../slideLayouts/slideLayout298.xml"/><Relationship Id="rId6" Type="http://schemas.openxmlformats.org/officeDocument/2006/relationships/slideLayout" Target="../slideLayouts/slideLayout303.xml"/><Relationship Id="rId11" Type="http://schemas.openxmlformats.org/officeDocument/2006/relationships/slideLayout" Target="../slideLayouts/slideLayout308.xml"/><Relationship Id="rId5" Type="http://schemas.openxmlformats.org/officeDocument/2006/relationships/slideLayout" Target="../slideLayouts/slideLayout302.xml"/><Relationship Id="rId10" Type="http://schemas.openxmlformats.org/officeDocument/2006/relationships/slideLayout" Target="../slideLayouts/slideLayout307.xml"/><Relationship Id="rId4" Type="http://schemas.openxmlformats.org/officeDocument/2006/relationships/slideLayout" Target="../slideLayouts/slideLayout301.xml"/><Relationship Id="rId9" Type="http://schemas.openxmlformats.org/officeDocument/2006/relationships/slideLayout" Target="../slideLayouts/slideLayout306.xml"/></Relationships>
</file>

<file path=ppt/slideMasters/_rels/slideMaster2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6.xml"/><Relationship Id="rId3" Type="http://schemas.openxmlformats.org/officeDocument/2006/relationships/slideLayout" Target="../slideLayouts/slideLayout311.xml"/><Relationship Id="rId7" Type="http://schemas.openxmlformats.org/officeDocument/2006/relationships/slideLayout" Target="../slideLayouts/slideLayout315.xml"/><Relationship Id="rId12" Type="http://schemas.openxmlformats.org/officeDocument/2006/relationships/theme" Target="../theme/theme29.xml"/><Relationship Id="rId2" Type="http://schemas.openxmlformats.org/officeDocument/2006/relationships/slideLayout" Target="../slideLayouts/slideLayout310.xml"/><Relationship Id="rId1" Type="http://schemas.openxmlformats.org/officeDocument/2006/relationships/slideLayout" Target="../slideLayouts/slideLayout309.xml"/><Relationship Id="rId6" Type="http://schemas.openxmlformats.org/officeDocument/2006/relationships/slideLayout" Target="../slideLayouts/slideLayout314.xml"/><Relationship Id="rId11" Type="http://schemas.openxmlformats.org/officeDocument/2006/relationships/slideLayout" Target="../slideLayouts/slideLayout319.xml"/><Relationship Id="rId5" Type="http://schemas.openxmlformats.org/officeDocument/2006/relationships/slideLayout" Target="../slideLayouts/slideLayout313.xml"/><Relationship Id="rId10" Type="http://schemas.openxmlformats.org/officeDocument/2006/relationships/slideLayout" Target="../slideLayouts/slideLayout318.xml"/><Relationship Id="rId4" Type="http://schemas.openxmlformats.org/officeDocument/2006/relationships/slideLayout" Target="../slideLayouts/slideLayout312.xml"/><Relationship Id="rId9" Type="http://schemas.openxmlformats.org/officeDocument/2006/relationships/slideLayout" Target="../slideLayouts/slideLayout317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3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7.xml"/><Relationship Id="rId3" Type="http://schemas.openxmlformats.org/officeDocument/2006/relationships/slideLayout" Target="../slideLayouts/slideLayout322.xml"/><Relationship Id="rId7" Type="http://schemas.openxmlformats.org/officeDocument/2006/relationships/slideLayout" Target="../slideLayouts/slideLayout326.xml"/><Relationship Id="rId12" Type="http://schemas.openxmlformats.org/officeDocument/2006/relationships/theme" Target="../theme/theme30.xml"/><Relationship Id="rId2" Type="http://schemas.openxmlformats.org/officeDocument/2006/relationships/slideLayout" Target="../slideLayouts/slideLayout321.xml"/><Relationship Id="rId1" Type="http://schemas.openxmlformats.org/officeDocument/2006/relationships/slideLayout" Target="../slideLayouts/slideLayout320.xml"/><Relationship Id="rId6" Type="http://schemas.openxmlformats.org/officeDocument/2006/relationships/slideLayout" Target="../slideLayouts/slideLayout325.xml"/><Relationship Id="rId11" Type="http://schemas.openxmlformats.org/officeDocument/2006/relationships/slideLayout" Target="../slideLayouts/slideLayout330.xml"/><Relationship Id="rId5" Type="http://schemas.openxmlformats.org/officeDocument/2006/relationships/slideLayout" Target="../slideLayouts/slideLayout324.xml"/><Relationship Id="rId10" Type="http://schemas.openxmlformats.org/officeDocument/2006/relationships/slideLayout" Target="../slideLayouts/slideLayout329.xml"/><Relationship Id="rId4" Type="http://schemas.openxmlformats.org/officeDocument/2006/relationships/slideLayout" Target="../slideLayouts/slideLayout323.xml"/><Relationship Id="rId9" Type="http://schemas.openxmlformats.org/officeDocument/2006/relationships/slideLayout" Target="../slideLayouts/slideLayout328.xml"/></Relationships>
</file>

<file path=ppt/slideMasters/_rels/slideMaster3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38.xml"/><Relationship Id="rId3" Type="http://schemas.openxmlformats.org/officeDocument/2006/relationships/slideLayout" Target="../slideLayouts/slideLayout333.xml"/><Relationship Id="rId7" Type="http://schemas.openxmlformats.org/officeDocument/2006/relationships/slideLayout" Target="../slideLayouts/slideLayout337.xml"/><Relationship Id="rId12" Type="http://schemas.openxmlformats.org/officeDocument/2006/relationships/theme" Target="../theme/theme31.xml"/><Relationship Id="rId2" Type="http://schemas.openxmlformats.org/officeDocument/2006/relationships/slideLayout" Target="../slideLayouts/slideLayout332.xml"/><Relationship Id="rId1" Type="http://schemas.openxmlformats.org/officeDocument/2006/relationships/slideLayout" Target="../slideLayouts/slideLayout331.xml"/><Relationship Id="rId6" Type="http://schemas.openxmlformats.org/officeDocument/2006/relationships/slideLayout" Target="../slideLayouts/slideLayout336.xml"/><Relationship Id="rId11" Type="http://schemas.openxmlformats.org/officeDocument/2006/relationships/slideLayout" Target="../slideLayouts/slideLayout341.xml"/><Relationship Id="rId5" Type="http://schemas.openxmlformats.org/officeDocument/2006/relationships/slideLayout" Target="../slideLayouts/slideLayout335.xml"/><Relationship Id="rId10" Type="http://schemas.openxmlformats.org/officeDocument/2006/relationships/slideLayout" Target="../slideLayouts/slideLayout340.xml"/><Relationship Id="rId4" Type="http://schemas.openxmlformats.org/officeDocument/2006/relationships/slideLayout" Target="../slideLayouts/slideLayout334.xml"/><Relationship Id="rId9" Type="http://schemas.openxmlformats.org/officeDocument/2006/relationships/slideLayout" Target="../slideLayouts/slideLayout339.xml"/></Relationships>
</file>

<file path=ppt/slideMasters/_rels/slideMaster3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49.xml"/><Relationship Id="rId3" Type="http://schemas.openxmlformats.org/officeDocument/2006/relationships/slideLayout" Target="../slideLayouts/slideLayout344.xml"/><Relationship Id="rId7" Type="http://schemas.openxmlformats.org/officeDocument/2006/relationships/slideLayout" Target="../slideLayouts/slideLayout348.xml"/><Relationship Id="rId12" Type="http://schemas.openxmlformats.org/officeDocument/2006/relationships/theme" Target="../theme/theme32.xml"/><Relationship Id="rId2" Type="http://schemas.openxmlformats.org/officeDocument/2006/relationships/slideLayout" Target="../slideLayouts/slideLayout343.xml"/><Relationship Id="rId1" Type="http://schemas.openxmlformats.org/officeDocument/2006/relationships/slideLayout" Target="../slideLayouts/slideLayout342.xml"/><Relationship Id="rId6" Type="http://schemas.openxmlformats.org/officeDocument/2006/relationships/slideLayout" Target="../slideLayouts/slideLayout347.xml"/><Relationship Id="rId11" Type="http://schemas.openxmlformats.org/officeDocument/2006/relationships/slideLayout" Target="../slideLayouts/slideLayout352.xml"/><Relationship Id="rId5" Type="http://schemas.openxmlformats.org/officeDocument/2006/relationships/slideLayout" Target="../slideLayouts/slideLayout346.xml"/><Relationship Id="rId10" Type="http://schemas.openxmlformats.org/officeDocument/2006/relationships/slideLayout" Target="../slideLayouts/slideLayout351.xml"/><Relationship Id="rId4" Type="http://schemas.openxmlformats.org/officeDocument/2006/relationships/slideLayout" Target="../slideLayouts/slideLayout345.xml"/><Relationship Id="rId9" Type="http://schemas.openxmlformats.org/officeDocument/2006/relationships/slideLayout" Target="../slideLayouts/slideLayout350.xml"/></Relationships>
</file>

<file path=ppt/slideMasters/_rels/slideMaster3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60.xml"/><Relationship Id="rId3" Type="http://schemas.openxmlformats.org/officeDocument/2006/relationships/slideLayout" Target="../slideLayouts/slideLayout355.xml"/><Relationship Id="rId7" Type="http://schemas.openxmlformats.org/officeDocument/2006/relationships/slideLayout" Target="../slideLayouts/slideLayout359.xml"/><Relationship Id="rId12" Type="http://schemas.openxmlformats.org/officeDocument/2006/relationships/theme" Target="../theme/theme33.xml"/><Relationship Id="rId2" Type="http://schemas.openxmlformats.org/officeDocument/2006/relationships/slideLayout" Target="../slideLayouts/slideLayout354.xml"/><Relationship Id="rId1" Type="http://schemas.openxmlformats.org/officeDocument/2006/relationships/slideLayout" Target="../slideLayouts/slideLayout353.xml"/><Relationship Id="rId6" Type="http://schemas.openxmlformats.org/officeDocument/2006/relationships/slideLayout" Target="../slideLayouts/slideLayout358.xml"/><Relationship Id="rId11" Type="http://schemas.openxmlformats.org/officeDocument/2006/relationships/slideLayout" Target="../slideLayouts/slideLayout363.xml"/><Relationship Id="rId5" Type="http://schemas.openxmlformats.org/officeDocument/2006/relationships/slideLayout" Target="../slideLayouts/slideLayout357.xml"/><Relationship Id="rId10" Type="http://schemas.openxmlformats.org/officeDocument/2006/relationships/slideLayout" Target="../slideLayouts/slideLayout362.xml"/><Relationship Id="rId4" Type="http://schemas.openxmlformats.org/officeDocument/2006/relationships/slideLayout" Target="../slideLayouts/slideLayout356.xml"/><Relationship Id="rId9" Type="http://schemas.openxmlformats.org/officeDocument/2006/relationships/slideLayout" Target="../slideLayouts/slideLayout361.xml"/></Relationships>
</file>

<file path=ppt/slideMasters/_rels/slideMaster3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71.xml"/><Relationship Id="rId3" Type="http://schemas.openxmlformats.org/officeDocument/2006/relationships/slideLayout" Target="../slideLayouts/slideLayout366.xml"/><Relationship Id="rId7" Type="http://schemas.openxmlformats.org/officeDocument/2006/relationships/slideLayout" Target="../slideLayouts/slideLayout370.xml"/><Relationship Id="rId12" Type="http://schemas.openxmlformats.org/officeDocument/2006/relationships/theme" Target="../theme/theme34.xml"/><Relationship Id="rId2" Type="http://schemas.openxmlformats.org/officeDocument/2006/relationships/slideLayout" Target="../slideLayouts/slideLayout365.xml"/><Relationship Id="rId1" Type="http://schemas.openxmlformats.org/officeDocument/2006/relationships/slideLayout" Target="../slideLayouts/slideLayout364.xml"/><Relationship Id="rId6" Type="http://schemas.openxmlformats.org/officeDocument/2006/relationships/slideLayout" Target="../slideLayouts/slideLayout369.xml"/><Relationship Id="rId11" Type="http://schemas.openxmlformats.org/officeDocument/2006/relationships/slideLayout" Target="../slideLayouts/slideLayout374.xml"/><Relationship Id="rId5" Type="http://schemas.openxmlformats.org/officeDocument/2006/relationships/slideLayout" Target="../slideLayouts/slideLayout368.xml"/><Relationship Id="rId10" Type="http://schemas.openxmlformats.org/officeDocument/2006/relationships/slideLayout" Target="../slideLayouts/slideLayout373.xml"/><Relationship Id="rId4" Type="http://schemas.openxmlformats.org/officeDocument/2006/relationships/slideLayout" Target="../slideLayouts/slideLayout367.xml"/><Relationship Id="rId9" Type="http://schemas.openxmlformats.org/officeDocument/2006/relationships/slideLayout" Target="../slideLayouts/slideLayout372.xml"/></Relationships>
</file>

<file path=ppt/slideMasters/_rels/slideMaster3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82.xml"/><Relationship Id="rId3" Type="http://schemas.openxmlformats.org/officeDocument/2006/relationships/slideLayout" Target="../slideLayouts/slideLayout377.xml"/><Relationship Id="rId7" Type="http://schemas.openxmlformats.org/officeDocument/2006/relationships/slideLayout" Target="../slideLayouts/slideLayout381.xml"/><Relationship Id="rId12" Type="http://schemas.openxmlformats.org/officeDocument/2006/relationships/theme" Target="../theme/theme35.xml"/><Relationship Id="rId2" Type="http://schemas.openxmlformats.org/officeDocument/2006/relationships/slideLayout" Target="../slideLayouts/slideLayout376.xml"/><Relationship Id="rId1" Type="http://schemas.openxmlformats.org/officeDocument/2006/relationships/slideLayout" Target="../slideLayouts/slideLayout375.xml"/><Relationship Id="rId6" Type="http://schemas.openxmlformats.org/officeDocument/2006/relationships/slideLayout" Target="../slideLayouts/slideLayout380.xml"/><Relationship Id="rId11" Type="http://schemas.openxmlformats.org/officeDocument/2006/relationships/slideLayout" Target="../slideLayouts/slideLayout385.xml"/><Relationship Id="rId5" Type="http://schemas.openxmlformats.org/officeDocument/2006/relationships/slideLayout" Target="../slideLayouts/slideLayout379.xml"/><Relationship Id="rId10" Type="http://schemas.openxmlformats.org/officeDocument/2006/relationships/slideLayout" Target="../slideLayouts/slideLayout384.xml"/><Relationship Id="rId4" Type="http://schemas.openxmlformats.org/officeDocument/2006/relationships/slideLayout" Target="../slideLayouts/slideLayout378.xml"/><Relationship Id="rId9" Type="http://schemas.openxmlformats.org/officeDocument/2006/relationships/slideLayout" Target="../slideLayouts/slideLayout383.xml"/></Relationships>
</file>

<file path=ppt/slideMasters/_rels/slideMaster3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93.xml"/><Relationship Id="rId3" Type="http://schemas.openxmlformats.org/officeDocument/2006/relationships/slideLayout" Target="../slideLayouts/slideLayout388.xml"/><Relationship Id="rId7" Type="http://schemas.openxmlformats.org/officeDocument/2006/relationships/slideLayout" Target="../slideLayouts/slideLayout392.xml"/><Relationship Id="rId12" Type="http://schemas.openxmlformats.org/officeDocument/2006/relationships/theme" Target="../theme/theme36.xml"/><Relationship Id="rId2" Type="http://schemas.openxmlformats.org/officeDocument/2006/relationships/slideLayout" Target="../slideLayouts/slideLayout387.xml"/><Relationship Id="rId1" Type="http://schemas.openxmlformats.org/officeDocument/2006/relationships/slideLayout" Target="../slideLayouts/slideLayout386.xml"/><Relationship Id="rId6" Type="http://schemas.openxmlformats.org/officeDocument/2006/relationships/slideLayout" Target="../slideLayouts/slideLayout391.xml"/><Relationship Id="rId11" Type="http://schemas.openxmlformats.org/officeDocument/2006/relationships/slideLayout" Target="../slideLayouts/slideLayout396.xml"/><Relationship Id="rId5" Type="http://schemas.openxmlformats.org/officeDocument/2006/relationships/slideLayout" Target="../slideLayouts/slideLayout390.xml"/><Relationship Id="rId10" Type="http://schemas.openxmlformats.org/officeDocument/2006/relationships/slideLayout" Target="../slideLayouts/slideLayout395.xml"/><Relationship Id="rId4" Type="http://schemas.openxmlformats.org/officeDocument/2006/relationships/slideLayout" Target="../slideLayouts/slideLayout389.xml"/><Relationship Id="rId9" Type="http://schemas.openxmlformats.org/officeDocument/2006/relationships/slideLayout" Target="../slideLayouts/slideLayout394.xml"/></Relationships>
</file>

<file path=ppt/slideMasters/_rels/slideMaster3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04.xml"/><Relationship Id="rId3" Type="http://schemas.openxmlformats.org/officeDocument/2006/relationships/slideLayout" Target="../slideLayouts/slideLayout399.xml"/><Relationship Id="rId7" Type="http://schemas.openxmlformats.org/officeDocument/2006/relationships/slideLayout" Target="../slideLayouts/slideLayout403.xml"/><Relationship Id="rId12" Type="http://schemas.openxmlformats.org/officeDocument/2006/relationships/theme" Target="../theme/theme37.xml"/><Relationship Id="rId2" Type="http://schemas.openxmlformats.org/officeDocument/2006/relationships/slideLayout" Target="../slideLayouts/slideLayout398.xml"/><Relationship Id="rId1" Type="http://schemas.openxmlformats.org/officeDocument/2006/relationships/slideLayout" Target="../slideLayouts/slideLayout397.xml"/><Relationship Id="rId6" Type="http://schemas.openxmlformats.org/officeDocument/2006/relationships/slideLayout" Target="../slideLayouts/slideLayout402.xml"/><Relationship Id="rId11" Type="http://schemas.openxmlformats.org/officeDocument/2006/relationships/slideLayout" Target="../slideLayouts/slideLayout407.xml"/><Relationship Id="rId5" Type="http://schemas.openxmlformats.org/officeDocument/2006/relationships/slideLayout" Target="../slideLayouts/slideLayout401.xml"/><Relationship Id="rId10" Type="http://schemas.openxmlformats.org/officeDocument/2006/relationships/slideLayout" Target="../slideLayouts/slideLayout406.xml"/><Relationship Id="rId4" Type="http://schemas.openxmlformats.org/officeDocument/2006/relationships/slideLayout" Target="../slideLayouts/slideLayout400.xml"/><Relationship Id="rId9" Type="http://schemas.openxmlformats.org/officeDocument/2006/relationships/slideLayout" Target="../slideLayouts/slideLayout405.xml"/></Relationships>
</file>

<file path=ppt/slideMasters/_rels/slideMaster3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5.xml"/><Relationship Id="rId3" Type="http://schemas.openxmlformats.org/officeDocument/2006/relationships/slideLayout" Target="../slideLayouts/slideLayout410.xml"/><Relationship Id="rId7" Type="http://schemas.openxmlformats.org/officeDocument/2006/relationships/slideLayout" Target="../slideLayouts/slideLayout414.xml"/><Relationship Id="rId12" Type="http://schemas.openxmlformats.org/officeDocument/2006/relationships/theme" Target="../theme/theme38.xml"/><Relationship Id="rId2" Type="http://schemas.openxmlformats.org/officeDocument/2006/relationships/slideLayout" Target="../slideLayouts/slideLayout409.xml"/><Relationship Id="rId1" Type="http://schemas.openxmlformats.org/officeDocument/2006/relationships/slideLayout" Target="../slideLayouts/slideLayout408.xml"/><Relationship Id="rId6" Type="http://schemas.openxmlformats.org/officeDocument/2006/relationships/slideLayout" Target="../slideLayouts/slideLayout413.xml"/><Relationship Id="rId11" Type="http://schemas.openxmlformats.org/officeDocument/2006/relationships/slideLayout" Target="../slideLayouts/slideLayout418.xml"/><Relationship Id="rId5" Type="http://schemas.openxmlformats.org/officeDocument/2006/relationships/slideLayout" Target="../slideLayouts/slideLayout412.xml"/><Relationship Id="rId10" Type="http://schemas.openxmlformats.org/officeDocument/2006/relationships/slideLayout" Target="../slideLayouts/slideLayout417.xml"/><Relationship Id="rId4" Type="http://schemas.openxmlformats.org/officeDocument/2006/relationships/slideLayout" Target="../slideLayouts/slideLayout411.xml"/><Relationship Id="rId9" Type="http://schemas.openxmlformats.org/officeDocument/2006/relationships/slideLayout" Target="../slideLayouts/slideLayout416.xml"/></Relationships>
</file>

<file path=ppt/slideMasters/_rels/slideMaster3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26.xml"/><Relationship Id="rId3" Type="http://schemas.openxmlformats.org/officeDocument/2006/relationships/slideLayout" Target="../slideLayouts/slideLayout421.xml"/><Relationship Id="rId7" Type="http://schemas.openxmlformats.org/officeDocument/2006/relationships/slideLayout" Target="../slideLayouts/slideLayout425.xml"/><Relationship Id="rId12" Type="http://schemas.openxmlformats.org/officeDocument/2006/relationships/theme" Target="../theme/theme39.xml"/><Relationship Id="rId2" Type="http://schemas.openxmlformats.org/officeDocument/2006/relationships/slideLayout" Target="../slideLayouts/slideLayout420.xml"/><Relationship Id="rId1" Type="http://schemas.openxmlformats.org/officeDocument/2006/relationships/slideLayout" Target="../slideLayouts/slideLayout419.xml"/><Relationship Id="rId6" Type="http://schemas.openxmlformats.org/officeDocument/2006/relationships/slideLayout" Target="../slideLayouts/slideLayout424.xml"/><Relationship Id="rId11" Type="http://schemas.openxmlformats.org/officeDocument/2006/relationships/slideLayout" Target="../slideLayouts/slideLayout429.xml"/><Relationship Id="rId5" Type="http://schemas.openxmlformats.org/officeDocument/2006/relationships/slideLayout" Target="../slideLayouts/slideLayout423.xml"/><Relationship Id="rId10" Type="http://schemas.openxmlformats.org/officeDocument/2006/relationships/slideLayout" Target="../slideLayouts/slideLayout428.xml"/><Relationship Id="rId4" Type="http://schemas.openxmlformats.org/officeDocument/2006/relationships/slideLayout" Target="../slideLayouts/slideLayout422.xml"/><Relationship Id="rId9" Type="http://schemas.openxmlformats.org/officeDocument/2006/relationships/slideLayout" Target="../slideLayouts/slideLayout427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4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37.xml"/><Relationship Id="rId3" Type="http://schemas.openxmlformats.org/officeDocument/2006/relationships/slideLayout" Target="../slideLayouts/slideLayout432.xml"/><Relationship Id="rId7" Type="http://schemas.openxmlformats.org/officeDocument/2006/relationships/slideLayout" Target="../slideLayouts/slideLayout436.xml"/><Relationship Id="rId12" Type="http://schemas.openxmlformats.org/officeDocument/2006/relationships/theme" Target="../theme/theme40.xml"/><Relationship Id="rId2" Type="http://schemas.openxmlformats.org/officeDocument/2006/relationships/slideLayout" Target="../slideLayouts/slideLayout431.xml"/><Relationship Id="rId1" Type="http://schemas.openxmlformats.org/officeDocument/2006/relationships/slideLayout" Target="../slideLayouts/slideLayout430.xml"/><Relationship Id="rId6" Type="http://schemas.openxmlformats.org/officeDocument/2006/relationships/slideLayout" Target="../slideLayouts/slideLayout435.xml"/><Relationship Id="rId11" Type="http://schemas.openxmlformats.org/officeDocument/2006/relationships/slideLayout" Target="../slideLayouts/slideLayout440.xml"/><Relationship Id="rId5" Type="http://schemas.openxmlformats.org/officeDocument/2006/relationships/slideLayout" Target="../slideLayouts/slideLayout434.xml"/><Relationship Id="rId10" Type="http://schemas.openxmlformats.org/officeDocument/2006/relationships/slideLayout" Target="../slideLayouts/slideLayout439.xml"/><Relationship Id="rId4" Type="http://schemas.openxmlformats.org/officeDocument/2006/relationships/slideLayout" Target="../slideLayouts/slideLayout433.xml"/><Relationship Id="rId9" Type="http://schemas.openxmlformats.org/officeDocument/2006/relationships/slideLayout" Target="../slideLayouts/slideLayout438.xml"/></Relationships>
</file>

<file path=ppt/slideMasters/_rels/slideMaster4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48.xml"/><Relationship Id="rId3" Type="http://schemas.openxmlformats.org/officeDocument/2006/relationships/slideLayout" Target="../slideLayouts/slideLayout443.xml"/><Relationship Id="rId7" Type="http://schemas.openxmlformats.org/officeDocument/2006/relationships/slideLayout" Target="../slideLayouts/slideLayout447.xml"/><Relationship Id="rId12" Type="http://schemas.openxmlformats.org/officeDocument/2006/relationships/theme" Target="../theme/theme41.xml"/><Relationship Id="rId2" Type="http://schemas.openxmlformats.org/officeDocument/2006/relationships/slideLayout" Target="../slideLayouts/slideLayout442.xml"/><Relationship Id="rId1" Type="http://schemas.openxmlformats.org/officeDocument/2006/relationships/slideLayout" Target="../slideLayouts/slideLayout441.xml"/><Relationship Id="rId6" Type="http://schemas.openxmlformats.org/officeDocument/2006/relationships/slideLayout" Target="../slideLayouts/slideLayout446.xml"/><Relationship Id="rId11" Type="http://schemas.openxmlformats.org/officeDocument/2006/relationships/slideLayout" Target="../slideLayouts/slideLayout451.xml"/><Relationship Id="rId5" Type="http://schemas.openxmlformats.org/officeDocument/2006/relationships/slideLayout" Target="../slideLayouts/slideLayout445.xml"/><Relationship Id="rId10" Type="http://schemas.openxmlformats.org/officeDocument/2006/relationships/slideLayout" Target="../slideLayouts/slideLayout450.xml"/><Relationship Id="rId4" Type="http://schemas.openxmlformats.org/officeDocument/2006/relationships/slideLayout" Target="../slideLayouts/slideLayout444.xml"/><Relationship Id="rId9" Type="http://schemas.openxmlformats.org/officeDocument/2006/relationships/slideLayout" Target="../slideLayouts/slideLayout449.xml"/></Relationships>
</file>

<file path=ppt/slideMasters/_rels/slideMaster4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59.xml"/><Relationship Id="rId3" Type="http://schemas.openxmlformats.org/officeDocument/2006/relationships/slideLayout" Target="../slideLayouts/slideLayout454.xml"/><Relationship Id="rId7" Type="http://schemas.openxmlformats.org/officeDocument/2006/relationships/slideLayout" Target="../slideLayouts/slideLayout458.xml"/><Relationship Id="rId12" Type="http://schemas.openxmlformats.org/officeDocument/2006/relationships/theme" Target="../theme/theme42.xml"/><Relationship Id="rId2" Type="http://schemas.openxmlformats.org/officeDocument/2006/relationships/slideLayout" Target="../slideLayouts/slideLayout453.xml"/><Relationship Id="rId1" Type="http://schemas.openxmlformats.org/officeDocument/2006/relationships/slideLayout" Target="../slideLayouts/slideLayout452.xml"/><Relationship Id="rId6" Type="http://schemas.openxmlformats.org/officeDocument/2006/relationships/slideLayout" Target="../slideLayouts/slideLayout457.xml"/><Relationship Id="rId11" Type="http://schemas.openxmlformats.org/officeDocument/2006/relationships/slideLayout" Target="../slideLayouts/slideLayout462.xml"/><Relationship Id="rId5" Type="http://schemas.openxmlformats.org/officeDocument/2006/relationships/slideLayout" Target="../slideLayouts/slideLayout456.xml"/><Relationship Id="rId10" Type="http://schemas.openxmlformats.org/officeDocument/2006/relationships/slideLayout" Target="../slideLayouts/slideLayout461.xml"/><Relationship Id="rId4" Type="http://schemas.openxmlformats.org/officeDocument/2006/relationships/slideLayout" Target="../slideLayouts/slideLayout455.xml"/><Relationship Id="rId9" Type="http://schemas.openxmlformats.org/officeDocument/2006/relationships/slideLayout" Target="../slideLayouts/slideLayout460.xml"/></Relationships>
</file>

<file path=ppt/slideMasters/_rels/slideMaster4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70.xml"/><Relationship Id="rId3" Type="http://schemas.openxmlformats.org/officeDocument/2006/relationships/slideLayout" Target="../slideLayouts/slideLayout465.xml"/><Relationship Id="rId7" Type="http://schemas.openxmlformats.org/officeDocument/2006/relationships/slideLayout" Target="../slideLayouts/slideLayout469.xml"/><Relationship Id="rId12" Type="http://schemas.openxmlformats.org/officeDocument/2006/relationships/theme" Target="../theme/theme43.xml"/><Relationship Id="rId2" Type="http://schemas.openxmlformats.org/officeDocument/2006/relationships/slideLayout" Target="../slideLayouts/slideLayout464.xml"/><Relationship Id="rId1" Type="http://schemas.openxmlformats.org/officeDocument/2006/relationships/slideLayout" Target="../slideLayouts/slideLayout463.xml"/><Relationship Id="rId6" Type="http://schemas.openxmlformats.org/officeDocument/2006/relationships/slideLayout" Target="../slideLayouts/slideLayout468.xml"/><Relationship Id="rId11" Type="http://schemas.openxmlformats.org/officeDocument/2006/relationships/slideLayout" Target="../slideLayouts/slideLayout473.xml"/><Relationship Id="rId5" Type="http://schemas.openxmlformats.org/officeDocument/2006/relationships/slideLayout" Target="../slideLayouts/slideLayout467.xml"/><Relationship Id="rId10" Type="http://schemas.openxmlformats.org/officeDocument/2006/relationships/slideLayout" Target="../slideLayouts/slideLayout472.xml"/><Relationship Id="rId4" Type="http://schemas.openxmlformats.org/officeDocument/2006/relationships/slideLayout" Target="../slideLayouts/slideLayout466.xml"/><Relationship Id="rId9" Type="http://schemas.openxmlformats.org/officeDocument/2006/relationships/slideLayout" Target="../slideLayouts/slideLayout471.xml"/></Relationships>
</file>

<file path=ppt/slideMasters/_rels/slideMaster4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81.xml"/><Relationship Id="rId3" Type="http://schemas.openxmlformats.org/officeDocument/2006/relationships/slideLayout" Target="../slideLayouts/slideLayout476.xml"/><Relationship Id="rId7" Type="http://schemas.openxmlformats.org/officeDocument/2006/relationships/slideLayout" Target="../slideLayouts/slideLayout480.xml"/><Relationship Id="rId12" Type="http://schemas.openxmlformats.org/officeDocument/2006/relationships/theme" Target="../theme/theme44.xml"/><Relationship Id="rId2" Type="http://schemas.openxmlformats.org/officeDocument/2006/relationships/slideLayout" Target="../slideLayouts/slideLayout475.xml"/><Relationship Id="rId1" Type="http://schemas.openxmlformats.org/officeDocument/2006/relationships/slideLayout" Target="../slideLayouts/slideLayout474.xml"/><Relationship Id="rId6" Type="http://schemas.openxmlformats.org/officeDocument/2006/relationships/slideLayout" Target="../slideLayouts/slideLayout479.xml"/><Relationship Id="rId11" Type="http://schemas.openxmlformats.org/officeDocument/2006/relationships/slideLayout" Target="../slideLayouts/slideLayout484.xml"/><Relationship Id="rId5" Type="http://schemas.openxmlformats.org/officeDocument/2006/relationships/slideLayout" Target="../slideLayouts/slideLayout478.xml"/><Relationship Id="rId10" Type="http://schemas.openxmlformats.org/officeDocument/2006/relationships/slideLayout" Target="../slideLayouts/slideLayout483.xml"/><Relationship Id="rId4" Type="http://schemas.openxmlformats.org/officeDocument/2006/relationships/slideLayout" Target="../slideLayouts/slideLayout477.xml"/><Relationship Id="rId9" Type="http://schemas.openxmlformats.org/officeDocument/2006/relationships/slideLayout" Target="../slideLayouts/slideLayout482.xml"/></Relationships>
</file>

<file path=ppt/slideMasters/_rels/slideMaster4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92.xml"/><Relationship Id="rId3" Type="http://schemas.openxmlformats.org/officeDocument/2006/relationships/slideLayout" Target="../slideLayouts/slideLayout487.xml"/><Relationship Id="rId7" Type="http://schemas.openxmlformats.org/officeDocument/2006/relationships/slideLayout" Target="../slideLayouts/slideLayout491.xml"/><Relationship Id="rId12" Type="http://schemas.openxmlformats.org/officeDocument/2006/relationships/theme" Target="../theme/theme45.xml"/><Relationship Id="rId2" Type="http://schemas.openxmlformats.org/officeDocument/2006/relationships/slideLayout" Target="../slideLayouts/slideLayout486.xml"/><Relationship Id="rId1" Type="http://schemas.openxmlformats.org/officeDocument/2006/relationships/slideLayout" Target="../slideLayouts/slideLayout485.xml"/><Relationship Id="rId6" Type="http://schemas.openxmlformats.org/officeDocument/2006/relationships/slideLayout" Target="../slideLayouts/slideLayout490.xml"/><Relationship Id="rId11" Type="http://schemas.openxmlformats.org/officeDocument/2006/relationships/slideLayout" Target="../slideLayouts/slideLayout495.xml"/><Relationship Id="rId5" Type="http://schemas.openxmlformats.org/officeDocument/2006/relationships/slideLayout" Target="../slideLayouts/slideLayout489.xml"/><Relationship Id="rId10" Type="http://schemas.openxmlformats.org/officeDocument/2006/relationships/slideLayout" Target="../slideLayouts/slideLayout494.xml"/><Relationship Id="rId4" Type="http://schemas.openxmlformats.org/officeDocument/2006/relationships/slideLayout" Target="../slideLayouts/slideLayout488.xml"/><Relationship Id="rId9" Type="http://schemas.openxmlformats.org/officeDocument/2006/relationships/slideLayout" Target="../slideLayouts/slideLayout493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3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3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8.xml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1.xml"/><Relationship Id="rId10" Type="http://schemas.openxmlformats.org/officeDocument/2006/relationships/slideLayout" Target="../slideLayouts/slideLayout76.xml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5.xml"/><Relationship Id="rId3" Type="http://schemas.openxmlformats.org/officeDocument/2006/relationships/slideLayout" Target="../slideLayouts/slideLayout80.xml"/><Relationship Id="rId7" Type="http://schemas.openxmlformats.org/officeDocument/2006/relationships/slideLayout" Target="../slideLayouts/slideLayout84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79.xml"/><Relationship Id="rId1" Type="http://schemas.openxmlformats.org/officeDocument/2006/relationships/slideLayout" Target="../slideLayouts/slideLayout78.xml"/><Relationship Id="rId6" Type="http://schemas.openxmlformats.org/officeDocument/2006/relationships/slideLayout" Target="../slideLayouts/slideLayout83.xml"/><Relationship Id="rId11" Type="http://schemas.openxmlformats.org/officeDocument/2006/relationships/slideLayout" Target="../slideLayouts/slideLayout88.xml"/><Relationship Id="rId5" Type="http://schemas.openxmlformats.org/officeDocument/2006/relationships/slideLayout" Target="../slideLayouts/slideLayout82.xml"/><Relationship Id="rId10" Type="http://schemas.openxmlformats.org/officeDocument/2006/relationships/slideLayout" Target="../slideLayouts/slideLayout87.xml"/><Relationship Id="rId4" Type="http://schemas.openxmlformats.org/officeDocument/2006/relationships/slideLayout" Target="../slideLayouts/slideLayout81.xml"/><Relationship Id="rId9" Type="http://schemas.openxmlformats.org/officeDocument/2006/relationships/slideLayout" Target="../slideLayouts/slideLayout86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6.xml"/><Relationship Id="rId3" Type="http://schemas.openxmlformats.org/officeDocument/2006/relationships/slideLayout" Target="../slideLayouts/slideLayout91.xml"/><Relationship Id="rId7" Type="http://schemas.openxmlformats.org/officeDocument/2006/relationships/slideLayout" Target="../slideLayouts/slideLayout95.xml"/><Relationship Id="rId12" Type="http://schemas.openxmlformats.org/officeDocument/2006/relationships/theme" Target="../theme/theme9.xml"/><Relationship Id="rId2" Type="http://schemas.openxmlformats.org/officeDocument/2006/relationships/slideLayout" Target="../slideLayouts/slideLayout90.xml"/><Relationship Id="rId1" Type="http://schemas.openxmlformats.org/officeDocument/2006/relationships/slideLayout" Target="../slideLayouts/slideLayout89.xml"/><Relationship Id="rId6" Type="http://schemas.openxmlformats.org/officeDocument/2006/relationships/slideLayout" Target="../slideLayouts/slideLayout94.xml"/><Relationship Id="rId11" Type="http://schemas.openxmlformats.org/officeDocument/2006/relationships/slideLayout" Target="../slideLayouts/slideLayout99.xml"/><Relationship Id="rId5" Type="http://schemas.openxmlformats.org/officeDocument/2006/relationships/slideLayout" Target="../slideLayouts/slideLayout93.xml"/><Relationship Id="rId10" Type="http://schemas.openxmlformats.org/officeDocument/2006/relationships/slideLayout" Target="../slideLayouts/slideLayout98.xml"/><Relationship Id="rId4" Type="http://schemas.openxmlformats.org/officeDocument/2006/relationships/slideLayout" Target="../slideLayouts/slideLayout92.xml"/><Relationship Id="rId9" Type="http://schemas.openxmlformats.org/officeDocument/2006/relationships/slideLayout" Target="../slideLayouts/slideLayout9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927100" y="292100"/>
            <a:ext cx="11150600" cy="2451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38100" tIns="38100" rIns="38100" bIns="381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>
                <a:sym typeface="Gill Sans" charset="0"/>
              </a:rPr>
              <a:t>Click to edit Master title style</a:t>
            </a:r>
          </a:p>
        </p:txBody>
      </p:sp>
      <p:sp>
        <p:nvSpPr>
          <p:cNvPr id="1026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927100" y="2781300"/>
            <a:ext cx="11150600" cy="6083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38100" tIns="38100" rIns="38100" bIns="381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>
                <a:sym typeface="Gill Sans" charset="0"/>
              </a:rPr>
              <a:t>Click to edit Master text styles</a:t>
            </a:r>
          </a:p>
          <a:p>
            <a:pPr lvl="1"/>
            <a:r>
              <a:rPr lang="en-US" smtClean="0">
                <a:sym typeface="Gill Sans" charset="0"/>
              </a:rPr>
              <a:t>Second level</a:t>
            </a:r>
          </a:p>
          <a:p>
            <a:pPr lvl="2"/>
            <a:r>
              <a:rPr lang="en-US" smtClean="0">
                <a:sym typeface="Gill Sans" charset="0"/>
              </a:rPr>
              <a:t>Third level</a:t>
            </a:r>
          </a:p>
          <a:p>
            <a:pPr lvl="3"/>
            <a:r>
              <a:rPr lang="en-US" smtClean="0">
                <a:sym typeface="Gill Sans" charset="0"/>
              </a:rPr>
              <a:t>Fourth level</a:t>
            </a:r>
          </a:p>
          <a:p>
            <a:pPr lvl="4"/>
            <a:r>
              <a:rPr lang="en-US" smtClean="0">
                <a:sym typeface="Gill Sans" charset="0"/>
              </a:rPr>
              <a:t>Fifth level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ransition/>
  <p:txStyles>
    <p:titleStyle>
      <a:lvl1pPr algn="ctr" rtl="0" fontAlgn="base">
        <a:spcBef>
          <a:spcPct val="0"/>
        </a:spcBef>
        <a:spcAft>
          <a:spcPct val="0"/>
        </a:spcAft>
        <a:defRPr sz="8000" kern="1200">
          <a:solidFill>
            <a:schemeClr val="tx1"/>
          </a:solidFill>
          <a:latin typeface="+mj-lt"/>
          <a:ea typeface="+mj-ea"/>
          <a:cs typeface="+mj-cs"/>
          <a:sym typeface="Gill Sans" charset="0"/>
        </a:defRPr>
      </a:lvl1pPr>
      <a:lvl2pPr algn="ctr" rtl="0" fontAlgn="base">
        <a:spcBef>
          <a:spcPct val="0"/>
        </a:spcBef>
        <a:spcAft>
          <a:spcPct val="0"/>
        </a:spcAft>
        <a:defRPr sz="80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2pPr>
      <a:lvl3pPr algn="ctr" rtl="0" fontAlgn="base">
        <a:spcBef>
          <a:spcPct val="0"/>
        </a:spcBef>
        <a:spcAft>
          <a:spcPct val="0"/>
        </a:spcAft>
        <a:defRPr sz="80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3pPr>
      <a:lvl4pPr algn="ctr" rtl="0" fontAlgn="base">
        <a:spcBef>
          <a:spcPct val="0"/>
        </a:spcBef>
        <a:spcAft>
          <a:spcPct val="0"/>
        </a:spcAft>
        <a:defRPr sz="80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4pPr>
      <a:lvl5pPr algn="ctr" rtl="0" fontAlgn="base">
        <a:spcBef>
          <a:spcPct val="0"/>
        </a:spcBef>
        <a:spcAft>
          <a:spcPct val="0"/>
        </a:spcAft>
        <a:defRPr sz="80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80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80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80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80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9pPr>
    </p:titleStyle>
    <p:bodyStyle>
      <a:lvl1pPr marL="711200" indent="-533400" algn="l" rtl="0" fontAlgn="base">
        <a:spcBef>
          <a:spcPts val="3700"/>
        </a:spcBef>
        <a:spcAft>
          <a:spcPct val="0"/>
        </a:spcAft>
        <a:buSzPct val="171000"/>
        <a:buFont typeface="Gill Sans" charset="0"/>
        <a:buChar char="•"/>
        <a:defRPr sz="3800" kern="1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1pPr>
      <a:lvl2pPr marL="1003300" indent="-533400" algn="l" rtl="0" fontAlgn="base">
        <a:spcBef>
          <a:spcPts val="3700"/>
        </a:spcBef>
        <a:spcAft>
          <a:spcPct val="0"/>
        </a:spcAft>
        <a:buSzPct val="171000"/>
        <a:buFont typeface="Gill Sans" charset="0"/>
        <a:buChar char="•"/>
        <a:defRPr sz="3800" kern="1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2pPr>
      <a:lvl3pPr marL="1295400" indent="-533400" algn="l" rtl="0" fontAlgn="base">
        <a:spcBef>
          <a:spcPts val="3700"/>
        </a:spcBef>
        <a:spcAft>
          <a:spcPct val="0"/>
        </a:spcAft>
        <a:buSzPct val="171000"/>
        <a:buFont typeface="Gill Sans" charset="0"/>
        <a:buChar char="•"/>
        <a:defRPr sz="3800" kern="1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3pPr>
      <a:lvl4pPr marL="1600200" indent="-533400" algn="l" rtl="0" fontAlgn="base">
        <a:spcBef>
          <a:spcPts val="3700"/>
        </a:spcBef>
        <a:spcAft>
          <a:spcPct val="0"/>
        </a:spcAft>
        <a:buSzPct val="171000"/>
        <a:buFont typeface="Gill Sans" charset="0"/>
        <a:buChar char="•"/>
        <a:defRPr sz="3800" kern="1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4pPr>
      <a:lvl5pPr marL="1892300" indent="-533400" algn="l" rtl="0" fontAlgn="base">
        <a:spcBef>
          <a:spcPts val="3700"/>
        </a:spcBef>
        <a:spcAft>
          <a:spcPct val="0"/>
        </a:spcAft>
        <a:buSzPct val="171000"/>
        <a:buFont typeface="Gill Sans" charset="0"/>
        <a:buChar char="•"/>
        <a:defRPr sz="3800" kern="1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Rectangle 1"/>
          <p:cNvSpPr>
            <a:spLocks noGrp="1" noChangeArrowheads="1"/>
          </p:cNvSpPr>
          <p:nvPr>
            <p:ph type="body" idx="1"/>
          </p:nvPr>
        </p:nvSpPr>
        <p:spPr bwMode="auto">
          <a:xfrm>
            <a:off x="1270000" y="2768600"/>
            <a:ext cx="5041900" cy="571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50800" tIns="50800" rIns="50800" bIns="50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>
                <a:sym typeface="Gill Sans" charset="0"/>
              </a:rPr>
              <a:t>Click to edit Master text styles</a:t>
            </a:r>
          </a:p>
          <a:p>
            <a:pPr lvl="1"/>
            <a:r>
              <a:rPr lang="en-US" smtClean="0">
                <a:sym typeface="Gill Sans" charset="0"/>
              </a:rPr>
              <a:t>Second level</a:t>
            </a:r>
          </a:p>
          <a:p>
            <a:pPr lvl="2"/>
            <a:r>
              <a:rPr lang="en-US" smtClean="0">
                <a:sym typeface="Gill Sans" charset="0"/>
              </a:rPr>
              <a:t>Third level</a:t>
            </a:r>
          </a:p>
          <a:p>
            <a:pPr lvl="3"/>
            <a:r>
              <a:rPr lang="en-US" smtClean="0">
                <a:sym typeface="Gill Sans" charset="0"/>
              </a:rPr>
              <a:t>Fourth level</a:t>
            </a:r>
          </a:p>
          <a:p>
            <a:pPr lvl="4"/>
            <a:r>
              <a:rPr lang="en-US" smtClean="0">
                <a:sym typeface="Gill Sans" charset="0"/>
              </a:rPr>
              <a:t>Fifth level</a:t>
            </a:r>
          </a:p>
        </p:txBody>
      </p:sp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270000" y="254000"/>
            <a:ext cx="10464800" cy="2438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50800" tIns="50800" rIns="50800" bIns="50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>
                <a:sym typeface="Gill Sans" charset="0"/>
              </a:rPr>
              <a:t>Click to edit Master title style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840" r:id="rId1"/>
    <p:sldLayoutId id="2147483841" r:id="rId2"/>
    <p:sldLayoutId id="2147483842" r:id="rId3"/>
    <p:sldLayoutId id="2147483843" r:id="rId4"/>
    <p:sldLayoutId id="2147483844" r:id="rId5"/>
    <p:sldLayoutId id="2147483845" r:id="rId6"/>
    <p:sldLayoutId id="2147483846" r:id="rId7"/>
    <p:sldLayoutId id="2147483847" r:id="rId8"/>
    <p:sldLayoutId id="2147483848" r:id="rId9"/>
    <p:sldLayoutId id="2147483849" r:id="rId10"/>
    <p:sldLayoutId id="2147483850" r:id="rId11"/>
  </p:sldLayoutIdLst>
  <p:transition/>
  <p:txStyles>
    <p:titleStyle>
      <a:lvl1pPr algn="ctr" rtl="0" fontAlgn="base">
        <a:spcBef>
          <a:spcPct val="0"/>
        </a:spcBef>
        <a:spcAft>
          <a:spcPct val="0"/>
        </a:spcAft>
        <a:defRPr sz="8400" kern="1200">
          <a:solidFill>
            <a:schemeClr val="tx1"/>
          </a:solidFill>
          <a:latin typeface="+mj-lt"/>
          <a:ea typeface="+mj-ea"/>
          <a:cs typeface="+mj-cs"/>
          <a:sym typeface="Gill Sans" charset="0"/>
        </a:defRPr>
      </a:lvl1pPr>
      <a:lvl2pPr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2pPr>
      <a:lvl3pPr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3pPr>
      <a:lvl4pPr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4pPr>
      <a:lvl5pPr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9pPr>
    </p:titleStyle>
    <p:bodyStyle>
      <a:lvl1pPr marL="760413" indent="-493713" algn="l" rtl="0" fontAlgn="base">
        <a:spcBef>
          <a:spcPts val="3800"/>
        </a:spcBef>
        <a:spcAft>
          <a:spcPct val="0"/>
        </a:spcAft>
        <a:buSzPct val="171000"/>
        <a:buFont typeface="Gill Sans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1pPr>
      <a:lvl2pPr marL="1204913" indent="-493713" algn="l" rtl="0" fontAlgn="base">
        <a:spcBef>
          <a:spcPts val="3800"/>
        </a:spcBef>
        <a:spcAft>
          <a:spcPct val="0"/>
        </a:spcAft>
        <a:buSzPct val="171000"/>
        <a:buFont typeface="Gill Sans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2pPr>
      <a:lvl3pPr marL="1649413" indent="-493713" algn="l" rtl="0" fontAlgn="base">
        <a:spcBef>
          <a:spcPts val="3800"/>
        </a:spcBef>
        <a:spcAft>
          <a:spcPct val="0"/>
        </a:spcAft>
        <a:buSzPct val="171000"/>
        <a:buFont typeface="Gill Sans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3pPr>
      <a:lvl4pPr marL="2093913" indent="-493713" algn="l" rtl="0" fontAlgn="base">
        <a:spcBef>
          <a:spcPts val="3800"/>
        </a:spcBef>
        <a:spcAft>
          <a:spcPct val="0"/>
        </a:spcAft>
        <a:buSzPct val="171000"/>
        <a:buFont typeface="Gill Sans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4pPr>
      <a:lvl5pPr marL="2538413" indent="-493713" algn="l" rtl="0" fontAlgn="base">
        <a:spcBef>
          <a:spcPts val="3800"/>
        </a:spcBef>
        <a:spcAft>
          <a:spcPct val="0"/>
        </a:spcAft>
        <a:buSzPct val="171000"/>
        <a:buFont typeface="Gill Sans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787400" y="254000"/>
            <a:ext cx="11430000" cy="2438400"/>
          </a:xfrm>
          <a:prstGeom prst="rect">
            <a:avLst/>
          </a:prstGeom>
          <a:noFill/>
          <a:ln>
            <a:noFill/>
          </a:ln>
          <a:effectLst>
            <a:outerShdw blurRad="127000" dist="76199" dir="2700000" algn="ctr" rotWithShape="0">
              <a:schemeClr val="bg2">
                <a:alpha val="75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50800" tIns="50800" rIns="50800" bIns="50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>
                <a:sym typeface="Helvetica Neue" charset="0"/>
              </a:rPr>
              <a:t>Click to edit Master title style</a:t>
            </a:r>
          </a:p>
        </p:txBody>
      </p:sp>
      <p:sp>
        <p:nvSpPr>
          <p:cNvPr id="15362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787400" y="2781300"/>
            <a:ext cx="11430000" cy="5715000"/>
          </a:xfrm>
          <a:prstGeom prst="rect">
            <a:avLst/>
          </a:prstGeom>
          <a:noFill/>
          <a:ln>
            <a:noFill/>
          </a:ln>
          <a:effectLst>
            <a:outerShdw blurRad="127000" dist="76199" dir="2700000" algn="ctr" rotWithShape="0">
              <a:schemeClr val="bg2">
                <a:alpha val="75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50800" tIns="50800" rIns="50800" bIns="50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>
                <a:sym typeface="Helvetica Neue Light" charset="0"/>
              </a:rPr>
              <a:t>Click to edit Master text styles</a:t>
            </a:r>
          </a:p>
          <a:p>
            <a:pPr lvl="1"/>
            <a:r>
              <a:rPr lang="en-US" smtClean="0">
                <a:sym typeface="Helvetica Neue Light" charset="0"/>
              </a:rPr>
              <a:t>Second level</a:t>
            </a:r>
          </a:p>
          <a:p>
            <a:pPr lvl="2"/>
            <a:r>
              <a:rPr lang="en-US" smtClean="0">
                <a:sym typeface="Helvetica Neue Light" charset="0"/>
              </a:rPr>
              <a:t>Third level</a:t>
            </a:r>
          </a:p>
          <a:p>
            <a:pPr lvl="3"/>
            <a:r>
              <a:rPr lang="en-US" smtClean="0">
                <a:sym typeface="Helvetica Neue Light" charset="0"/>
              </a:rPr>
              <a:t>Fourth level</a:t>
            </a:r>
          </a:p>
          <a:p>
            <a:pPr lvl="4"/>
            <a:r>
              <a:rPr lang="en-US" smtClean="0">
                <a:sym typeface="Helvetica Neue Light" charset="0"/>
              </a:rPr>
              <a:t>Fifth level</a:t>
            </a:r>
          </a:p>
        </p:txBody>
      </p:sp>
      <p:sp>
        <p:nvSpPr>
          <p:cNvPr id="15363" name="Rectangle 3"/>
          <p:cNvSpPr>
            <a:spLocks/>
          </p:cNvSpPr>
          <p:nvPr/>
        </p:nvSpPr>
        <p:spPr bwMode="auto">
          <a:xfrm>
            <a:off x="215900" y="9213850"/>
            <a:ext cx="12763500" cy="35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>
                    <a:alpha val="51999"/>
                  </a:srgbClr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ctr"/>
          <a:lstStyle>
            <a:lvl1pPr algn="l">
              <a:defRPr sz="1200">
                <a:solidFill>
                  <a:schemeClr val="tx1"/>
                </a:solidFill>
                <a:latin typeface="Gill Sans" charset="0"/>
              </a:defRPr>
            </a:lvl1pPr>
            <a:lvl2pPr algn="l">
              <a:defRPr sz="1200">
                <a:solidFill>
                  <a:schemeClr val="tx1"/>
                </a:solidFill>
                <a:latin typeface="Gill Sans" charset="0"/>
              </a:defRPr>
            </a:lvl2pPr>
            <a:lvl3pPr algn="l">
              <a:defRPr sz="1200">
                <a:solidFill>
                  <a:schemeClr val="tx1"/>
                </a:solidFill>
                <a:latin typeface="Gill Sans" charset="0"/>
              </a:defRPr>
            </a:lvl3pPr>
            <a:lvl4pPr algn="l">
              <a:defRPr sz="1200">
                <a:solidFill>
                  <a:schemeClr val="tx1"/>
                </a:solidFill>
                <a:latin typeface="Gill Sans" charset="0"/>
              </a:defRPr>
            </a:lvl4pPr>
            <a:lvl5pPr algn="l">
              <a:defRPr sz="1200">
                <a:solidFill>
                  <a:schemeClr val="tx1"/>
                </a:solidFill>
                <a:latin typeface="Gill Sans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9pPr>
          </a:lstStyle>
          <a:p>
            <a:r>
              <a:rPr lang="en-US" sz="2000">
                <a:effectLst>
                  <a:outerShdw blurRad="38100" dist="38100" dir="2700000" algn="tl">
                    <a:srgbClr val="000000"/>
                  </a:outerShdw>
                </a:effectLst>
                <a:latin typeface="굴림" panose="020B0600000101010101" pitchFamily="34" charset="-127"/>
                <a:ea typeface="굴림" panose="020B0600000101010101" pitchFamily="34" charset="-127"/>
                <a:sym typeface="굴림" panose="020B0600000101010101" pitchFamily="34" charset="-127"/>
              </a:rPr>
              <a:t>reasons to believe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851" r:id="rId1"/>
    <p:sldLayoutId id="2147483852" r:id="rId2"/>
    <p:sldLayoutId id="2147483853" r:id="rId3"/>
    <p:sldLayoutId id="2147483854" r:id="rId4"/>
    <p:sldLayoutId id="2147483855" r:id="rId5"/>
    <p:sldLayoutId id="2147483856" r:id="rId6"/>
    <p:sldLayoutId id="2147483857" r:id="rId7"/>
    <p:sldLayoutId id="2147483858" r:id="rId8"/>
    <p:sldLayoutId id="2147483859" r:id="rId9"/>
    <p:sldLayoutId id="2147483860" r:id="rId10"/>
    <p:sldLayoutId id="2147483861" r:id="rId11"/>
  </p:sldLayoutIdLst>
  <p:transition/>
  <p:txStyles>
    <p:titleStyle>
      <a:lvl1pPr algn="l" rtl="0" fontAlgn="base">
        <a:spcBef>
          <a:spcPct val="0"/>
        </a:spcBef>
        <a:spcAft>
          <a:spcPct val="0"/>
        </a:spcAft>
        <a:defRPr sz="7000" kern="1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  <a:sym typeface="Helvetica Neue" charset="0"/>
        </a:defRPr>
      </a:lvl1pPr>
      <a:lvl2pPr algn="l" rtl="0" fontAlgn="base">
        <a:spcBef>
          <a:spcPct val="0"/>
        </a:spcBef>
        <a:spcAft>
          <a:spcPct val="0"/>
        </a:spcAft>
        <a:defRPr sz="7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Helvetica Neue" charset="0"/>
          <a:ea typeface="ヒラギノ角ゴ ProN W3" charset="0"/>
          <a:cs typeface="ヒラギノ角ゴ ProN W3" charset="0"/>
          <a:sym typeface="Helvetica Neue" charset="0"/>
        </a:defRPr>
      </a:lvl2pPr>
      <a:lvl3pPr algn="l" rtl="0" fontAlgn="base">
        <a:spcBef>
          <a:spcPct val="0"/>
        </a:spcBef>
        <a:spcAft>
          <a:spcPct val="0"/>
        </a:spcAft>
        <a:defRPr sz="7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Helvetica Neue" charset="0"/>
          <a:ea typeface="ヒラギノ角ゴ ProN W3" charset="0"/>
          <a:cs typeface="ヒラギノ角ゴ ProN W3" charset="0"/>
          <a:sym typeface="Helvetica Neue" charset="0"/>
        </a:defRPr>
      </a:lvl3pPr>
      <a:lvl4pPr algn="l" rtl="0" fontAlgn="base">
        <a:spcBef>
          <a:spcPct val="0"/>
        </a:spcBef>
        <a:spcAft>
          <a:spcPct val="0"/>
        </a:spcAft>
        <a:defRPr sz="7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Helvetica Neue" charset="0"/>
          <a:ea typeface="ヒラギノ角ゴ ProN W3" charset="0"/>
          <a:cs typeface="ヒラギノ角ゴ ProN W3" charset="0"/>
          <a:sym typeface="Helvetica Neue" charset="0"/>
        </a:defRPr>
      </a:lvl4pPr>
      <a:lvl5pPr algn="l" rtl="0" fontAlgn="base">
        <a:spcBef>
          <a:spcPct val="0"/>
        </a:spcBef>
        <a:spcAft>
          <a:spcPct val="0"/>
        </a:spcAft>
        <a:defRPr sz="7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Helvetica Neue" charset="0"/>
          <a:ea typeface="ヒラギノ角ゴ ProN W3" charset="0"/>
          <a:cs typeface="ヒラギノ角ゴ ProN W3" charset="0"/>
          <a:sym typeface="Helvetica Neue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7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Helvetica Neue" charset="0"/>
          <a:ea typeface="ヒラギノ角ゴ ProN W3" charset="0"/>
          <a:cs typeface="ヒラギノ角ゴ ProN W3" charset="0"/>
          <a:sym typeface="Helvetica Neue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7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Helvetica Neue" charset="0"/>
          <a:ea typeface="ヒラギノ角ゴ ProN W3" charset="0"/>
          <a:cs typeface="ヒラギノ角ゴ ProN W3" charset="0"/>
          <a:sym typeface="Helvetica Neue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7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Helvetica Neue" charset="0"/>
          <a:ea typeface="ヒラギノ角ゴ ProN W3" charset="0"/>
          <a:cs typeface="ヒラギノ角ゴ ProN W3" charset="0"/>
          <a:sym typeface="Helvetica Neue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7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Helvetica Neue" charset="0"/>
          <a:ea typeface="ヒラギノ角ゴ ProN W3" charset="0"/>
          <a:cs typeface="ヒラギノ角ゴ ProN W3" charset="0"/>
          <a:sym typeface="Helvetica Neue" charset="0"/>
        </a:defRPr>
      </a:lvl9pPr>
    </p:titleStyle>
    <p:bodyStyle>
      <a:lvl1pPr marL="406400" indent="-406400" algn="l" rtl="0" fontAlgn="base">
        <a:spcBef>
          <a:spcPts val="2500"/>
        </a:spcBef>
        <a:spcAft>
          <a:spcPct val="0"/>
        </a:spcAft>
        <a:buSzPct val="46000"/>
        <a:buChar char="•"/>
        <a:defRPr sz="3800" kern="1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  <a:sym typeface="Helvetica Neue Light" charset="0"/>
        </a:defRPr>
      </a:lvl1pPr>
      <a:lvl2pPr marL="800100" indent="-406400" algn="l" rtl="0" fontAlgn="base">
        <a:spcBef>
          <a:spcPts val="2500"/>
        </a:spcBef>
        <a:spcAft>
          <a:spcPct val="0"/>
        </a:spcAft>
        <a:buSzPct val="46000"/>
        <a:buChar char="•"/>
        <a:defRPr sz="3800" kern="1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  <a:sym typeface="Helvetica Neue Light" charset="0"/>
        </a:defRPr>
      </a:lvl2pPr>
      <a:lvl3pPr marL="1244600" indent="-406400" algn="l" rtl="0" fontAlgn="base">
        <a:spcBef>
          <a:spcPts val="2500"/>
        </a:spcBef>
        <a:spcAft>
          <a:spcPct val="0"/>
        </a:spcAft>
        <a:buSzPct val="46000"/>
        <a:buChar char="•"/>
        <a:defRPr sz="3800" kern="1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  <a:sym typeface="Helvetica Neue Light" charset="0"/>
        </a:defRPr>
      </a:lvl3pPr>
      <a:lvl4pPr marL="1689100" indent="-406400" algn="l" rtl="0" fontAlgn="base">
        <a:spcBef>
          <a:spcPts val="2500"/>
        </a:spcBef>
        <a:spcAft>
          <a:spcPct val="0"/>
        </a:spcAft>
        <a:buSzPct val="46000"/>
        <a:buChar char="•"/>
        <a:defRPr sz="3800" kern="1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  <a:sym typeface="Helvetica Neue Light" charset="0"/>
        </a:defRPr>
      </a:lvl4pPr>
      <a:lvl5pPr marL="2133600" indent="-406400" algn="l" rtl="0" fontAlgn="base">
        <a:spcBef>
          <a:spcPts val="2500"/>
        </a:spcBef>
        <a:spcAft>
          <a:spcPct val="0"/>
        </a:spcAft>
        <a:buSzPct val="46000"/>
        <a:buChar char="•"/>
        <a:defRPr sz="3800" kern="1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  <a:sym typeface="Helvetica Neue Light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1270000" y="2971800"/>
            <a:ext cx="10464800" cy="381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50800" tIns="50800" rIns="50800" bIns="50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>
                <a:sym typeface="Gill Sans" charset="0"/>
              </a:rPr>
              <a:t>Click to edit Master title style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862" r:id="rId1"/>
    <p:sldLayoutId id="2147483863" r:id="rId2"/>
    <p:sldLayoutId id="2147483864" r:id="rId3"/>
    <p:sldLayoutId id="2147483865" r:id="rId4"/>
    <p:sldLayoutId id="2147483866" r:id="rId5"/>
    <p:sldLayoutId id="2147483867" r:id="rId6"/>
    <p:sldLayoutId id="2147483868" r:id="rId7"/>
    <p:sldLayoutId id="2147483869" r:id="rId8"/>
    <p:sldLayoutId id="2147483870" r:id="rId9"/>
    <p:sldLayoutId id="2147483871" r:id="rId10"/>
    <p:sldLayoutId id="2147483872" r:id="rId11"/>
  </p:sldLayoutIdLst>
  <p:transition/>
  <p:txStyles>
    <p:titleStyle>
      <a:lvl1pPr algn="ctr" rtl="0" fontAlgn="base">
        <a:spcBef>
          <a:spcPct val="0"/>
        </a:spcBef>
        <a:spcAft>
          <a:spcPct val="0"/>
        </a:spcAft>
        <a:defRPr sz="8400" kern="1200">
          <a:solidFill>
            <a:schemeClr val="tx1"/>
          </a:solidFill>
          <a:latin typeface="+mj-lt"/>
          <a:ea typeface="+mj-ea"/>
          <a:cs typeface="+mj-cs"/>
          <a:sym typeface="Gill Sans" charset="0"/>
        </a:defRPr>
      </a:lvl1pPr>
      <a:lvl2pPr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2pPr>
      <a:lvl3pPr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3pPr>
      <a:lvl4pPr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4pPr>
      <a:lvl5pPr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9pPr>
    </p:titleStyle>
    <p:bodyStyle>
      <a:lvl1pPr algn="ctr" rtl="0" fontAlgn="base">
        <a:spcBef>
          <a:spcPct val="0"/>
        </a:spcBef>
        <a:spcAft>
          <a:spcPct val="0"/>
        </a:spcAft>
        <a:defRPr sz="3600" kern="1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1pPr>
      <a:lvl2pPr algn="ctr" rtl="0" fontAlgn="base">
        <a:spcBef>
          <a:spcPct val="0"/>
        </a:spcBef>
        <a:spcAft>
          <a:spcPct val="0"/>
        </a:spcAft>
        <a:defRPr sz="3600" kern="1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2pPr>
      <a:lvl3pPr algn="ctr" rtl="0" fontAlgn="base">
        <a:spcBef>
          <a:spcPct val="0"/>
        </a:spcBef>
        <a:spcAft>
          <a:spcPct val="0"/>
        </a:spcAft>
        <a:defRPr sz="3600" kern="1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3pPr>
      <a:lvl4pPr algn="ctr" rtl="0" fontAlgn="base">
        <a:spcBef>
          <a:spcPct val="0"/>
        </a:spcBef>
        <a:spcAft>
          <a:spcPct val="0"/>
        </a:spcAft>
        <a:defRPr sz="3600" kern="1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4pPr>
      <a:lvl5pPr algn="ctr" rtl="0" fontAlgn="base">
        <a:spcBef>
          <a:spcPct val="0"/>
        </a:spcBef>
        <a:spcAft>
          <a:spcPct val="0"/>
        </a:spcAft>
        <a:defRPr sz="3600" kern="1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787400" y="254000"/>
            <a:ext cx="11430000" cy="2438400"/>
          </a:xfrm>
          <a:prstGeom prst="rect">
            <a:avLst/>
          </a:prstGeom>
          <a:noFill/>
          <a:ln>
            <a:noFill/>
          </a:ln>
          <a:effectLst>
            <a:outerShdw blurRad="127000" dist="76199" dir="2700000" algn="ctr" rotWithShape="0">
              <a:schemeClr val="bg2">
                <a:alpha val="75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50800" tIns="50800" rIns="50800" bIns="50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>
                <a:sym typeface="Helvetica Neue" charset="0"/>
              </a:rPr>
              <a:t>Click to edit Master title style</a:t>
            </a:r>
          </a:p>
        </p:txBody>
      </p:sp>
      <p:sp>
        <p:nvSpPr>
          <p:cNvPr id="17410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787400" y="2781300"/>
            <a:ext cx="11430000" cy="5715000"/>
          </a:xfrm>
          <a:prstGeom prst="rect">
            <a:avLst/>
          </a:prstGeom>
          <a:noFill/>
          <a:ln>
            <a:noFill/>
          </a:ln>
          <a:effectLst>
            <a:outerShdw blurRad="127000" dist="76199" dir="2700000" algn="ctr" rotWithShape="0">
              <a:schemeClr val="bg2">
                <a:alpha val="75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50800" tIns="50800" rIns="50800" bIns="50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>
                <a:sym typeface="Helvetica Neue Light" charset="0"/>
              </a:rPr>
              <a:t>Click to edit Master text styles</a:t>
            </a:r>
          </a:p>
          <a:p>
            <a:pPr lvl="1"/>
            <a:r>
              <a:rPr lang="en-US" smtClean="0">
                <a:sym typeface="Helvetica Neue Light" charset="0"/>
              </a:rPr>
              <a:t>Second level</a:t>
            </a:r>
          </a:p>
          <a:p>
            <a:pPr lvl="2"/>
            <a:r>
              <a:rPr lang="en-US" smtClean="0">
                <a:sym typeface="Helvetica Neue Light" charset="0"/>
              </a:rPr>
              <a:t>Third level</a:t>
            </a:r>
          </a:p>
          <a:p>
            <a:pPr lvl="3"/>
            <a:r>
              <a:rPr lang="en-US" smtClean="0">
                <a:sym typeface="Helvetica Neue Light" charset="0"/>
              </a:rPr>
              <a:t>Fourth level</a:t>
            </a:r>
          </a:p>
          <a:p>
            <a:pPr lvl="4"/>
            <a:r>
              <a:rPr lang="en-US" smtClean="0">
                <a:sym typeface="Helvetica Neue Light" charset="0"/>
              </a:rPr>
              <a:t>Fifth level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873" r:id="rId1"/>
    <p:sldLayoutId id="2147483874" r:id="rId2"/>
    <p:sldLayoutId id="2147483875" r:id="rId3"/>
    <p:sldLayoutId id="2147483876" r:id="rId4"/>
    <p:sldLayoutId id="2147483877" r:id="rId5"/>
    <p:sldLayoutId id="2147483878" r:id="rId6"/>
    <p:sldLayoutId id="2147483879" r:id="rId7"/>
    <p:sldLayoutId id="2147483880" r:id="rId8"/>
    <p:sldLayoutId id="2147483881" r:id="rId9"/>
    <p:sldLayoutId id="2147483882" r:id="rId10"/>
    <p:sldLayoutId id="2147483883" r:id="rId11"/>
  </p:sldLayoutIdLst>
  <p:transition/>
  <p:txStyles>
    <p:titleStyle>
      <a:lvl1pPr algn="l" rtl="0" fontAlgn="base">
        <a:spcBef>
          <a:spcPct val="0"/>
        </a:spcBef>
        <a:spcAft>
          <a:spcPct val="0"/>
        </a:spcAft>
        <a:defRPr sz="7000" kern="1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  <a:sym typeface="Helvetica Neue" charset="0"/>
        </a:defRPr>
      </a:lvl1pPr>
      <a:lvl2pPr algn="l" rtl="0" fontAlgn="base">
        <a:spcBef>
          <a:spcPct val="0"/>
        </a:spcBef>
        <a:spcAft>
          <a:spcPct val="0"/>
        </a:spcAft>
        <a:defRPr sz="7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Helvetica Neue" charset="0"/>
          <a:ea typeface="ヒラギノ角ゴ ProN W3" charset="0"/>
          <a:cs typeface="ヒラギノ角ゴ ProN W3" charset="0"/>
          <a:sym typeface="Helvetica Neue" charset="0"/>
        </a:defRPr>
      </a:lvl2pPr>
      <a:lvl3pPr algn="l" rtl="0" fontAlgn="base">
        <a:spcBef>
          <a:spcPct val="0"/>
        </a:spcBef>
        <a:spcAft>
          <a:spcPct val="0"/>
        </a:spcAft>
        <a:defRPr sz="7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Helvetica Neue" charset="0"/>
          <a:ea typeface="ヒラギノ角ゴ ProN W3" charset="0"/>
          <a:cs typeface="ヒラギノ角ゴ ProN W3" charset="0"/>
          <a:sym typeface="Helvetica Neue" charset="0"/>
        </a:defRPr>
      </a:lvl3pPr>
      <a:lvl4pPr algn="l" rtl="0" fontAlgn="base">
        <a:spcBef>
          <a:spcPct val="0"/>
        </a:spcBef>
        <a:spcAft>
          <a:spcPct val="0"/>
        </a:spcAft>
        <a:defRPr sz="7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Helvetica Neue" charset="0"/>
          <a:ea typeface="ヒラギノ角ゴ ProN W3" charset="0"/>
          <a:cs typeface="ヒラギノ角ゴ ProN W3" charset="0"/>
          <a:sym typeface="Helvetica Neue" charset="0"/>
        </a:defRPr>
      </a:lvl4pPr>
      <a:lvl5pPr algn="l" rtl="0" fontAlgn="base">
        <a:spcBef>
          <a:spcPct val="0"/>
        </a:spcBef>
        <a:spcAft>
          <a:spcPct val="0"/>
        </a:spcAft>
        <a:defRPr sz="7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Helvetica Neue" charset="0"/>
          <a:ea typeface="ヒラギノ角ゴ ProN W3" charset="0"/>
          <a:cs typeface="ヒラギノ角ゴ ProN W3" charset="0"/>
          <a:sym typeface="Helvetica Neue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7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Helvetica Neue" charset="0"/>
          <a:ea typeface="ヒラギノ角ゴ ProN W3" charset="0"/>
          <a:cs typeface="ヒラギノ角ゴ ProN W3" charset="0"/>
          <a:sym typeface="Helvetica Neue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7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Helvetica Neue" charset="0"/>
          <a:ea typeface="ヒラギノ角ゴ ProN W3" charset="0"/>
          <a:cs typeface="ヒラギノ角ゴ ProN W3" charset="0"/>
          <a:sym typeface="Helvetica Neue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7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Helvetica Neue" charset="0"/>
          <a:ea typeface="ヒラギノ角ゴ ProN W3" charset="0"/>
          <a:cs typeface="ヒラギノ角ゴ ProN W3" charset="0"/>
          <a:sym typeface="Helvetica Neue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7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Helvetica Neue" charset="0"/>
          <a:ea typeface="ヒラギノ角ゴ ProN W3" charset="0"/>
          <a:cs typeface="ヒラギノ角ゴ ProN W3" charset="0"/>
          <a:sym typeface="Helvetica Neue" charset="0"/>
        </a:defRPr>
      </a:lvl9pPr>
    </p:titleStyle>
    <p:bodyStyle>
      <a:lvl1pPr marL="406400" indent="-406400" algn="l" rtl="0" fontAlgn="base">
        <a:spcBef>
          <a:spcPts val="2500"/>
        </a:spcBef>
        <a:spcAft>
          <a:spcPct val="0"/>
        </a:spcAft>
        <a:buSzPct val="46000"/>
        <a:buChar char="•"/>
        <a:defRPr sz="3800" kern="1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  <a:sym typeface="Helvetica Neue Light" charset="0"/>
        </a:defRPr>
      </a:lvl1pPr>
      <a:lvl2pPr marL="800100" indent="-406400" algn="l" rtl="0" fontAlgn="base">
        <a:spcBef>
          <a:spcPts val="2500"/>
        </a:spcBef>
        <a:spcAft>
          <a:spcPct val="0"/>
        </a:spcAft>
        <a:buSzPct val="46000"/>
        <a:buChar char="•"/>
        <a:defRPr sz="3800" kern="1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  <a:sym typeface="Helvetica Neue Light" charset="0"/>
        </a:defRPr>
      </a:lvl2pPr>
      <a:lvl3pPr marL="1244600" indent="-406400" algn="l" rtl="0" fontAlgn="base">
        <a:spcBef>
          <a:spcPts val="2500"/>
        </a:spcBef>
        <a:spcAft>
          <a:spcPct val="0"/>
        </a:spcAft>
        <a:buSzPct val="46000"/>
        <a:buChar char="•"/>
        <a:defRPr sz="3800" kern="1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  <a:sym typeface="Helvetica Neue Light" charset="0"/>
        </a:defRPr>
      </a:lvl3pPr>
      <a:lvl4pPr marL="1689100" indent="-406400" algn="l" rtl="0" fontAlgn="base">
        <a:spcBef>
          <a:spcPts val="2500"/>
        </a:spcBef>
        <a:spcAft>
          <a:spcPct val="0"/>
        </a:spcAft>
        <a:buSzPct val="46000"/>
        <a:buChar char="•"/>
        <a:defRPr sz="3800" kern="1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  <a:sym typeface="Helvetica Neue Light" charset="0"/>
        </a:defRPr>
      </a:lvl4pPr>
      <a:lvl5pPr marL="2133600" indent="-406400" algn="l" rtl="0" fontAlgn="base">
        <a:spcBef>
          <a:spcPts val="2500"/>
        </a:spcBef>
        <a:spcAft>
          <a:spcPct val="0"/>
        </a:spcAft>
        <a:buSzPct val="46000"/>
        <a:buChar char="•"/>
        <a:defRPr sz="3800" kern="1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  <a:sym typeface="Helvetica Neue Light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787400" y="254000"/>
            <a:ext cx="11430000" cy="2438400"/>
          </a:xfrm>
          <a:prstGeom prst="rect">
            <a:avLst/>
          </a:prstGeom>
          <a:noFill/>
          <a:ln>
            <a:noFill/>
          </a:ln>
          <a:effectLst>
            <a:outerShdw blurRad="127000" dist="76199" dir="2700000" algn="ctr" rotWithShape="0">
              <a:schemeClr val="bg2">
                <a:alpha val="75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50800" tIns="50800" rIns="50800" bIns="50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>
                <a:sym typeface="Helvetica Neue" charset="0"/>
              </a:rPr>
              <a:t>Click to edit Master title style</a:t>
            </a:r>
          </a:p>
        </p:txBody>
      </p:sp>
      <p:sp>
        <p:nvSpPr>
          <p:cNvPr id="18434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787400" y="2781300"/>
            <a:ext cx="11430000" cy="5715000"/>
          </a:xfrm>
          <a:prstGeom prst="rect">
            <a:avLst/>
          </a:prstGeom>
          <a:noFill/>
          <a:ln>
            <a:noFill/>
          </a:ln>
          <a:effectLst>
            <a:outerShdw blurRad="127000" dist="76199" dir="2700000" algn="ctr" rotWithShape="0">
              <a:schemeClr val="bg2">
                <a:alpha val="75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50800" tIns="50800" rIns="50800" bIns="50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>
                <a:sym typeface="Helvetica Neue Light" charset="0"/>
              </a:rPr>
              <a:t>Click to edit Master text styles</a:t>
            </a:r>
          </a:p>
          <a:p>
            <a:pPr lvl="1"/>
            <a:r>
              <a:rPr lang="en-US" smtClean="0">
                <a:sym typeface="Helvetica Neue Light" charset="0"/>
              </a:rPr>
              <a:t>Second level</a:t>
            </a:r>
          </a:p>
          <a:p>
            <a:pPr lvl="2"/>
            <a:r>
              <a:rPr lang="en-US" smtClean="0">
                <a:sym typeface="Helvetica Neue Light" charset="0"/>
              </a:rPr>
              <a:t>Third level</a:t>
            </a:r>
          </a:p>
          <a:p>
            <a:pPr lvl="3"/>
            <a:r>
              <a:rPr lang="en-US" smtClean="0">
                <a:sym typeface="Helvetica Neue Light" charset="0"/>
              </a:rPr>
              <a:t>Fourth level</a:t>
            </a:r>
          </a:p>
          <a:p>
            <a:pPr lvl="4"/>
            <a:r>
              <a:rPr lang="en-US" smtClean="0">
                <a:sym typeface="Helvetica Neue Light" charset="0"/>
              </a:rPr>
              <a:t>Fifth level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884" r:id="rId1"/>
    <p:sldLayoutId id="2147483885" r:id="rId2"/>
    <p:sldLayoutId id="2147483886" r:id="rId3"/>
    <p:sldLayoutId id="2147483887" r:id="rId4"/>
    <p:sldLayoutId id="2147483888" r:id="rId5"/>
    <p:sldLayoutId id="2147483889" r:id="rId6"/>
    <p:sldLayoutId id="2147483890" r:id="rId7"/>
    <p:sldLayoutId id="2147483891" r:id="rId8"/>
    <p:sldLayoutId id="2147483892" r:id="rId9"/>
    <p:sldLayoutId id="2147483893" r:id="rId10"/>
    <p:sldLayoutId id="2147483894" r:id="rId11"/>
  </p:sldLayoutIdLst>
  <p:transition/>
  <p:txStyles>
    <p:titleStyle>
      <a:lvl1pPr algn="l" rtl="0" fontAlgn="base">
        <a:spcBef>
          <a:spcPct val="0"/>
        </a:spcBef>
        <a:spcAft>
          <a:spcPct val="0"/>
        </a:spcAft>
        <a:defRPr sz="7000" kern="1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  <a:sym typeface="Helvetica Neue" charset="0"/>
        </a:defRPr>
      </a:lvl1pPr>
      <a:lvl2pPr algn="l" rtl="0" fontAlgn="base">
        <a:spcBef>
          <a:spcPct val="0"/>
        </a:spcBef>
        <a:spcAft>
          <a:spcPct val="0"/>
        </a:spcAft>
        <a:defRPr sz="7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Helvetica Neue" charset="0"/>
          <a:ea typeface="ヒラギノ角ゴ ProN W3" charset="0"/>
          <a:cs typeface="ヒラギノ角ゴ ProN W3" charset="0"/>
          <a:sym typeface="Helvetica Neue" charset="0"/>
        </a:defRPr>
      </a:lvl2pPr>
      <a:lvl3pPr algn="l" rtl="0" fontAlgn="base">
        <a:spcBef>
          <a:spcPct val="0"/>
        </a:spcBef>
        <a:spcAft>
          <a:spcPct val="0"/>
        </a:spcAft>
        <a:defRPr sz="7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Helvetica Neue" charset="0"/>
          <a:ea typeface="ヒラギノ角ゴ ProN W3" charset="0"/>
          <a:cs typeface="ヒラギノ角ゴ ProN W3" charset="0"/>
          <a:sym typeface="Helvetica Neue" charset="0"/>
        </a:defRPr>
      </a:lvl3pPr>
      <a:lvl4pPr algn="l" rtl="0" fontAlgn="base">
        <a:spcBef>
          <a:spcPct val="0"/>
        </a:spcBef>
        <a:spcAft>
          <a:spcPct val="0"/>
        </a:spcAft>
        <a:defRPr sz="7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Helvetica Neue" charset="0"/>
          <a:ea typeface="ヒラギノ角ゴ ProN W3" charset="0"/>
          <a:cs typeface="ヒラギノ角ゴ ProN W3" charset="0"/>
          <a:sym typeface="Helvetica Neue" charset="0"/>
        </a:defRPr>
      </a:lvl4pPr>
      <a:lvl5pPr algn="l" rtl="0" fontAlgn="base">
        <a:spcBef>
          <a:spcPct val="0"/>
        </a:spcBef>
        <a:spcAft>
          <a:spcPct val="0"/>
        </a:spcAft>
        <a:defRPr sz="7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Helvetica Neue" charset="0"/>
          <a:ea typeface="ヒラギノ角ゴ ProN W3" charset="0"/>
          <a:cs typeface="ヒラギノ角ゴ ProN W3" charset="0"/>
          <a:sym typeface="Helvetica Neue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7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Helvetica Neue" charset="0"/>
          <a:ea typeface="ヒラギノ角ゴ ProN W3" charset="0"/>
          <a:cs typeface="ヒラギノ角ゴ ProN W3" charset="0"/>
          <a:sym typeface="Helvetica Neue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7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Helvetica Neue" charset="0"/>
          <a:ea typeface="ヒラギノ角ゴ ProN W3" charset="0"/>
          <a:cs typeface="ヒラギノ角ゴ ProN W3" charset="0"/>
          <a:sym typeface="Helvetica Neue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7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Helvetica Neue" charset="0"/>
          <a:ea typeface="ヒラギノ角ゴ ProN W3" charset="0"/>
          <a:cs typeface="ヒラギノ角ゴ ProN W3" charset="0"/>
          <a:sym typeface="Helvetica Neue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7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Helvetica Neue" charset="0"/>
          <a:ea typeface="ヒラギノ角ゴ ProN W3" charset="0"/>
          <a:cs typeface="ヒラギノ角ゴ ProN W3" charset="0"/>
          <a:sym typeface="Helvetica Neue" charset="0"/>
        </a:defRPr>
      </a:lvl9pPr>
    </p:titleStyle>
    <p:bodyStyle>
      <a:lvl1pPr marL="406400" indent="-406400" algn="l" rtl="0" fontAlgn="base">
        <a:spcBef>
          <a:spcPts val="2500"/>
        </a:spcBef>
        <a:spcAft>
          <a:spcPct val="0"/>
        </a:spcAft>
        <a:buSzPct val="46000"/>
        <a:buChar char="•"/>
        <a:defRPr sz="3800" kern="1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  <a:sym typeface="Helvetica Neue Light" charset="0"/>
        </a:defRPr>
      </a:lvl1pPr>
      <a:lvl2pPr marL="800100" indent="-406400" algn="l" rtl="0" fontAlgn="base">
        <a:spcBef>
          <a:spcPts val="2500"/>
        </a:spcBef>
        <a:spcAft>
          <a:spcPct val="0"/>
        </a:spcAft>
        <a:buSzPct val="46000"/>
        <a:buChar char="•"/>
        <a:defRPr sz="3800" kern="1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  <a:sym typeface="Helvetica Neue Light" charset="0"/>
        </a:defRPr>
      </a:lvl2pPr>
      <a:lvl3pPr marL="1244600" indent="-406400" algn="l" rtl="0" fontAlgn="base">
        <a:spcBef>
          <a:spcPts val="2500"/>
        </a:spcBef>
        <a:spcAft>
          <a:spcPct val="0"/>
        </a:spcAft>
        <a:buSzPct val="46000"/>
        <a:buChar char="•"/>
        <a:defRPr sz="3800" kern="1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  <a:sym typeface="Helvetica Neue Light" charset="0"/>
        </a:defRPr>
      </a:lvl3pPr>
      <a:lvl4pPr marL="1689100" indent="-406400" algn="l" rtl="0" fontAlgn="base">
        <a:spcBef>
          <a:spcPts val="2500"/>
        </a:spcBef>
        <a:spcAft>
          <a:spcPct val="0"/>
        </a:spcAft>
        <a:buSzPct val="46000"/>
        <a:buChar char="•"/>
        <a:defRPr sz="3800" kern="1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  <a:sym typeface="Helvetica Neue Light" charset="0"/>
        </a:defRPr>
      </a:lvl4pPr>
      <a:lvl5pPr marL="2133600" indent="-406400" algn="l" rtl="0" fontAlgn="base">
        <a:spcBef>
          <a:spcPts val="2500"/>
        </a:spcBef>
        <a:spcAft>
          <a:spcPct val="0"/>
        </a:spcAft>
        <a:buSzPct val="46000"/>
        <a:buChar char="•"/>
        <a:defRPr sz="3800" kern="1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  <a:sym typeface="Helvetica Neue Light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787400" y="254000"/>
            <a:ext cx="11430000" cy="2438400"/>
          </a:xfrm>
          <a:prstGeom prst="rect">
            <a:avLst/>
          </a:prstGeom>
          <a:noFill/>
          <a:ln>
            <a:noFill/>
          </a:ln>
          <a:effectLst>
            <a:outerShdw blurRad="127000" dist="76199" dir="2700000" algn="ctr" rotWithShape="0">
              <a:schemeClr val="bg2">
                <a:alpha val="75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50800" tIns="50800" rIns="50800" bIns="50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>
                <a:sym typeface="Helvetica Neue" charset="0"/>
              </a:rPr>
              <a:t>Click to edit Master title style</a:t>
            </a:r>
          </a:p>
        </p:txBody>
      </p:sp>
      <p:sp>
        <p:nvSpPr>
          <p:cNvPr id="19458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787400" y="2781300"/>
            <a:ext cx="11430000" cy="5715000"/>
          </a:xfrm>
          <a:prstGeom prst="rect">
            <a:avLst/>
          </a:prstGeom>
          <a:noFill/>
          <a:ln>
            <a:noFill/>
          </a:ln>
          <a:effectLst>
            <a:outerShdw blurRad="127000" dist="76199" dir="2700000" algn="ctr" rotWithShape="0">
              <a:schemeClr val="bg2">
                <a:alpha val="75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50800" tIns="50800" rIns="50800" bIns="50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>
                <a:sym typeface="Helvetica Neue Light" charset="0"/>
              </a:rPr>
              <a:t>Click to edit Master text styles</a:t>
            </a:r>
          </a:p>
          <a:p>
            <a:pPr lvl="1"/>
            <a:r>
              <a:rPr lang="en-US" smtClean="0">
                <a:sym typeface="Helvetica Neue Light" charset="0"/>
              </a:rPr>
              <a:t>Second level</a:t>
            </a:r>
          </a:p>
          <a:p>
            <a:pPr lvl="2"/>
            <a:r>
              <a:rPr lang="en-US" smtClean="0">
                <a:sym typeface="Helvetica Neue Light" charset="0"/>
              </a:rPr>
              <a:t>Third level</a:t>
            </a:r>
          </a:p>
          <a:p>
            <a:pPr lvl="3"/>
            <a:r>
              <a:rPr lang="en-US" smtClean="0">
                <a:sym typeface="Helvetica Neue Light" charset="0"/>
              </a:rPr>
              <a:t>Fourth level</a:t>
            </a:r>
          </a:p>
          <a:p>
            <a:pPr lvl="4"/>
            <a:r>
              <a:rPr lang="en-US" smtClean="0">
                <a:sym typeface="Helvetica Neue Light" charset="0"/>
              </a:rPr>
              <a:t>Fifth level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895" r:id="rId1"/>
    <p:sldLayoutId id="2147483896" r:id="rId2"/>
    <p:sldLayoutId id="2147483897" r:id="rId3"/>
    <p:sldLayoutId id="2147483898" r:id="rId4"/>
    <p:sldLayoutId id="2147483899" r:id="rId5"/>
    <p:sldLayoutId id="2147483900" r:id="rId6"/>
    <p:sldLayoutId id="2147483901" r:id="rId7"/>
    <p:sldLayoutId id="2147483902" r:id="rId8"/>
    <p:sldLayoutId id="2147483903" r:id="rId9"/>
    <p:sldLayoutId id="2147483904" r:id="rId10"/>
    <p:sldLayoutId id="2147483905" r:id="rId11"/>
  </p:sldLayoutIdLst>
  <p:transition/>
  <p:txStyles>
    <p:titleStyle>
      <a:lvl1pPr algn="l" rtl="0" fontAlgn="base">
        <a:spcBef>
          <a:spcPct val="0"/>
        </a:spcBef>
        <a:spcAft>
          <a:spcPct val="0"/>
        </a:spcAft>
        <a:defRPr sz="7000" kern="1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  <a:sym typeface="Helvetica Neue" charset="0"/>
        </a:defRPr>
      </a:lvl1pPr>
      <a:lvl2pPr algn="l" rtl="0" fontAlgn="base">
        <a:spcBef>
          <a:spcPct val="0"/>
        </a:spcBef>
        <a:spcAft>
          <a:spcPct val="0"/>
        </a:spcAft>
        <a:defRPr sz="7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Helvetica Neue" charset="0"/>
          <a:ea typeface="ヒラギノ角ゴ ProN W3" charset="0"/>
          <a:cs typeface="ヒラギノ角ゴ ProN W3" charset="0"/>
          <a:sym typeface="Helvetica Neue" charset="0"/>
        </a:defRPr>
      </a:lvl2pPr>
      <a:lvl3pPr algn="l" rtl="0" fontAlgn="base">
        <a:spcBef>
          <a:spcPct val="0"/>
        </a:spcBef>
        <a:spcAft>
          <a:spcPct val="0"/>
        </a:spcAft>
        <a:defRPr sz="7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Helvetica Neue" charset="0"/>
          <a:ea typeface="ヒラギノ角ゴ ProN W3" charset="0"/>
          <a:cs typeface="ヒラギノ角ゴ ProN W3" charset="0"/>
          <a:sym typeface="Helvetica Neue" charset="0"/>
        </a:defRPr>
      </a:lvl3pPr>
      <a:lvl4pPr algn="l" rtl="0" fontAlgn="base">
        <a:spcBef>
          <a:spcPct val="0"/>
        </a:spcBef>
        <a:spcAft>
          <a:spcPct val="0"/>
        </a:spcAft>
        <a:defRPr sz="7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Helvetica Neue" charset="0"/>
          <a:ea typeface="ヒラギノ角ゴ ProN W3" charset="0"/>
          <a:cs typeface="ヒラギノ角ゴ ProN W3" charset="0"/>
          <a:sym typeface="Helvetica Neue" charset="0"/>
        </a:defRPr>
      </a:lvl4pPr>
      <a:lvl5pPr algn="l" rtl="0" fontAlgn="base">
        <a:spcBef>
          <a:spcPct val="0"/>
        </a:spcBef>
        <a:spcAft>
          <a:spcPct val="0"/>
        </a:spcAft>
        <a:defRPr sz="7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Helvetica Neue" charset="0"/>
          <a:ea typeface="ヒラギノ角ゴ ProN W3" charset="0"/>
          <a:cs typeface="ヒラギノ角ゴ ProN W3" charset="0"/>
          <a:sym typeface="Helvetica Neue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7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Helvetica Neue" charset="0"/>
          <a:ea typeface="ヒラギノ角ゴ ProN W3" charset="0"/>
          <a:cs typeface="ヒラギノ角ゴ ProN W3" charset="0"/>
          <a:sym typeface="Helvetica Neue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7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Helvetica Neue" charset="0"/>
          <a:ea typeface="ヒラギノ角ゴ ProN W3" charset="0"/>
          <a:cs typeface="ヒラギノ角ゴ ProN W3" charset="0"/>
          <a:sym typeface="Helvetica Neue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7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Helvetica Neue" charset="0"/>
          <a:ea typeface="ヒラギノ角ゴ ProN W3" charset="0"/>
          <a:cs typeface="ヒラギノ角ゴ ProN W3" charset="0"/>
          <a:sym typeface="Helvetica Neue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7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Helvetica Neue" charset="0"/>
          <a:ea typeface="ヒラギノ角ゴ ProN W3" charset="0"/>
          <a:cs typeface="ヒラギノ角ゴ ProN W3" charset="0"/>
          <a:sym typeface="Helvetica Neue" charset="0"/>
        </a:defRPr>
      </a:lvl9pPr>
    </p:titleStyle>
    <p:bodyStyle>
      <a:lvl1pPr marL="406400" indent="-406400" algn="l" rtl="0" fontAlgn="base">
        <a:spcBef>
          <a:spcPts val="2500"/>
        </a:spcBef>
        <a:spcAft>
          <a:spcPct val="0"/>
        </a:spcAft>
        <a:buSzPct val="46000"/>
        <a:buChar char="•"/>
        <a:defRPr sz="3800" kern="1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  <a:sym typeface="Helvetica Neue Light" charset="0"/>
        </a:defRPr>
      </a:lvl1pPr>
      <a:lvl2pPr marL="800100" indent="-406400" algn="l" rtl="0" fontAlgn="base">
        <a:spcBef>
          <a:spcPts val="2500"/>
        </a:spcBef>
        <a:spcAft>
          <a:spcPct val="0"/>
        </a:spcAft>
        <a:buSzPct val="46000"/>
        <a:buChar char="•"/>
        <a:defRPr sz="3800" kern="1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  <a:sym typeface="Helvetica Neue Light" charset="0"/>
        </a:defRPr>
      </a:lvl2pPr>
      <a:lvl3pPr marL="1244600" indent="-406400" algn="l" rtl="0" fontAlgn="base">
        <a:spcBef>
          <a:spcPts val="2500"/>
        </a:spcBef>
        <a:spcAft>
          <a:spcPct val="0"/>
        </a:spcAft>
        <a:buSzPct val="46000"/>
        <a:buChar char="•"/>
        <a:defRPr sz="3800" kern="1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  <a:sym typeface="Helvetica Neue Light" charset="0"/>
        </a:defRPr>
      </a:lvl3pPr>
      <a:lvl4pPr marL="1689100" indent="-406400" algn="l" rtl="0" fontAlgn="base">
        <a:spcBef>
          <a:spcPts val="2500"/>
        </a:spcBef>
        <a:spcAft>
          <a:spcPct val="0"/>
        </a:spcAft>
        <a:buSzPct val="46000"/>
        <a:buChar char="•"/>
        <a:defRPr sz="3800" kern="1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  <a:sym typeface="Helvetica Neue Light" charset="0"/>
        </a:defRPr>
      </a:lvl4pPr>
      <a:lvl5pPr marL="2133600" indent="-406400" algn="l" rtl="0" fontAlgn="base">
        <a:spcBef>
          <a:spcPts val="2500"/>
        </a:spcBef>
        <a:spcAft>
          <a:spcPct val="0"/>
        </a:spcAft>
        <a:buSzPct val="46000"/>
        <a:buChar char="•"/>
        <a:defRPr sz="3800" kern="1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  <a:sym typeface="Helvetica Neue Light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787400" y="254000"/>
            <a:ext cx="11430000" cy="2438400"/>
          </a:xfrm>
          <a:prstGeom prst="rect">
            <a:avLst/>
          </a:prstGeom>
          <a:noFill/>
          <a:ln>
            <a:noFill/>
          </a:ln>
          <a:effectLst>
            <a:outerShdw blurRad="127000" dist="76199" dir="2700000" algn="ctr" rotWithShape="0">
              <a:schemeClr val="bg2">
                <a:alpha val="75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50800" tIns="50800" rIns="50800" bIns="50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>
                <a:sym typeface="Helvetica Neue" charset="0"/>
              </a:rPr>
              <a:t>Click to edit Master title style</a:t>
            </a:r>
          </a:p>
        </p:txBody>
      </p:sp>
      <p:sp>
        <p:nvSpPr>
          <p:cNvPr id="20482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787400" y="2781300"/>
            <a:ext cx="11430000" cy="5715000"/>
          </a:xfrm>
          <a:prstGeom prst="rect">
            <a:avLst/>
          </a:prstGeom>
          <a:noFill/>
          <a:ln>
            <a:noFill/>
          </a:ln>
          <a:effectLst>
            <a:outerShdw blurRad="127000" dist="76199" dir="2700000" algn="ctr" rotWithShape="0">
              <a:schemeClr val="bg2">
                <a:alpha val="75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50800" tIns="50800" rIns="50800" bIns="50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>
                <a:sym typeface="Helvetica Neue Light" charset="0"/>
              </a:rPr>
              <a:t>Click to edit Master text styles</a:t>
            </a:r>
          </a:p>
          <a:p>
            <a:pPr lvl="1"/>
            <a:r>
              <a:rPr lang="en-US" smtClean="0">
                <a:sym typeface="Helvetica Neue Light" charset="0"/>
              </a:rPr>
              <a:t>Second level</a:t>
            </a:r>
          </a:p>
          <a:p>
            <a:pPr lvl="2"/>
            <a:r>
              <a:rPr lang="en-US" smtClean="0">
                <a:sym typeface="Helvetica Neue Light" charset="0"/>
              </a:rPr>
              <a:t>Third level</a:t>
            </a:r>
          </a:p>
          <a:p>
            <a:pPr lvl="3"/>
            <a:r>
              <a:rPr lang="en-US" smtClean="0">
                <a:sym typeface="Helvetica Neue Light" charset="0"/>
              </a:rPr>
              <a:t>Fourth level</a:t>
            </a:r>
          </a:p>
          <a:p>
            <a:pPr lvl="4"/>
            <a:r>
              <a:rPr lang="en-US" smtClean="0">
                <a:sym typeface="Helvetica Neue Light" charset="0"/>
              </a:rPr>
              <a:t>Fifth level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906" r:id="rId1"/>
    <p:sldLayoutId id="2147483907" r:id="rId2"/>
    <p:sldLayoutId id="2147483908" r:id="rId3"/>
    <p:sldLayoutId id="2147483909" r:id="rId4"/>
    <p:sldLayoutId id="2147483910" r:id="rId5"/>
    <p:sldLayoutId id="2147483911" r:id="rId6"/>
    <p:sldLayoutId id="2147483912" r:id="rId7"/>
    <p:sldLayoutId id="2147483913" r:id="rId8"/>
    <p:sldLayoutId id="2147483914" r:id="rId9"/>
    <p:sldLayoutId id="2147483915" r:id="rId10"/>
    <p:sldLayoutId id="2147483916" r:id="rId11"/>
  </p:sldLayoutIdLst>
  <p:transition/>
  <p:txStyles>
    <p:titleStyle>
      <a:lvl1pPr algn="l" rtl="0" fontAlgn="base">
        <a:spcBef>
          <a:spcPct val="0"/>
        </a:spcBef>
        <a:spcAft>
          <a:spcPct val="0"/>
        </a:spcAft>
        <a:defRPr sz="7000" kern="1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  <a:sym typeface="Helvetica Neue" charset="0"/>
        </a:defRPr>
      </a:lvl1pPr>
      <a:lvl2pPr algn="l" rtl="0" fontAlgn="base">
        <a:spcBef>
          <a:spcPct val="0"/>
        </a:spcBef>
        <a:spcAft>
          <a:spcPct val="0"/>
        </a:spcAft>
        <a:defRPr sz="7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Helvetica Neue" charset="0"/>
          <a:ea typeface="ヒラギノ角ゴ ProN W3" charset="0"/>
          <a:cs typeface="ヒラギノ角ゴ ProN W3" charset="0"/>
          <a:sym typeface="Helvetica Neue" charset="0"/>
        </a:defRPr>
      </a:lvl2pPr>
      <a:lvl3pPr algn="l" rtl="0" fontAlgn="base">
        <a:spcBef>
          <a:spcPct val="0"/>
        </a:spcBef>
        <a:spcAft>
          <a:spcPct val="0"/>
        </a:spcAft>
        <a:defRPr sz="7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Helvetica Neue" charset="0"/>
          <a:ea typeface="ヒラギノ角ゴ ProN W3" charset="0"/>
          <a:cs typeface="ヒラギノ角ゴ ProN W3" charset="0"/>
          <a:sym typeface="Helvetica Neue" charset="0"/>
        </a:defRPr>
      </a:lvl3pPr>
      <a:lvl4pPr algn="l" rtl="0" fontAlgn="base">
        <a:spcBef>
          <a:spcPct val="0"/>
        </a:spcBef>
        <a:spcAft>
          <a:spcPct val="0"/>
        </a:spcAft>
        <a:defRPr sz="7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Helvetica Neue" charset="0"/>
          <a:ea typeface="ヒラギノ角ゴ ProN W3" charset="0"/>
          <a:cs typeface="ヒラギノ角ゴ ProN W3" charset="0"/>
          <a:sym typeface="Helvetica Neue" charset="0"/>
        </a:defRPr>
      </a:lvl4pPr>
      <a:lvl5pPr algn="l" rtl="0" fontAlgn="base">
        <a:spcBef>
          <a:spcPct val="0"/>
        </a:spcBef>
        <a:spcAft>
          <a:spcPct val="0"/>
        </a:spcAft>
        <a:defRPr sz="7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Helvetica Neue" charset="0"/>
          <a:ea typeface="ヒラギノ角ゴ ProN W3" charset="0"/>
          <a:cs typeface="ヒラギノ角ゴ ProN W3" charset="0"/>
          <a:sym typeface="Helvetica Neue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7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Helvetica Neue" charset="0"/>
          <a:ea typeface="ヒラギノ角ゴ ProN W3" charset="0"/>
          <a:cs typeface="ヒラギノ角ゴ ProN W3" charset="0"/>
          <a:sym typeface="Helvetica Neue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7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Helvetica Neue" charset="0"/>
          <a:ea typeface="ヒラギノ角ゴ ProN W3" charset="0"/>
          <a:cs typeface="ヒラギノ角ゴ ProN W3" charset="0"/>
          <a:sym typeface="Helvetica Neue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7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Helvetica Neue" charset="0"/>
          <a:ea typeface="ヒラギノ角ゴ ProN W3" charset="0"/>
          <a:cs typeface="ヒラギノ角ゴ ProN W3" charset="0"/>
          <a:sym typeface="Helvetica Neue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7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Helvetica Neue" charset="0"/>
          <a:ea typeface="ヒラギノ角ゴ ProN W3" charset="0"/>
          <a:cs typeface="ヒラギノ角ゴ ProN W3" charset="0"/>
          <a:sym typeface="Helvetica Neue" charset="0"/>
        </a:defRPr>
      </a:lvl9pPr>
    </p:titleStyle>
    <p:bodyStyle>
      <a:lvl1pPr marL="406400" indent="-406400" algn="l" rtl="0" fontAlgn="base">
        <a:spcBef>
          <a:spcPts val="2500"/>
        </a:spcBef>
        <a:spcAft>
          <a:spcPct val="0"/>
        </a:spcAft>
        <a:buSzPct val="46000"/>
        <a:buChar char="•"/>
        <a:defRPr sz="3800" kern="1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  <a:sym typeface="Helvetica Neue Light" charset="0"/>
        </a:defRPr>
      </a:lvl1pPr>
      <a:lvl2pPr marL="800100" indent="-406400" algn="l" rtl="0" fontAlgn="base">
        <a:spcBef>
          <a:spcPts val="2500"/>
        </a:spcBef>
        <a:spcAft>
          <a:spcPct val="0"/>
        </a:spcAft>
        <a:buSzPct val="46000"/>
        <a:buChar char="•"/>
        <a:defRPr sz="3800" kern="1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  <a:sym typeface="Helvetica Neue Light" charset="0"/>
        </a:defRPr>
      </a:lvl2pPr>
      <a:lvl3pPr marL="1244600" indent="-406400" algn="l" rtl="0" fontAlgn="base">
        <a:spcBef>
          <a:spcPts val="2500"/>
        </a:spcBef>
        <a:spcAft>
          <a:spcPct val="0"/>
        </a:spcAft>
        <a:buSzPct val="46000"/>
        <a:buChar char="•"/>
        <a:defRPr sz="3800" kern="1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  <a:sym typeface="Helvetica Neue Light" charset="0"/>
        </a:defRPr>
      </a:lvl3pPr>
      <a:lvl4pPr marL="1689100" indent="-406400" algn="l" rtl="0" fontAlgn="base">
        <a:spcBef>
          <a:spcPts val="2500"/>
        </a:spcBef>
        <a:spcAft>
          <a:spcPct val="0"/>
        </a:spcAft>
        <a:buSzPct val="46000"/>
        <a:buChar char="•"/>
        <a:defRPr sz="3800" kern="1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  <a:sym typeface="Helvetica Neue Light" charset="0"/>
        </a:defRPr>
      </a:lvl4pPr>
      <a:lvl5pPr marL="2133600" indent="-406400" algn="l" rtl="0" fontAlgn="base">
        <a:spcBef>
          <a:spcPts val="2500"/>
        </a:spcBef>
        <a:spcAft>
          <a:spcPct val="0"/>
        </a:spcAft>
        <a:buSzPct val="46000"/>
        <a:buChar char="•"/>
        <a:defRPr sz="3800" kern="1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  <a:sym typeface="Helvetica Neue Light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787400" y="254000"/>
            <a:ext cx="11430000" cy="2438400"/>
          </a:xfrm>
          <a:prstGeom prst="rect">
            <a:avLst/>
          </a:prstGeom>
          <a:noFill/>
          <a:ln>
            <a:noFill/>
          </a:ln>
          <a:effectLst>
            <a:outerShdw blurRad="127000" dist="76199" dir="2700000" algn="ctr" rotWithShape="0">
              <a:schemeClr val="bg2">
                <a:alpha val="75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50800" tIns="50800" rIns="50800" bIns="50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>
                <a:sym typeface="Helvetica Neue" charset="0"/>
              </a:rPr>
              <a:t>Click to edit Master title style</a:t>
            </a:r>
          </a:p>
        </p:txBody>
      </p:sp>
      <p:sp>
        <p:nvSpPr>
          <p:cNvPr id="21506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787400" y="2781300"/>
            <a:ext cx="11430000" cy="5715000"/>
          </a:xfrm>
          <a:prstGeom prst="rect">
            <a:avLst/>
          </a:prstGeom>
          <a:noFill/>
          <a:ln>
            <a:noFill/>
          </a:ln>
          <a:effectLst>
            <a:outerShdw blurRad="127000" dist="76199" dir="2700000" algn="ctr" rotWithShape="0">
              <a:schemeClr val="bg2">
                <a:alpha val="75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50800" tIns="50800" rIns="50800" bIns="50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>
                <a:sym typeface="Helvetica Neue Light" charset="0"/>
              </a:rPr>
              <a:t>Click to edit Master text styles</a:t>
            </a:r>
          </a:p>
          <a:p>
            <a:pPr lvl="1"/>
            <a:r>
              <a:rPr lang="en-US" smtClean="0">
                <a:sym typeface="Helvetica Neue Light" charset="0"/>
              </a:rPr>
              <a:t>Second level</a:t>
            </a:r>
          </a:p>
          <a:p>
            <a:pPr lvl="2"/>
            <a:r>
              <a:rPr lang="en-US" smtClean="0">
                <a:sym typeface="Helvetica Neue Light" charset="0"/>
              </a:rPr>
              <a:t>Third level</a:t>
            </a:r>
          </a:p>
          <a:p>
            <a:pPr lvl="3"/>
            <a:r>
              <a:rPr lang="en-US" smtClean="0">
                <a:sym typeface="Helvetica Neue Light" charset="0"/>
              </a:rPr>
              <a:t>Fourth level</a:t>
            </a:r>
          </a:p>
          <a:p>
            <a:pPr lvl="4"/>
            <a:r>
              <a:rPr lang="en-US" smtClean="0">
                <a:sym typeface="Helvetica Neue Light" charset="0"/>
              </a:rPr>
              <a:t>Fifth level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917" r:id="rId1"/>
    <p:sldLayoutId id="2147483918" r:id="rId2"/>
    <p:sldLayoutId id="2147483919" r:id="rId3"/>
    <p:sldLayoutId id="2147483920" r:id="rId4"/>
    <p:sldLayoutId id="2147483921" r:id="rId5"/>
    <p:sldLayoutId id="2147483922" r:id="rId6"/>
    <p:sldLayoutId id="2147483923" r:id="rId7"/>
    <p:sldLayoutId id="2147483924" r:id="rId8"/>
    <p:sldLayoutId id="2147483925" r:id="rId9"/>
    <p:sldLayoutId id="2147483926" r:id="rId10"/>
    <p:sldLayoutId id="2147483927" r:id="rId11"/>
  </p:sldLayoutIdLst>
  <p:transition/>
  <p:txStyles>
    <p:titleStyle>
      <a:lvl1pPr algn="l" rtl="0" fontAlgn="base">
        <a:spcBef>
          <a:spcPct val="0"/>
        </a:spcBef>
        <a:spcAft>
          <a:spcPct val="0"/>
        </a:spcAft>
        <a:defRPr sz="7000" kern="1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  <a:sym typeface="Helvetica Neue" charset="0"/>
        </a:defRPr>
      </a:lvl1pPr>
      <a:lvl2pPr algn="l" rtl="0" fontAlgn="base">
        <a:spcBef>
          <a:spcPct val="0"/>
        </a:spcBef>
        <a:spcAft>
          <a:spcPct val="0"/>
        </a:spcAft>
        <a:defRPr sz="7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Helvetica Neue" charset="0"/>
          <a:ea typeface="ヒラギノ角ゴ ProN W3" charset="0"/>
          <a:cs typeface="ヒラギノ角ゴ ProN W3" charset="0"/>
          <a:sym typeface="Helvetica Neue" charset="0"/>
        </a:defRPr>
      </a:lvl2pPr>
      <a:lvl3pPr algn="l" rtl="0" fontAlgn="base">
        <a:spcBef>
          <a:spcPct val="0"/>
        </a:spcBef>
        <a:spcAft>
          <a:spcPct val="0"/>
        </a:spcAft>
        <a:defRPr sz="7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Helvetica Neue" charset="0"/>
          <a:ea typeface="ヒラギノ角ゴ ProN W3" charset="0"/>
          <a:cs typeface="ヒラギノ角ゴ ProN W3" charset="0"/>
          <a:sym typeface="Helvetica Neue" charset="0"/>
        </a:defRPr>
      </a:lvl3pPr>
      <a:lvl4pPr algn="l" rtl="0" fontAlgn="base">
        <a:spcBef>
          <a:spcPct val="0"/>
        </a:spcBef>
        <a:spcAft>
          <a:spcPct val="0"/>
        </a:spcAft>
        <a:defRPr sz="7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Helvetica Neue" charset="0"/>
          <a:ea typeface="ヒラギノ角ゴ ProN W3" charset="0"/>
          <a:cs typeface="ヒラギノ角ゴ ProN W3" charset="0"/>
          <a:sym typeface="Helvetica Neue" charset="0"/>
        </a:defRPr>
      </a:lvl4pPr>
      <a:lvl5pPr algn="l" rtl="0" fontAlgn="base">
        <a:spcBef>
          <a:spcPct val="0"/>
        </a:spcBef>
        <a:spcAft>
          <a:spcPct val="0"/>
        </a:spcAft>
        <a:defRPr sz="7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Helvetica Neue" charset="0"/>
          <a:ea typeface="ヒラギノ角ゴ ProN W3" charset="0"/>
          <a:cs typeface="ヒラギノ角ゴ ProN W3" charset="0"/>
          <a:sym typeface="Helvetica Neue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7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Helvetica Neue" charset="0"/>
          <a:ea typeface="ヒラギノ角ゴ ProN W3" charset="0"/>
          <a:cs typeface="ヒラギノ角ゴ ProN W3" charset="0"/>
          <a:sym typeface="Helvetica Neue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7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Helvetica Neue" charset="0"/>
          <a:ea typeface="ヒラギノ角ゴ ProN W3" charset="0"/>
          <a:cs typeface="ヒラギノ角ゴ ProN W3" charset="0"/>
          <a:sym typeface="Helvetica Neue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7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Helvetica Neue" charset="0"/>
          <a:ea typeface="ヒラギノ角ゴ ProN W3" charset="0"/>
          <a:cs typeface="ヒラギノ角ゴ ProN W3" charset="0"/>
          <a:sym typeface="Helvetica Neue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7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Helvetica Neue" charset="0"/>
          <a:ea typeface="ヒラギノ角ゴ ProN W3" charset="0"/>
          <a:cs typeface="ヒラギノ角ゴ ProN W3" charset="0"/>
          <a:sym typeface="Helvetica Neue" charset="0"/>
        </a:defRPr>
      </a:lvl9pPr>
    </p:titleStyle>
    <p:bodyStyle>
      <a:lvl1pPr marL="406400" indent="-406400" algn="l" rtl="0" fontAlgn="base">
        <a:spcBef>
          <a:spcPts val="2500"/>
        </a:spcBef>
        <a:spcAft>
          <a:spcPct val="0"/>
        </a:spcAft>
        <a:buSzPct val="46000"/>
        <a:buChar char="•"/>
        <a:defRPr sz="3800" kern="1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  <a:sym typeface="Helvetica Neue Light" charset="0"/>
        </a:defRPr>
      </a:lvl1pPr>
      <a:lvl2pPr marL="800100" indent="-406400" algn="l" rtl="0" fontAlgn="base">
        <a:spcBef>
          <a:spcPts val="2500"/>
        </a:spcBef>
        <a:spcAft>
          <a:spcPct val="0"/>
        </a:spcAft>
        <a:buSzPct val="46000"/>
        <a:buChar char="•"/>
        <a:defRPr sz="3800" kern="1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  <a:sym typeface="Helvetica Neue Light" charset="0"/>
        </a:defRPr>
      </a:lvl2pPr>
      <a:lvl3pPr marL="1244600" indent="-406400" algn="l" rtl="0" fontAlgn="base">
        <a:spcBef>
          <a:spcPts val="2500"/>
        </a:spcBef>
        <a:spcAft>
          <a:spcPct val="0"/>
        </a:spcAft>
        <a:buSzPct val="46000"/>
        <a:buChar char="•"/>
        <a:defRPr sz="3800" kern="1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  <a:sym typeface="Helvetica Neue Light" charset="0"/>
        </a:defRPr>
      </a:lvl3pPr>
      <a:lvl4pPr marL="1689100" indent="-406400" algn="l" rtl="0" fontAlgn="base">
        <a:spcBef>
          <a:spcPts val="2500"/>
        </a:spcBef>
        <a:spcAft>
          <a:spcPct val="0"/>
        </a:spcAft>
        <a:buSzPct val="46000"/>
        <a:buChar char="•"/>
        <a:defRPr sz="3800" kern="1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  <a:sym typeface="Helvetica Neue Light" charset="0"/>
        </a:defRPr>
      </a:lvl4pPr>
      <a:lvl5pPr marL="2133600" indent="-406400" algn="l" rtl="0" fontAlgn="base">
        <a:spcBef>
          <a:spcPts val="2500"/>
        </a:spcBef>
        <a:spcAft>
          <a:spcPct val="0"/>
        </a:spcAft>
        <a:buSzPct val="46000"/>
        <a:buChar char="•"/>
        <a:defRPr sz="3800" kern="1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  <a:sym typeface="Helvetica Neue Light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787400" y="254000"/>
            <a:ext cx="11430000" cy="2438400"/>
          </a:xfrm>
          <a:prstGeom prst="rect">
            <a:avLst/>
          </a:prstGeom>
          <a:noFill/>
          <a:ln>
            <a:noFill/>
          </a:ln>
          <a:effectLst>
            <a:outerShdw blurRad="127000" dist="76199" dir="2700000" algn="ctr" rotWithShape="0">
              <a:schemeClr val="bg2">
                <a:alpha val="75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50800" tIns="50800" rIns="50800" bIns="50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>
                <a:sym typeface="Helvetica Neue" charset="0"/>
              </a:rPr>
              <a:t>Click to edit Master title style</a:t>
            </a:r>
          </a:p>
        </p:txBody>
      </p:sp>
      <p:sp>
        <p:nvSpPr>
          <p:cNvPr id="22530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787400" y="2781300"/>
            <a:ext cx="11430000" cy="5715000"/>
          </a:xfrm>
          <a:prstGeom prst="rect">
            <a:avLst/>
          </a:prstGeom>
          <a:noFill/>
          <a:ln>
            <a:noFill/>
          </a:ln>
          <a:effectLst>
            <a:outerShdw blurRad="127000" dist="76199" dir="2700000" algn="ctr" rotWithShape="0">
              <a:schemeClr val="bg2">
                <a:alpha val="75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50800" tIns="50800" rIns="50800" bIns="50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>
                <a:sym typeface="Helvetica Neue Light" charset="0"/>
              </a:rPr>
              <a:t>Click to edit Master text styles</a:t>
            </a:r>
          </a:p>
          <a:p>
            <a:pPr lvl="1"/>
            <a:r>
              <a:rPr lang="en-US" smtClean="0">
                <a:sym typeface="Helvetica Neue Light" charset="0"/>
              </a:rPr>
              <a:t>Second level</a:t>
            </a:r>
          </a:p>
          <a:p>
            <a:pPr lvl="2"/>
            <a:r>
              <a:rPr lang="en-US" smtClean="0">
                <a:sym typeface="Helvetica Neue Light" charset="0"/>
              </a:rPr>
              <a:t>Third level</a:t>
            </a:r>
          </a:p>
          <a:p>
            <a:pPr lvl="3"/>
            <a:r>
              <a:rPr lang="en-US" smtClean="0">
                <a:sym typeface="Helvetica Neue Light" charset="0"/>
              </a:rPr>
              <a:t>Fourth level</a:t>
            </a:r>
          </a:p>
          <a:p>
            <a:pPr lvl="4"/>
            <a:r>
              <a:rPr lang="en-US" smtClean="0">
                <a:sym typeface="Helvetica Neue Light" charset="0"/>
              </a:rPr>
              <a:t>Fifth level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928" r:id="rId1"/>
    <p:sldLayoutId id="2147483929" r:id="rId2"/>
    <p:sldLayoutId id="2147483930" r:id="rId3"/>
    <p:sldLayoutId id="2147483931" r:id="rId4"/>
    <p:sldLayoutId id="2147483932" r:id="rId5"/>
    <p:sldLayoutId id="2147483933" r:id="rId6"/>
    <p:sldLayoutId id="2147483934" r:id="rId7"/>
    <p:sldLayoutId id="2147483935" r:id="rId8"/>
    <p:sldLayoutId id="2147483936" r:id="rId9"/>
    <p:sldLayoutId id="2147483937" r:id="rId10"/>
    <p:sldLayoutId id="2147483938" r:id="rId11"/>
  </p:sldLayoutIdLst>
  <p:transition/>
  <p:txStyles>
    <p:titleStyle>
      <a:lvl1pPr algn="l" rtl="0" fontAlgn="base">
        <a:spcBef>
          <a:spcPct val="0"/>
        </a:spcBef>
        <a:spcAft>
          <a:spcPct val="0"/>
        </a:spcAft>
        <a:defRPr sz="7000" kern="1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  <a:sym typeface="Helvetica Neue" charset="0"/>
        </a:defRPr>
      </a:lvl1pPr>
      <a:lvl2pPr algn="l" rtl="0" fontAlgn="base">
        <a:spcBef>
          <a:spcPct val="0"/>
        </a:spcBef>
        <a:spcAft>
          <a:spcPct val="0"/>
        </a:spcAft>
        <a:defRPr sz="7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Helvetica Neue" charset="0"/>
          <a:ea typeface="ヒラギノ角ゴ ProN W3" charset="0"/>
          <a:cs typeface="ヒラギノ角ゴ ProN W3" charset="0"/>
          <a:sym typeface="Helvetica Neue" charset="0"/>
        </a:defRPr>
      </a:lvl2pPr>
      <a:lvl3pPr algn="l" rtl="0" fontAlgn="base">
        <a:spcBef>
          <a:spcPct val="0"/>
        </a:spcBef>
        <a:spcAft>
          <a:spcPct val="0"/>
        </a:spcAft>
        <a:defRPr sz="7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Helvetica Neue" charset="0"/>
          <a:ea typeface="ヒラギノ角ゴ ProN W3" charset="0"/>
          <a:cs typeface="ヒラギノ角ゴ ProN W3" charset="0"/>
          <a:sym typeface="Helvetica Neue" charset="0"/>
        </a:defRPr>
      </a:lvl3pPr>
      <a:lvl4pPr algn="l" rtl="0" fontAlgn="base">
        <a:spcBef>
          <a:spcPct val="0"/>
        </a:spcBef>
        <a:spcAft>
          <a:spcPct val="0"/>
        </a:spcAft>
        <a:defRPr sz="7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Helvetica Neue" charset="0"/>
          <a:ea typeface="ヒラギノ角ゴ ProN W3" charset="0"/>
          <a:cs typeface="ヒラギノ角ゴ ProN W3" charset="0"/>
          <a:sym typeface="Helvetica Neue" charset="0"/>
        </a:defRPr>
      </a:lvl4pPr>
      <a:lvl5pPr algn="l" rtl="0" fontAlgn="base">
        <a:spcBef>
          <a:spcPct val="0"/>
        </a:spcBef>
        <a:spcAft>
          <a:spcPct val="0"/>
        </a:spcAft>
        <a:defRPr sz="7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Helvetica Neue" charset="0"/>
          <a:ea typeface="ヒラギノ角ゴ ProN W3" charset="0"/>
          <a:cs typeface="ヒラギノ角ゴ ProN W3" charset="0"/>
          <a:sym typeface="Helvetica Neue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7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Helvetica Neue" charset="0"/>
          <a:ea typeface="ヒラギノ角ゴ ProN W3" charset="0"/>
          <a:cs typeface="ヒラギノ角ゴ ProN W3" charset="0"/>
          <a:sym typeface="Helvetica Neue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7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Helvetica Neue" charset="0"/>
          <a:ea typeface="ヒラギノ角ゴ ProN W3" charset="0"/>
          <a:cs typeface="ヒラギノ角ゴ ProN W3" charset="0"/>
          <a:sym typeface="Helvetica Neue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7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Helvetica Neue" charset="0"/>
          <a:ea typeface="ヒラギノ角ゴ ProN W3" charset="0"/>
          <a:cs typeface="ヒラギノ角ゴ ProN W3" charset="0"/>
          <a:sym typeface="Helvetica Neue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7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Helvetica Neue" charset="0"/>
          <a:ea typeface="ヒラギノ角ゴ ProN W3" charset="0"/>
          <a:cs typeface="ヒラギノ角ゴ ProN W3" charset="0"/>
          <a:sym typeface="Helvetica Neue" charset="0"/>
        </a:defRPr>
      </a:lvl9pPr>
    </p:titleStyle>
    <p:bodyStyle>
      <a:lvl1pPr marL="406400" indent="-406400" algn="l" rtl="0" fontAlgn="base">
        <a:spcBef>
          <a:spcPts val="2500"/>
        </a:spcBef>
        <a:spcAft>
          <a:spcPct val="0"/>
        </a:spcAft>
        <a:buSzPct val="46000"/>
        <a:buChar char="•"/>
        <a:defRPr sz="3800" kern="1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  <a:sym typeface="Helvetica Neue Light" charset="0"/>
        </a:defRPr>
      </a:lvl1pPr>
      <a:lvl2pPr marL="800100" indent="-406400" algn="l" rtl="0" fontAlgn="base">
        <a:spcBef>
          <a:spcPts val="2500"/>
        </a:spcBef>
        <a:spcAft>
          <a:spcPct val="0"/>
        </a:spcAft>
        <a:buSzPct val="46000"/>
        <a:buChar char="•"/>
        <a:defRPr sz="3800" kern="1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  <a:sym typeface="Helvetica Neue Light" charset="0"/>
        </a:defRPr>
      </a:lvl2pPr>
      <a:lvl3pPr marL="1244600" indent="-406400" algn="l" rtl="0" fontAlgn="base">
        <a:spcBef>
          <a:spcPts val="2500"/>
        </a:spcBef>
        <a:spcAft>
          <a:spcPct val="0"/>
        </a:spcAft>
        <a:buSzPct val="46000"/>
        <a:buChar char="•"/>
        <a:defRPr sz="3800" kern="1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  <a:sym typeface="Helvetica Neue Light" charset="0"/>
        </a:defRPr>
      </a:lvl3pPr>
      <a:lvl4pPr marL="1689100" indent="-406400" algn="l" rtl="0" fontAlgn="base">
        <a:spcBef>
          <a:spcPts val="2500"/>
        </a:spcBef>
        <a:spcAft>
          <a:spcPct val="0"/>
        </a:spcAft>
        <a:buSzPct val="46000"/>
        <a:buChar char="•"/>
        <a:defRPr sz="3800" kern="1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  <a:sym typeface="Helvetica Neue Light" charset="0"/>
        </a:defRPr>
      </a:lvl4pPr>
      <a:lvl5pPr marL="2133600" indent="-406400" algn="l" rtl="0" fontAlgn="base">
        <a:spcBef>
          <a:spcPts val="2500"/>
        </a:spcBef>
        <a:spcAft>
          <a:spcPct val="0"/>
        </a:spcAft>
        <a:buSzPct val="46000"/>
        <a:buChar char="•"/>
        <a:defRPr sz="3800" kern="1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  <a:sym typeface="Helvetica Neue Light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787400" y="254000"/>
            <a:ext cx="11430000" cy="2438400"/>
          </a:xfrm>
          <a:prstGeom prst="rect">
            <a:avLst/>
          </a:prstGeom>
          <a:noFill/>
          <a:ln>
            <a:noFill/>
          </a:ln>
          <a:effectLst>
            <a:outerShdw blurRad="127000" dist="76199" dir="2700000" algn="ctr" rotWithShape="0">
              <a:schemeClr val="bg2">
                <a:alpha val="75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50800" tIns="50800" rIns="50800" bIns="50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>
                <a:sym typeface="Helvetica Neue" charset="0"/>
              </a:rPr>
              <a:t>Click to edit Master title style</a:t>
            </a:r>
          </a:p>
        </p:txBody>
      </p:sp>
      <p:sp>
        <p:nvSpPr>
          <p:cNvPr id="23554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787400" y="2781300"/>
            <a:ext cx="11430000" cy="5715000"/>
          </a:xfrm>
          <a:prstGeom prst="rect">
            <a:avLst/>
          </a:prstGeom>
          <a:noFill/>
          <a:ln>
            <a:noFill/>
          </a:ln>
          <a:effectLst>
            <a:outerShdw blurRad="127000" dist="76199" dir="2700000" algn="ctr" rotWithShape="0">
              <a:schemeClr val="bg2">
                <a:alpha val="75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50800" tIns="50800" rIns="50800" bIns="50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>
                <a:sym typeface="Helvetica Neue Light" charset="0"/>
              </a:rPr>
              <a:t>Click to edit Master text styles</a:t>
            </a:r>
          </a:p>
          <a:p>
            <a:pPr lvl="1"/>
            <a:r>
              <a:rPr lang="en-US" smtClean="0">
                <a:sym typeface="Helvetica Neue Light" charset="0"/>
              </a:rPr>
              <a:t>Second level</a:t>
            </a:r>
          </a:p>
          <a:p>
            <a:pPr lvl="2"/>
            <a:r>
              <a:rPr lang="en-US" smtClean="0">
                <a:sym typeface="Helvetica Neue Light" charset="0"/>
              </a:rPr>
              <a:t>Third level</a:t>
            </a:r>
          </a:p>
          <a:p>
            <a:pPr lvl="3"/>
            <a:r>
              <a:rPr lang="en-US" smtClean="0">
                <a:sym typeface="Helvetica Neue Light" charset="0"/>
              </a:rPr>
              <a:t>Fourth level</a:t>
            </a:r>
          </a:p>
          <a:p>
            <a:pPr lvl="4"/>
            <a:r>
              <a:rPr lang="en-US" smtClean="0">
                <a:sym typeface="Helvetica Neue Light" charset="0"/>
              </a:rPr>
              <a:t>Fifth level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939" r:id="rId1"/>
    <p:sldLayoutId id="2147483940" r:id="rId2"/>
    <p:sldLayoutId id="2147483941" r:id="rId3"/>
    <p:sldLayoutId id="2147483942" r:id="rId4"/>
    <p:sldLayoutId id="2147483943" r:id="rId5"/>
    <p:sldLayoutId id="2147483944" r:id="rId6"/>
    <p:sldLayoutId id="2147483945" r:id="rId7"/>
    <p:sldLayoutId id="2147483946" r:id="rId8"/>
    <p:sldLayoutId id="2147483947" r:id="rId9"/>
    <p:sldLayoutId id="2147483948" r:id="rId10"/>
    <p:sldLayoutId id="2147483949" r:id="rId11"/>
  </p:sldLayoutIdLst>
  <p:transition/>
  <p:txStyles>
    <p:titleStyle>
      <a:lvl1pPr algn="l" rtl="0" fontAlgn="base">
        <a:spcBef>
          <a:spcPct val="0"/>
        </a:spcBef>
        <a:spcAft>
          <a:spcPct val="0"/>
        </a:spcAft>
        <a:defRPr sz="7000" kern="1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  <a:sym typeface="Helvetica Neue" charset="0"/>
        </a:defRPr>
      </a:lvl1pPr>
      <a:lvl2pPr algn="l" rtl="0" fontAlgn="base">
        <a:spcBef>
          <a:spcPct val="0"/>
        </a:spcBef>
        <a:spcAft>
          <a:spcPct val="0"/>
        </a:spcAft>
        <a:defRPr sz="7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Helvetica Neue" charset="0"/>
          <a:ea typeface="ヒラギノ角ゴ ProN W3" charset="0"/>
          <a:cs typeface="ヒラギノ角ゴ ProN W3" charset="0"/>
          <a:sym typeface="Helvetica Neue" charset="0"/>
        </a:defRPr>
      </a:lvl2pPr>
      <a:lvl3pPr algn="l" rtl="0" fontAlgn="base">
        <a:spcBef>
          <a:spcPct val="0"/>
        </a:spcBef>
        <a:spcAft>
          <a:spcPct val="0"/>
        </a:spcAft>
        <a:defRPr sz="7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Helvetica Neue" charset="0"/>
          <a:ea typeface="ヒラギノ角ゴ ProN W3" charset="0"/>
          <a:cs typeface="ヒラギノ角ゴ ProN W3" charset="0"/>
          <a:sym typeface="Helvetica Neue" charset="0"/>
        </a:defRPr>
      </a:lvl3pPr>
      <a:lvl4pPr algn="l" rtl="0" fontAlgn="base">
        <a:spcBef>
          <a:spcPct val="0"/>
        </a:spcBef>
        <a:spcAft>
          <a:spcPct val="0"/>
        </a:spcAft>
        <a:defRPr sz="7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Helvetica Neue" charset="0"/>
          <a:ea typeface="ヒラギノ角ゴ ProN W3" charset="0"/>
          <a:cs typeface="ヒラギノ角ゴ ProN W3" charset="0"/>
          <a:sym typeface="Helvetica Neue" charset="0"/>
        </a:defRPr>
      </a:lvl4pPr>
      <a:lvl5pPr algn="l" rtl="0" fontAlgn="base">
        <a:spcBef>
          <a:spcPct val="0"/>
        </a:spcBef>
        <a:spcAft>
          <a:spcPct val="0"/>
        </a:spcAft>
        <a:defRPr sz="7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Helvetica Neue" charset="0"/>
          <a:ea typeface="ヒラギノ角ゴ ProN W3" charset="0"/>
          <a:cs typeface="ヒラギノ角ゴ ProN W3" charset="0"/>
          <a:sym typeface="Helvetica Neue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7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Helvetica Neue" charset="0"/>
          <a:ea typeface="ヒラギノ角ゴ ProN W3" charset="0"/>
          <a:cs typeface="ヒラギノ角ゴ ProN W3" charset="0"/>
          <a:sym typeface="Helvetica Neue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7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Helvetica Neue" charset="0"/>
          <a:ea typeface="ヒラギノ角ゴ ProN W3" charset="0"/>
          <a:cs typeface="ヒラギノ角ゴ ProN W3" charset="0"/>
          <a:sym typeface="Helvetica Neue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7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Helvetica Neue" charset="0"/>
          <a:ea typeface="ヒラギノ角ゴ ProN W3" charset="0"/>
          <a:cs typeface="ヒラギノ角ゴ ProN W3" charset="0"/>
          <a:sym typeface="Helvetica Neue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7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Helvetica Neue" charset="0"/>
          <a:ea typeface="ヒラギノ角ゴ ProN W3" charset="0"/>
          <a:cs typeface="ヒラギノ角ゴ ProN W3" charset="0"/>
          <a:sym typeface="Helvetica Neue" charset="0"/>
        </a:defRPr>
      </a:lvl9pPr>
    </p:titleStyle>
    <p:bodyStyle>
      <a:lvl1pPr marL="406400" indent="-406400" algn="l" rtl="0" fontAlgn="base">
        <a:spcBef>
          <a:spcPts val="2500"/>
        </a:spcBef>
        <a:spcAft>
          <a:spcPct val="0"/>
        </a:spcAft>
        <a:buSzPct val="46000"/>
        <a:buChar char="•"/>
        <a:defRPr sz="3800" kern="1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  <a:sym typeface="Helvetica Neue Light" charset="0"/>
        </a:defRPr>
      </a:lvl1pPr>
      <a:lvl2pPr marL="800100" indent="-406400" algn="l" rtl="0" fontAlgn="base">
        <a:spcBef>
          <a:spcPts val="2500"/>
        </a:spcBef>
        <a:spcAft>
          <a:spcPct val="0"/>
        </a:spcAft>
        <a:buSzPct val="46000"/>
        <a:buChar char="•"/>
        <a:defRPr sz="3800" kern="1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  <a:sym typeface="Helvetica Neue Light" charset="0"/>
        </a:defRPr>
      </a:lvl2pPr>
      <a:lvl3pPr marL="1244600" indent="-406400" algn="l" rtl="0" fontAlgn="base">
        <a:spcBef>
          <a:spcPts val="2500"/>
        </a:spcBef>
        <a:spcAft>
          <a:spcPct val="0"/>
        </a:spcAft>
        <a:buSzPct val="46000"/>
        <a:buChar char="•"/>
        <a:defRPr sz="3800" kern="1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  <a:sym typeface="Helvetica Neue Light" charset="0"/>
        </a:defRPr>
      </a:lvl3pPr>
      <a:lvl4pPr marL="1689100" indent="-406400" algn="l" rtl="0" fontAlgn="base">
        <a:spcBef>
          <a:spcPts val="2500"/>
        </a:spcBef>
        <a:spcAft>
          <a:spcPct val="0"/>
        </a:spcAft>
        <a:buSzPct val="46000"/>
        <a:buChar char="•"/>
        <a:defRPr sz="3800" kern="1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  <a:sym typeface="Helvetica Neue Light" charset="0"/>
        </a:defRPr>
      </a:lvl4pPr>
      <a:lvl5pPr marL="2133600" indent="-406400" algn="l" rtl="0" fontAlgn="base">
        <a:spcBef>
          <a:spcPts val="2500"/>
        </a:spcBef>
        <a:spcAft>
          <a:spcPct val="0"/>
        </a:spcAft>
        <a:buSzPct val="46000"/>
        <a:buChar char="•"/>
        <a:defRPr sz="3800" kern="1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  <a:sym typeface="Helvetica Neue Light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9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787400" y="254000"/>
            <a:ext cx="11430000" cy="2438400"/>
          </a:xfrm>
          <a:prstGeom prst="rect">
            <a:avLst/>
          </a:prstGeom>
          <a:noFill/>
          <a:ln>
            <a:noFill/>
          </a:ln>
          <a:effectLst>
            <a:outerShdw blurRad="127000" dist="76199" dir="2700000" algn="ctr" rotWithShape="0">
              <a:schemeClr val="bg2">
                <a:alpha val="75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50800" tIns="50800" rIns="50800" bIns="50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>
                <a:sym typeface="Helvetica Neue" charset="0"/>
              </a:rPr>
              <a:t>Click to edit Master title style</a:t>
            </a:r>
          </a:p>
        </p:txBody>
      </p:sp>
      <p:sp>
        <p:nvSpPr>
          <p:cNvPr id="2050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787400" y="2781300"/>
            <a:ext cx="11430000" cy="5715000"/>
          </a:xfrm>
          <a:prstGeom prst="rect">
            <a:avLst/>
          </a:prstGeom>
          <a:noFill/>
          <a:ln>
            <a:noFill/>
          </a:ln>
          <a:effectLst>
            <a:outerShdw blurRad="127000" dist="76199" dir="2700000" algn="ctr" rotWithShape="0">
              <a:schemeClr val="bg2">
                <a:alpha val="75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50800" tIns="50800" rIns="50800" bIns="50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>
                <a:sym typeface="Helvetica Neue Light" charset="0"/>
              </a:rPr>
              <a:t>Click to edit Master text styles</a:t>
            </a:r>
          </a:p>
          <a:p>
            <a:pPr lvl="1"/>
            <a:r>
              <a:rPr lang="en-US" smtClean="0">
                <a:sym typeface="Helvetica Neue Light" charset="0"/>
              </a:rPr>
              <a:t>Second level</a:t>
            </a:r>
          </a:p>
          <a:p>
            <a:pPr lvl="2"/>
            <a:r>
              <a:rPr lang="en-US" smtClean="0">
                <a:sym typeface="Helvetica Neue Light" charset="0"/>
              </a:rPr>
              <a:t>Third level</a:t>
            </a:r>
          </a:p>
          <a:p>
            <a:pPr lvl="3"/>
            <a:r>
              <a:rPr lang="en-US" smtClean="0">
                <a:sym typeface="Helvetica Neue Light" charset="0"/>
              </a:rPr>
              <a:t>Fourth level</a:t>
            </a:r>
          </a:p>
          <a:p>
            <a:pPr lvl="4"/>
            <a:r>
              <a:rPr lang="en-US" smtClean="0">
                <a:sym typeface="Helvetica Neue Light" charset="0"/>
              </a:rPr>
              <a:t>Fifth level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708" r:id="rId1"/>
    <p:sldLayoutId id="2147483709" r:id="rId2"/>
    <p:sldLayoutId id="2147483710" r:id="rId3"/>
    <p:sldLayoutId id="2147483711" r:id="rId4"/>
    <p:sldLayoutId id="2147483712" r:id="rId5"/>
    <p:sldLayoutId id="2147483713" r:id="rId6"/>
    <p:sldLayoutId id="2147483714" r:id="rId7"/>
    <p:sldLayoutId id="2147483715" r:id="rId8"/>
    <p:sldLayoutId id="2147483716" r:id="rId9"/>
    <p:sldLayoutId id="2147483717" r:id="rId10"/>
    <p:sldLayoutId id="2147483718" r:id="rId11"/>
  </p:sldLayoutIdLst>
  <p:transition/>
  <p:txStyles>
    <p:titleStyle>
      <a:lvl1pPr algn="l" rtl="0" fontAlgn="base">
        <a:spcBef>
          <a:spcPct val="0"/>
        </a:spcBef>
        <a:spcAft>
          <a:spcPct val="0"/>
        </a:spcAft>
        <a:defRPr sz="7000" kern="1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  <a:sym typeface="Helvetica Neue" charset="0"/>
        </a:defRPr>
      </a:lvl1pPr>
      <a:lvl2pPr algn="l" rtl="0" fontAlgn="base">
        <a:spcBef>
          <a:spcPct val="0"/>
        </a:spcBef>
        <a:spcAft>
          <a:spcPct val="0"/>
        </a:spcAft>
        <a:defRPr sz="7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Helvetica Neue" charset="0"/>
          <a:ea typeface="ヒラギノ角ゴ ProN W3" charset="0"/>
          <a:cs typeface="ヒラギノ角ゴ ProN W3" charset="0"/>
          <a:sym typeface="Helvetica Neue" charset="0"/>
        </a:defRPr>
      </a:lvl2pPr>
      <a:lvl3pPr algn="l" rtl="0" fontAlgn="base">
        <a:spcBef>
          <a:spcPct val="0"/>
        </a:spcBef>
        <a:spcAft>
          <a:spcPct val="0"/>
        </a:spcAft>
        <a:defRPr sz="7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Helvetica Neue" charset="0"/>
          <a:ea typeface="ヒラギノ角ゴ ProN W3" charset="0"/>
          <a:cs typeface="ヒラギノ角ゴ ProN W3" charset="0"/>
          <a:sym typeface="Helvetica Neue" charset="0"/>
        </a:defRPr>
      </a:lvl3pPr>
      <a:lvl4pPr algn="l" rtl="0" fontAlgn="base">
        <a:spcBef>
          <a:spcPct val="0"/>
        </a:spcBef>
        <a:spcAft>
          <a:spcPct val="0"/>
        </a:spcAft>
        <a:defRPr sz="7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Helvetica Neue" charset="0"/>
          <a:ea typeface="ヒラギノ角ゴ ProN W3" charset="0"/>
          <a:cs typeface="ヒラギノ角ゴ ProN W3" charset="0"/>
          <a:sym typeface="Helvetica Neue" charset="0"/>
        </a:defRPr>
      </a:lvl4pPr>
      <a:lvl5pPr algn="l" rtl="0" fontAlgn="base">
        <a:spcBef>
          <a:spcPct val="0"/>
        </a:spcBef>
        <a:spcAft>
          <a:spcPct val="0"/>
        </a:spcAft>
        <a:defRPr sz="7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Helvetica Neue" charset="0"/>
          <a:ea typeface="ヒラギノ角ゴ ProN W3" charset="0"/>
          <a:cs typeface="ヒラギノ角ゴ ProN W3" charset="0"/>
          <a:sym typeface="Helvetica Neue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7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Helvetica Neue" charset="0"/>
          <a:ea typeface="ヒラギノ角ゴ ProN W3" charset="0"/>
          <a:cs typeface="ヒラギノ角ゴ ProN W3" charset="0"/>
          <a:sym typeface="Helvetica Neue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7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Helvetica Neue" charset="0"/>
          <a:ea typeface="ヒラギノ角ゴ ProN W3" charset="0"/>
          <a:cs typeface="ヒラギノ角ゴ ProN W3" charset="0"/>
          <a:sym typeface="Helvetica Neue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7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Helvetica Neue" charset="0"/>
          <a:ea typeface="ヒラギノ角ゴ ProN W3" charset="0"/>
          <a:cs typeface="ヒラギノ角ゴ ProN W3" charset="0"/>
          <a:sym typeface="Helvetica Neue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7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Helvetica Neue" charset="0"/>
          <a:ea typeface="ヒラギノ角ゴ ProN W3" charset="0"/>
          <a:cs typeface="ヒラギノ角ゴ ProN W3" charset="0"/>
          <a:sym typeface="Helvetica Neue" charset="0"/>
        </a:defRPr>
      </a:lvl9pPr>
    </p:titleStyle>
    <p:bodyStyle>
      <a:lvl1pPr marL="406400" indent="-406400" algn="l" rtl="0" fontAlgn="base">
        <a:spcBef>
          <a:spcPts val="2500"/>
        </a:spcBef>
        <a:spcAft>
          <a:spcPct val="0"/>
        </a:spcAft>
        <a:buSzPct val="46000"/>
        <a:buChar char="•"/>
        <a:defRPr sz="3800" kern="1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  <a:sym typeface="Helvetica Neue Light" charset="0"/>
        </a:defRPr>
      </a:lvl1pPr>
      <a:lvl2pPr marL="800100" indent="-406400" algn="l" rtl="0" fontAlgn="base">
        <a:spcBef>
          <a:spcPts val="2500"/>
        </a:spcBef>
        <a:spcAft>
          <a:spcPct val="0"/>
        </a:spcAft>
        <a:buSzPct val="46000"/>
        <a:buChar char="•"/>
        <a:defRPr sz="3800" kern="1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  <a:sym typeface="Helvetica Neue Light" charset="0"/>
        </a:defRPr>
      </a:lvl2pPr>
      <a:lvl3pPr marL="1244600" indent="-406400" algn="l" rtl="0" fontAlgn="base">
        <a:spcBef>
          <a:spcPts val="2500"/>
        </a:spcBef>
        <a:spcAft>
          <a:spcPct val="0"/>
        </a:spcAft>
        <a:buSzPct val="46000"/>
        <a:buChar char="•"/>
        <a:defRPr sz="3800" kern="1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  <a:sym typeface="Helvetica Neue Light" charset="0"/>
        </a:defRPr>
      </a:lvl3pPr>
      <a:lvl4pPr marL="1689100" indent="-406400" algn="l" rtl="0" fontAlgn="base">
        <a:spcBef>
          <a:spcPts val="2500"/>
        </a:spcBef>
        <a:spcAft>
          <a:spcPct val="0"/>
        </a:spcAft>
        <a:buSzPct val="46000"/>
        <a:buChar char="•"/>
        <a:defRPr sz="3800" kern="1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  <a:sym typeface="Helvetica Neue Light" charset="0"/>
        </a:defRPr>
      </a:lvl4pPr>
      <a:lvl5pPr marL="2133600" indent="-406400" algn="l" rtl="0" fontAlgn="base">
        <a:spcBef>
          <a:spcPts val="2500"/>
        </a:spcBef>
        <a:spcAft>
          <a:spcPct val="0"/>
        </a:spcAft>
        <a:buSzPct val="46000"/>
        <a:buChar char="•"/>
        <a:defRPr sz="3800" kern="1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  <a:sym typeface="Helvetica Neue Light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787400" y="254000"/>
            <a:ext cx="11430000" cy="2438400"/>
          </a:xfrm>
          <a:prstGeom prst="rect">
            <a:avLst/>
          </a:prstGeom>
          <a:noFill/>
          <a:ln>
            <a:noFill/>
          </a:ln>
          <a:effectLst>
            <a:outerShdw blurRad="127000" dist="76199" dir="2700000" algn="ctr" rotWithShape="0">
              <a:schemeClr val="bg2">
                <a:alpha val="75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50800" tIns="50800" rIns="50800" bIns="50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>
                <a:sym typeface="Helvetica Neue" charset="0"/>
              </a:rPr>
              <a:t>Click to edit Master title style</a:t>
            </a:r>
          </a:p>
        </p:txBody>
      </p:sp>
      <p:sp>
        <p:nvSpPr>
          <p:cNvPr id="24578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787400" y="2781300"/>
            <a:ext cx="11430000" cy="5715000"/>
          </a:xfrm>
          <a:prstGeom prst="rect">
            <a:avLst/>
          </a:prstGeom>
          <a:noFill/>
          <a:ln>
            <a:noFill/>
          </a:ln>
          <a:effectLst>
            <a:outerShdw blurRad="127000" dist="76199" dir="2700000" algn="ctr" rotWithShape="0">
              <a:schemeClr val="bg2">
                <a:alpha val="75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50800" tIns="50800" rIns="50800" bIns="50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>
                <a:sym typeface="Helvetica Neue Light" charset="0"/>
              </a:rPr>
              <a:t>Click to edit Master text styles</a:t>
            </a:r>
          </a:p>
          <a:p>
            <a:pPr lvl="1"/>
            <a:r>
              <a:rPr lang="en-US" smtClean="0">
                <a:sym typeface="Helvetica Neue Light" charset="0"/>
              </a:rPr>
              <a:t>Second level</a:t>
            </a:r>
          </a:p>
          <a:p>
            <a:pPr lvl="2"/>
            <a:r>
              <a:rPr lang="en-US" smtClean="0">
                <a:sym typeface="Helvetica Neue Light" charset="0"/>
              </a:rPr>
              <a:t>Third level</a:t>
            </a:r>
          </a:p>
          <a:p>
            <a:pPr lvl="3"/>
            <a:r>
              <a:rPr lang="en-US" smtClean="0">
                <a:sym typeface="Helvetica Neue Light" charset="0"/>
              </a:rPr>
              <a:t>Fourth level</a:t>
            </a:r>
          </a:p>
          <a:p>
            <a:pPr lvl="4"/>
            <a:r>
              <a:rPr lang="en-US" smtClean="0">
                <a:sym typeface="Helvetica Neue Light" charset="0"/>
              </a:rPr>
              <a:t>Fifth level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950" r:id="rId1"/>
    <p:sldLayoutId id="2147483951" r:id="rId2"/>
    <p:sldLayoutId id="2147483952" r:id="rId3"/>
    <p:sldLayoutId id="2147483953" r:id="rId4"/>
    <p:sldLayoutId id="2147483954" r:id="rId5"/>
    <p:sldLayoutId id="2147483955" r:id="rId6"/>
    <p:sldLayoutId id="2147483956" r:id="rId7"/>
    <p:sldLayoutId id="2147483957" r:id="rId8"/>
    <p:sldLayoutId id="2147483958" r:id="rId9"/>
    <p:sldLayoutId id="2147483959" r:id="rId10"/>
    <p:sldLayoutId id="2147483960" r:id="rId11"/>
  </p:sldLayoutIdLst>
  <p:transition/>
  <p:txStyles>
    <p:titleStyle>
      <a:lvl1pPr algn="l" rtl="0" fontAlgn="base">
        <a:spcBef>
          <a:spcPct val="0"/>
        </a:spcBef>
        <a:spcAft>
          <a:spcPct val="0"/>
        </a:spcAft>
        <a:defRPr sz="7000" kern="1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  <a:sym typeface="Helvetica Neue" charset="0"/>
        </a:defRPr>
      </a:lvl1pPr>
      <a:lvl2pPr algn="l" rtl="0" fontAlgn="base">
        <a:spcBef>
          <a:spcPct val="0"/>
        </a:spcBef>
        <a:spcAft>
          <a:spcPct val="0"/>
        </a:spcAft>
        <a:defRPr sz="7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Helvetica Neue" charset="0"/>
          <a:ea typeface="ヒラギノ角ゴ ProN W3" charset="0"/>
          <a:cs typeface="ヒラギノ角ゴ ProN W3" charset="0"/>
          <a:sym typeface="Helvetica Neue" charset="0"/>
        </a:defRPr>
      </a:lvl2pPr>
      <a:lvl3pPr algn="l" rtl="0" fontAlgn="base">
        <a:spcBef>
          <a:spcPct val="0"/>
        </a:spcBef>
        <a:spcAft>
          <a:spcPct val="0"/>
        </a:spcAft>
        <a:defRPr sz="7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Helvetica Neue" charset="0"/>
          <a:ea typeface="ヒラギノ角ゴ ProN W3" charset="0"/>
          <a:cs typeface="ヒラギノ角ゴ ProN W3" charset="0"/>
          <a:sym typeface="Helvetica Neue" charset="0"/>
        </a:defRPr>
      </a:lvl3pPr>
      <a:lvl4pPr algn="l" rtl="0" fontAlgn="base">
        <a:spcBef>
          <a:spcPct val="0"/>
        </a:spcBef>
        <a:spcAft>
          <a:spcPct val="0"/>
        </a:spcAft>
        <a:defRPr sz="7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Helvetica Neue" charset="0"/>
          <a:ea typeface="ヒラギノ角ゴ ProN W3" charset="0"/>
          <a:cs typeface="ヒラギノ角ゴ ProN W3" charset="0"/>
          <a:sym typeface="Helvetica Neue" charset="0"/>
        </a:defRPr>
      </a:lvl4pPr>
      <a:lvl5pPr algn="l" rtl="0" fontAlgn="base">
        <a:spcBef>
          <a:spcPct val="0"/>
        </a:spcBef>
        <a:spcAft>
          <a:spcPct val="0"/>
        </a:spcAft>
        <a:defRPr sz="7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Helvetica Neue" charset="0"/>
          <a:ea typeface="ヒラギノ角ゴ ProN W3" charset="0"/>
          <a:cs typeface="ヒラギノ角ゴ ProN W3" charset="0"/>
          <a:sym typeface="Helvetica Neue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7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Helvetica Neue" charset="0"/>
          <a:ea typeface="ヒラギノ角ゴ ProN W3" charset="0"/>
          <a:cs typeface="ヒラギノ角ゴ ProN W3" charset="0"/>
          <a:sym typeface="Helvetica Neue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7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Helvetica Neue" charset="0"/>
          <a:ea typeface="ヒラギノ角ゴ ProN W3" charset="0"/>
          <a:cs typeface="ヒラギノ角ゴ ProN W3" charset="0"/>
          <a:sym typeface="Helvetica Neue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7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Helvetica Neue" charset="0"/>
          <a:ea typeface="ヒラギノ角ゴ ProN W3" charset="0"/>
          <a:cs typeface="ヒラギノ角ゴ ProN W3" charset="0"/>
          <a:sym typeface="Helvetica Neue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7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Helvetica Neue" charset="0"/>
          <a:ea typeface="ヒラギノ角ゴ ProN W3" charset="0"/>
          <a:cs typeface="ヒラギノ角ゴ ProN W3" charset="0"/>
          <a:sym typeface="Helvetica Neue" charset="0"/>
        </a:defRPr>
      </a:lvl9pPr>
    </p:titleStyle>
    <p:bodyStyle>
      <a:lvl1pPr marL="406400" indent="-406400" algn="l" rtl="0" fontAlgn="base">
        <a:spcBef>
          <a:spcPts val="2500"/>
        </a:spcBef>
        <a:spcAft>
          <a:spcPct val="0"/>
        </a:spcAft>
        <a:buSzPct val="46000"/>
        <a:buChar char="•"/>
        <a:defRPr sz="3800" kern="1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  <a:sym typeface="Helvetica Neue Light" charset="0"/>
        </a:defRPr>
      </a:lvl1pPr>
      <a:lvl2pPr marL="800100" indent="-406400" algn="l" rtl="0" fontAlgn="base">
        <a:spcBef>
          <a:spcPts val="2500"/>
        </a:spcBef>
        <a:spcAft>
          <a:spcPct val="0"/>
        </a:spcAft>
        <a:buSzPct val="46000"/>
        <a:buChar char="•"/>
        <a:defRPr sz="3800" kern="1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  <a:sym typeface="Helvetica Neue Light" charset="0"/>
        </a:defRPr>
      </a:lvl2pPr>
      <a:lvl3pPr marL="1244600" indent="-406400" algn="l" rtl="0" fontAlgn="base">
        <a:spcBef>
          <a:spcPts val="2500"/>
        </a:spcBef>
        <a:spcAft>
          <a:spcPct val="0"/>
        </a:spcAft>
        <a:buSzPct val="46000"/>
        <a:buChar char="•"/>
        <a:defRPr sz="3800" kern="1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  <a:sym typeface="Helvetica Neue Light" charset="0"/>
        </a:defRPr>
      </a:lvl3pPr>
      <a:lvl4pPr marL="1689100" indent="-406400" algn="l" rtl="0" fontAlgn="base">
        <a:spcBef>
          <a:spcPts val="2500"/>
        </a:spcBef>
        <a:spcAft>
          <a:spcPct val="0"/>
        </a:spcAft>
        <a:buSzPct val="46000"/>
        <a:buChar char="•"/>
        <a:defRPr sz="3800" kern="1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  <a:sym typeface="Helvetica Neue Light" charset="0"/>
        </a:defRPr>
      </a:lvl4pPr>
      <a:lvl5pPr marL="2133600" indent="-406400" algn="l" rtl="0" fontAlgn="base">
        <a:spcBef>
          <a:spcPts val="2500"/>
        </a:spcBef>
        <a:spcAft>
          <a:spcPct val="0"/>
        </a:spcAft>
        <a:buSzPct val="46000"/>
        <a:buChar char="•"/>
        <a:defRPr sz="3800" kern="1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  <a:sym typeface="Helvetica Neue Light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787400" y="254000"/>
            <a:ext cx="11430000" cy="2438400"/>
          </a:xfrm>
          <a:prstGeom prst="rect">
            <a:avLst/>
          </a:prstGeom>
          <a:noFill/>
          <a:ln>
            <a:noFill/>
          </a:ln>
          <a:effectLst>
            <a:outerShdw blurRad="127000" dist="76199" dir="2700000" algn="ctr" rotWithShape="0">
              <a:schemeClr val="bg2">
                <a:alpha val="75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50800" tIns="50800" rIns="50800" bIns="50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>
                <a:sym typeface="Helvetica Neue" charset="0"/>
              </a:rPr>
              <a:t>Click to edit Master title style</a:t>
            </a:r>
          </a:p>
        </p:txBody>
      </p:sp>
      <p:sp>
        <p:nvSpPr>
          <p:cNvPr id="25602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787400" y="2781300"/>
            <a:ext cx="11430000" cy="5715000"/>
          </a:xfrm>
          <a:prstGeom prst="rect">
            <a:avLst/>
          </a:prstGeom>
          <a:noFill/>
          <a:ln>
            <a:noFill/>
          </a:ln>
          <a:effectLst>
            <a:outerShdw blurRad="127000" dist="76199" dir="2700000" algn="ctr" rotWithShape="0">
              <a:schemeClr val="bg2">
                <a:alpha val="75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50800" tIns="50800" rIns="50800" bIns="50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>
                <a:sym typeface="Helvetica Neue Light" charset="0"/>
              </a:rPr>
              <a:t>Click to edit Master text styles</a:t>
            </a:r>
          </a:p>
          <a:p>
            <a:pPr lvl="1"/>
            <a:r>
              <a:rPr lang="en-US" smtClean="0">
                <a:sym typeface="Helvetica Neue Light" charset="0"/>
              </a:rPr>
              <a:t>Second level</a:t>
            </a:r>
          </a:p>
          <a:p>
            <a:pPr lvl="2"/>
            <a:r>
              <a:rPr lang="en-US" smtClean="0">
                <a:sym typeface="Helvetica Neue Light" charset="0"/>
              </a:rPr>
              <a:t>Third level</a:t>
            </a:r>
          </a:p>
          <a:p>
            <a:pPr lvl="3"/>
            <a:r>
              <a:rPr lang="en-US" smtClean="0">
                <a:sym typeface="Helvetica Neue Light" charset="0"/>
              </a:rPr>
              <a:t>Fourth level</a:t>
            </a:r>
          </a:p>
          <a:p>
            <a:pPr lvl="4"/>
            <a:r>
              <a:rPr lang="en-US" smtClean="0">
                <a:sym typeface="Helvetica Neue Light" charset="0"/>
              </a:rPr>
              <a:t>Fifth level</a:t>
            </a:r>
          </a:p>
        </p:txBody>
      </p:sp>
      <p:sp>
        <p:nvSpPr>
          <p:cNvPr id="25603" name="Rectangle 3"/>
          <p:cNvSpPr>
            <a:spLocks/>
          </p:cNvSpPr>
          <p:nvPr/>
        </p:nvSpPr>
        <p:spPr bwMode="auto">
          <a:xfrm>
            <a:off x="215900" y="9213850"/>
            <a:ext cx="12763500" cy="35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>
                    <a:alpha val="51999"/>
                  </a:srgbClr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ctr"/>
          <a:lstStyle>
            <a:lvl1pPr algn="l">
              <a:defRPr sz="1200">
                <a:solidFill>
                  <a:schemeClr val="tx1"/>
                </a:solidFill>
                <a:latin typeface="Gill Sans" charset="0"/>
              </a:defRPr>
            </a:lvl1pPr>
            <a:lvl2pPr algn="l">
              <a:defRPr sz="1200">
                <a:solidFill>
                  <a:schemeClr val="tx1"/>
                </a:solidFill>
                <a:latin typeface="Gill Sans" charset="0"/>
              </a:defRPr>
            </a:lvl2pPr>
            <a:lvl3pPr algn="l">
              <a:defRPr sz="1200">
                <a:solidFill>
                  <a:schemeClr val="tx1"/>
                </a:solidFill>
                <a:latin typeface="Gill Sans" charset="0"/>
              </a:defRPr>
            </a:lvl3pPr>
            <a:lvl4pPr algn="l">
              <a:defRPr sz="1200">
                <a:solidFill>
                  <a:schemeClr val="tx1"/>
                </a:solidFill>
                <a:latin typeface="Gill Sans" charset="0"/>
              </a:defRPr>
            </a:lvl4pPr>
            <a:lvl5pPr algn="l">
              <a:defRPr sz="1200">
                <a:solidFill>
                  <a:schemeClr val="tx1"/>
                </a:solidFill>
                <a:latin typeface="Gill Sans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9pPr>
          </a:lstStyle>
          <a:p>
            <a:r>
              <a:rPr lang="en-US" sz="2000">
                <a:effectLst>
                  <a:outerShdw blurRad="38100" dist="38100" dir="2700000" algn="tl">
                    <a:srgbClr val="000000"/>
                  </a:outerShdw>
                </a:effectLst>
                <a:latin typeface="굴림" panose="020B0600000101010101" pitchFamily="34" charset="-127"/>
                <a:ea typeface="굴림" panose="020B0600000101010101" pitchFamily="34" charset="-127"/>
                <a:sym typeface="굴림" panose="020B0600000101010101" pitchFamily="34" charset="-127"/>
              </a:rPr>
              <a:t>reasons to believe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961" r:id="rId1"/>
    <p:sldLayoutId id="2147483962" r:id="rId2"/>
    <p:sldLayoutId id="2147483963" r:id="rId3"/>
    <p:sldLayoutId id="2147483964" r:id="rId4"/>
    <p:sldLayoutId id="2147483965" r:id="rId5"/>
    <p:sldLayoutId id="2147483966" r:id="rId6"/>
    <p:sldLayoutId id="2147483967" r:id="rId7"/>
    <p:sldLayoutId id="2147483968" r:id="rId8"/>
    <p:sldLayoutId id="2147483969" r:id="rId9"/>
    <p:sldLayoutId id="2147483970" r:id="rId10"/>
    <p:sldLayoutId id="2147483971" r:id="rId11"/>
  </p:sldLayoutIdLst>
  <p:transition/>
  <p:txStyles>
    <p:titleStyle>
      <a:lvl1pPr algn="l" rtl="0" fontAlgn="base">
        <a:spcBef>
          <a:spcPct val="0"/>
        </a:spcBef>
        <a:spcAft>
          <a:spcPct val="0"/>
        </a:spcAft>
        <a:defRPr sz="7000" kern="1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  <a:sym typeface="Helvetica Neue" charset="0"/>
        </a:defRPr>
      </a:lvl1pPr>
      <a:lvl2pPr algn="l" rtl="0" fontAlgn="base">
        <a:spcBef>
          <a:spcPct val="0"/>
        </a:spcBef>
        <a:spcAft>
          <a:spcPct val="0"/>
        </a:spcAft>
        <a:defRPr sz="7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Helvetica Neue" charset="0"/>
          <a:ea typeface="ヒラギノ角ゴ ProN W3" charset="0"/>
          <a:cs typeface="ヒラギノ角ゴ ProN W3" charset="0"/>
          <a:sym typeface="Helvetica Neue" charset="0"/>
        </a:defRPr>
      </a:lvl2pPr>
      <a:lvl3pPr algn="l" rtl="0" fontAlgn="base">
        <a:spcBef>
          <a:spcPct val="0"/>
        </a:spcBef>
        <a:spcAft>
          <a:spcPct val="0"/>
        </a:spcAft>
        <a:defRPr sz="7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Helvetica Neue" charset="0"/>
          <a:ea typeface="ヒラギノ角ゴ ProN W3" charset="0"/>
          <a:cs typeface="ヒラギノ角ゴ ProN W3" charset="0"/>
          <a:sym typeface="Helvetica Neue" charset="0"/>
        </a:defRPr>
      </a:lvl3pPr>
      <a:lvl4pPr algn="l" rtl="0" fontAlgn="base">
        <a:spcBef>
          <a:spcPct val="0"/>
        </a:spcBef>
        <a:spcAft>
          <a:spcPct val="0"/>
        </a:spcAft>
        <a:defRPr sz="7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Helvetica Neue" charset="0"/>
          <a:ea typeface="ヒラギノ角ゴ ProN W3" charset="0"/>
          <a:cs typeface="ヒラギノ角ゴ ProN W3" charset="0"/>
          <a:sym typeface="Helvetica Neue" charset="0"/>
        </a:defRPr>
      </a:lvl4pPr>
      <a:lvl5pPr algn="l" rtl="0" fontAlgn="base">
        <a:spcBef>
          <a:spcPct val="0"/>
        </a:spcBef>
        <a:spcAft>
          <a:spcPct val="0"/>
        </a:spcAft>
        <a:defRPr sz="7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Helvetica Neue" charset="0"/>
          <a:ea typeface="ヒラギノ角ゴ ProN W3" charset="0"/>
          <a:cs typeface="ヒラギノ角ゴ ProN W3" charset="0"/>
          <a:sym typeface="Helvetica Neue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7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Helvetica Neue" charset="0"/>
          <a:ea typeface="ヒラギノ角ゴ ProN W3" charset="0"/>
          <a:cs typeface="ヒラギノ角ゴ ProN W3" charset="0"/>
          <a:sym typeface="Helvetica Neue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7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Helvetica Neue" charset="0"/>
          <a:ea typeface="ヒラギノ角ゴ ProN W3" charset="0"/>
          <a:cs typeface="ヒラギノ角ゴ ProN W3" charset="0"/>
          <a:sym typeface="Helvetica Neue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7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Helvetica Neue" charset="0"/>
          <a:ea typeface="ヒラギノ角ゴ ProN W3" charset="0"/>
          <a:cs typeface="ヒラギノ角ゴ ProN W3" charset="0"/>
          <a:sym typeface="Helvetica Neue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7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Helvetica Neue" charset="0"/>
          <a:ea typeface="ヒラギノ角ゴ ProN W3" charset="0"/>
          <a:cs typeface="ヒラギノ角ゴ ProN W3" charset="0"/>
          <a:sym typeface="Helvetica Neue" charset="0"/>
        </a:defRPr>
      </a:lvl9pPr>
    </p:titleStyle>
    <p:bodyStyle>
      <a:lvl1pPr marL="406400" indent="-406400" algn="l" rtl="0" fontAlgn="base">
        <a:spcBef>
          <a:spcPts val="2500"/>
        </a:spcBef>
        <a:spcAft>
          <a:spcPct val="0"/>
        </a:spcAft>
        <a:buSzPct val="46000"/>
        <a:buChar char="•"/>
        <a:defRPr sz="3800" kern="1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  <a:sym typeface="Helvetica Neue Light" charset="0"/>
        </a:defRPr>
      </a:lvl1pPr>
      <a:lvl2pPr marL="800100" indent="-406400" algn="l" rtl="0" fontAlgn="base">
        <a:spcBef>
          <a:spcPts val="2500"/>
        </a:spcBef>
        <a:spcAft>
          <a:spcPct val="0"/>
        </a:spcAft>
        <a:buSzPct val="46000"/>
        <a:buChar char="•"/>
        <a:defRPr sz="3800" kern="1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  <a:sym typeface="Helvetica Neue Light" charset="0"/>
        </a:defRPr>
      </a:lvl2pPr>
      <a:lvl3pPr marL="1244600" indent="-406400" algn="l" rtl="0" fontAlgn="base">
        <a:spcBef>
          <a:spcPts val="2500"/>
        </a:spcBef>
        <a:spcAft>
          <a:spcPct val="0"/>
        </a:spcAft>
        <a:buSzPct val="46000"/>
        <a:buChar char="•"/>
        <a:defRPr sz="3800" kern="1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  <a:sym typeface="Helvetica Neue Light" charset="0"/>
        </a:defRPr>
      </a:lvl3pPr>
      <a:lvl4pPr marL="1689100" indent="-406400" algn="l" rtl="0" fontAlgn="base">
        <a:spcBef>
          <a:spcPts val="2500"/>
        </a:spcBef>
        <a:spcAft>
          <a:spcPct val="0"/>
        </a:spcAft>
        <a:buSzPct val="46000"/>
        <a:buChar char="•"/>
        <a:defRPr sz="3800" kern="1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  <a:sym typeface="Helvetica Neue Light" charset="0"/>
        </a:defRPr>
      </a:lvl4pPr>
      <a:lvl5pPr marL="2133600" indent="-406400" algn="l" rtl="0" fontAlgn="base">
        <a:spcBef>
          <a:spcPts val="2500"/>
        </a:spcBef>
        <a:spcAft>
          <a:spcPct val="0"/>
        </a:spcAft>
        <a:buSzPct val="46000"/>
        <a:buChar char="•"/>
        <a:defRPr sz="3800" kern="1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  <a:sym typeface="Helvetica Neue Light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787400" y="254000"/>
            <a:ext cx="11430000" cy="2438400"/>
          </a:xfrm>
          <a:prstGeom prst="rect">
            <a:avLst/>
          </a:prstGeom>
          <a:noFill/>
          <a:ln>
            <a:noFill/>
          </a:ln>
          <a:effectLst>
            <a:outerShdw blurRad="127000" dist="76199" dir="2700000" algn="ctr" rotWithShape="0">
              <a:schemeClr val="bg2">
                <a:alpha val="75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50800" tIns="50800" rIns="50800" bIns="50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>
                <a:sym typeface="Helvetica Neue" charset="0"/>
              </a:rPr>
              <a:t>Click to edit Master title style</a:t>
            </a:r>
          </a:p>
        </p:txBody>
      </p:sp>
      <p:sp>
        <p:nvSpPr>
          <p:cNvPr id="26626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787400" y="2781300"/>
            <a:ext cx="11430000" cy="5715000"/>
          </a:xfrm>
          <a:prstGeom prst="rect">
            <a:avLst/>
          </a:prstGeom>
          <a:noFill/>
          <a:ln>
            <a:noFill/>
          </a:ln>
          <a:effectLst>
            <a:outerShdw blurRad="127000" dist="76199" dir="2700000" algn="ctr" rotWithShape="0">
              <a:schemeClr val="bg2">
                <a:alpha val="75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50800" tIns="50800" rIns="50800" bIns="50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>
                <a:sym typeface="Helvetica Neue Light" charset="0"/>
              </a:rPr>
              <a:t>Click to edit Master text styles</a:t>
            </a:r>
          </a:p>
          <a:p>
            <a:pPr lvl="1"/>
            <a:r>
              <a:rPr lang="en-US" smtClean="0">
                <a:sym typeface="Helvetica Neue Light" charset="0"/>
              </a:rPr>
              <a:t>Second level</a:t>
            </a:r>
          </a:p>
          <a:p>
            <a:pPr lvl="2"/>
            <a:r>
              <a:rPr lang="en-US" smtClean="0">
                <a:sym typeface="Helvetica Neue Light" charset="0"/>
              </a:rPr>
              <a:t>Third level</a:t>
            </a:r>
          </a:p>
          <a:p>
            <a:pPr lvl="3"/>
            <a:r>
              <a:rPr lang="en-US" smtClean="0">
                <a:sym typeface="Helvetica Neue Light" charset="0"/>
              </a:rPr>
              <a:t>Fourth level</a:t>
            </a:r>
          </a:p>
          <a:p>
            <a:pPr lvl="4"/>
            <a:r>
              <a:rPr lang="en-US" smtClean="0">
                <a:sym typeface="Helvetica Neue Light" charset="0"/>
              </a:rPr>
              <a:t>Fifth level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972" r:id="rId1"/>
    <p:sldLayoutId id="2147483973" r:id="rId2"/>
    <p:sldLayoutId id="2147483974" r:id="rId3"/>
    <p:sldLayoutId id="2147483975" r:id="rId4"/>
    <p:sldLayoutId id="2147483976" r:id="rId5"/>
    <p:sldLayoutId id="2147483977" r:id="rId6"/>
    <p:sldLayoutId id="2147483978" r:id="rId7"/>
    <p:sldLayoutId id="2147483979" r:id="rId8"/>
    <p:sldLayoutId id="2147483980" r:id="rId9"/>
    <p:sldLayoutId id="2147483981" r:id="rId10"/>
    <p:sldLayoutId id="2147483982" r:id="rId11"/>
  </p:sldLayoutIdLst>
  <p:transition/>
  <p:txStyles>
    <p:titleStyle>
      <a:lvl1pPr algn="l" rtl="0" fontAlgn="base">
        <a:spcBef>
          <a:spcPct val="0"/>
        </a:spcBef>
        <a:spcAft>
          <a:spcPct val="0"/>
        </a:spcAft>
        <a:defRPr sz="7000" kern="1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  <a:sym typeface="Helvetica Neue" charset="0"/>
        </a:defRPr>
      </a:lvl1pPr>
      <a:lvl2pPr algn="l" rtl="0" fontAlgn="base">
        <a:spcBef>
          <a:spcPct val="0"/>
        </a:spcBef>
        <a:spcAft>
          <a:spcPct val="0"/>
        </a:spcAft>
        <a:defRPr sz="7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Helvetica Neue" charset="0"/>
          <a:ea typeface="ヒラギノ角ゴ ProN W3" charset="0"/>
          <a:cs typeface="ヒラギノ角ゴ ProN W3" charset="0"/>
          <a:sym typeface="Helvetica Neue" charset="0"/>
        </a:defRPr>
      </a:lvl2pPr>
      <a:lvl3pPr algn="l" rtl="0" fontAlgn="base">
        <a:spcBef>
          <a:spcPct val="0"/>
        </a:spcBef>
        <a:spcAft>
          <a:spcPct val="0"/>
        </a:spcAft>
        <a:defRPr sz="7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Helvetica Neue" charset="0"/>
          <a:ea typeface="ヒラギノ角ゴ ProN W3" charset="0"/>
          <a:cs typeface="ヒラギノ角ゴ ProN W3" charset="0"/>
          <a:sym typeface="Helvetica Neue" charset="0"/>
        </a:defRPr>
      </a:lvl3pPr>
      <a:lvl4pPr algn="l" rtl="0" fontAlgn="base">
        <a:spcBef>
          <a:spcPct val="0"/>
        </a:spcBef>
        <a:spcAft>
          <a:spcPct val="0"/>
        </a:spcAft>
        <a:defRPr sz="7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Helvetica Neue" charset="0"/>
          <a:ea typeface="ヒラギノ角ゴ ProN W3" charset="0"/>
          <a:cs typeface="ヒラギノ角ゴ ProN W3" charset="0"/>
          <a:sym typeface="Helvetica Neue" charset="0"/>
        </a:defRPr>
      </a:lvl4pPr>
      <a:lvl5pPr algn="l" rtl="0" fontAlgn="base">
        <a:spcBef>
          <a:spcPct val="0"/>
        </a:spcBef>
        <a:spcAft>
          <a:spcPct val="0"/>
        </a:spcAft>
        <a:defRPr sz="7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Helvetica Neue" charset="0"/>
          <a:ea typeface="ヒラギノ角ゴ ProN W3" charset="0"/>
          <a:cs typeface="ヒラギノ角ゴ ProN W3" charset="0"/>
          <a:sym typeface="Helvetica Neue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7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Helvetica Neue" charset="0"/>
          <a:ea typeface="ヒラギノ角ゴ ProN W3" charset="0"/>
          <a:cs typeface="ヒラギノ角ゴ ProN W3" charset="0"/>
          <a:sym typeface="Helvetica Neue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7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Helvetica Neue" charset="0"/>
          <a:ea typeface="ヒラギノ角ゴ ProN W3" charset="0"/>
          <a:cs typeface="ヒラギノ角ゴ ProN W3" charset="0"/>
          <a:sym typeface="Helvetica Neue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7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Helvetica Neue" charset="0"/>
          <a:ea typeface="ヒラギノ角ゴ ProN W3" charset="0"/>
          <a:cs typeface="ヒラギノ角ゴ ProN W3" charset="0"/>
          <a:sym typeface="Helvetica Neue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7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Helvetica Neue" charset="0"/>
          <a:ea typeface="ヒラギノ角ゴ ProN W3" charset="0"/>
          <a:cs typeface="ヒラギノ角ゴ ProN W3" charset="0"/>
          <a:sym typeface="Helvetica Neue" charset="0"/>
        </a:defRPr>
      </a:lvl9pPr>
    </p:titleStyle>
    <p:bodyStyle>
      <a:lvl1pPr marL="406400" indent="-406400" algn="l" rtl="0" fontAlgn="base">
        <a:spcBef>
          <a:spcPts val="2500"/>
        </a:spcBef>
        <a:spcAft>
          <a:spcPct val="0"/>
        </a:spcAft>
        <a:buSzPct val="46000"/>
        <a:buChar char="•"/>
        <a:defRPr sz="3800" kern="1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  <a:sym typeface="Helvetica Neue Light" charset="0"/>
        </a:defRPr>
      </a:lvl1pPr>
      <a:lvl2pPr marL="800100" indent="-406400" algn="l" rtl="0" fontAlgn="base">
        <a:spcBef>
          <a:spcPts val="2500"/>
        </a:spcBef>
        <a:spcAft>
          <a:spcPct val="0"/>
        </a:spcAft>
        <a:buSzPct val="46000"/>
        <a:buChar char="•"/>
        <a:defRPr sz="3800" kern="1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  <a:sym typeface="Helvetica Neue Light" charset="0"/>
        </a:defRPr>
      </a:lvl2pPr>
      <a:lvl3pPr marL="1244600" indent="-406400" algn="l" rtl="0" fontAlgn="base">
        <a:spcBef>
          <a:spcPts val="2500"/>
        </a:spcBef>
        <a:spcAft>
          <a:spcPct val="0"/>
        </a:spcAft>
        <a:buSzPct val="46000"/>
        <a:buChar char="•"/>
        <a:defRPr sz="3800" kern="1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  <a:sym typeface="Helvetica Neue Light" charset="0"/>
        </a:defRPr>
      </a:lvl3pPr>
      <a:lvl4pPr marL="1689100" indent="-406400" algn="l" rtl="0" fontAlgn="base">
        <a:spcBef>
          <a:spcPts val="2500"/>
        </a:spcBef>
        <a:spcAft>
          <a:spcPct val="0"/>
        </a:spcAft>
        <a:buSzPct val="46000"/>
        <a:buChar char="•"/>
        <a:defRPr sz="3800" kern="1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  <a:sym typeface="Helvetica Neue Light" charset="0"/>
        </a:defRPr>
      </a:lvl4pPr>
      <a:lvl5pPr marL="2133600" indent="-406400" algn="l" rtl="0" fontAlgn="base">
        <a:spcBef>
          <a:spcPts val="2500"/>
        </a:spcBef>
        <a:spcAft>
          <a:spcPct val="0"/>
        </a:spcAft>
        <a:buSzPct val="46000"/>
        <a:buChar char="•"/>
        <a:defRPr sz="3800" kern="1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  <a:sym typeface="Helvetica Neue Light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787400" y="254000"/>
            <a:ext cx="11430000" cy="2438400"/>
          </a:xfrm>
          <a:prstGeom prst="rect">
            <a:avLst/>
          </a:prstGeom>
          <a:noFill/>
          <a:ln>
            <a:noFill/>
          </a:ln>
          <a:effectLst>
            <a:outerShdw blurRad="127000" dist="76199" dir="2700000" algn="ctr" rotWithShape="0">
              <a:schemeClr val="bg2">
                <a:alpha val="75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50800" tIns="50800" rIns="50800" bIns="50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>
                <a:sym typeface="Helvetica Neue" charset="0"/>
              </a:rPr>
              <a:t>Click to edit Master title style</a:t>
            </a:r>
          </a:p>
        </p:txBody>
      </p:sp>
      <p:sp>
        <p:nvSpPr>
          <p:cNvPr id="27650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787400" y="2781300"/>
            <a:ext cx="11430000" cy="5715000"/>
          </a:xfrm>
          <a:prstGeom prst="rect">
            <a:avLst/>
          </a:prstGeom>
          <a:noFill/>
          <a:ln>
            <a:noFill/>
          </a:ln>
          <a:effectLst>
            <a:outerShdw blurRad="127000" dist="76199" dir="2700000" algn="ctr" rotWithShape="0">
              <a:schemeClr val="bg2">
                <a:alpha val="75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50800" tIns="50800" rIns="50800" bIns="50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>
                <a:sym typeface="Helvetica Neue Light" charset="0"/>
              </a:rPr>
              <a:t>Click to edit Master text styles</a:t>
            </a:r>
          </a:p>
          <a:p>
            <a:pPr lvl="1"/>
            <a:r>
              <a:rPr lang="en-US" smtClean="0">
                <a:sym typeface="Helvetica Neue Light" charset="0"/>
              </a:rPr>
              <a:t>Second level</a:t>
            </a:r>
          </a:p>
          <a:p>
            <a:pPr lvl="2"/>
            <a:r>
              <a:rPr lang="en-US" smtClean="0">
                <a:sym typeface="Helvetica Neue Light" charset="0"/>
              </a:rPr>
              <a:t>Third level</a:t>
            </a:r>
          </a:p>
          <a:p>
            <a:pPr lvl="3"/>
            <a:r>
              <a:rPr lang="en-US" smtClean="0">
                <a:sym typeface="Helvetica Neue Light" charset="0"/>
              </a:rPr>
              <a:t>Fourth level</a:t>
            </a:r>
          </a:p>
          <a:p>
            <a:pPr lvl="4"/>
            <a:r>
              <a:rPr lang="en-US" smtClean="0">
                <a:sym typeface="Helvetica Neue Light" charset="0"/>
              </a:rPr>
              <a:t>Fifth level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983" r:id="rId1"/>
    <p:sldLayoutId id="2147483984" r:id="rId2"/>
    <p:sldLayoutId id="2147483985" r:id="rId3"/>
    <p:sldLayoutId id="2147483986" r:id="rId4"/>
    <p:sldLayoutId id="2147483987" r:id="rId5"/>
    <p:sldLayoutId id="2147483988" r:id="rId6"/>
    <p:sldLayoutId id="2147483989" r:id="rId7"/>
    <p:sldLayoutId id="2147483990" r:id="rId8"/>
    <p:sldLayoutId id="2147483991" r:id="rId9"/>
    <p:sldLayoutId id="2147483992" r:id="rId10"/>
    <p:sldLayoutId id="2147483993" r:id="rId11"/>
  </p:sldLayoutIdLst>
  <p:transition/>
  <p:txStyles>
    <p:titleStyle>
      <a:lvl1pPr algn="l" rtl="0" fontAlgn="base">
        <a:spcBef>
          <a:spcPct val="0"/>
        </a:spcBef>
        <a:spcAft>
          <a:spcPct val="0"/>
        </a:spcAft>
        <a:defRPr sz="7000" kern="1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  <a:sym typeface="Helvetica Neue" charset="0"/>
        </a:defRPr>
      </a:lvl1pPr>
      <a:lvl2pPr algn="l" rtl="0" fontAlgn="base">
        <a:spcBef>
          <a:spcPct val="0"/>
        </a:spcBef>
        <a:spcAft>
          <a:spcPct val="0"/>
        </a:spcAft>
        <a:defRPr sz="7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Helvetica Neue" charset="0"/>
          <a:ea typeface="ヒラギノ角ゴ ProN W3" charset="0"/>
          <a:cs typeface="ヒラギノ角ゴ ProN W3" charset="0"/>
          <a:sym typeface="Helvetica Neue" charset="0"/>
        </a:defRPr>
      </a:lvl2pPr>
      <a:lvl3pPr algn="l" rtl="0" fontAlgn="base">
        <a:spcBef>
          <a:spcPct val="0"/>
        </a:spcBef>
        <a:spcAft>
          <a:spcPct val="0"/>
        </a:spcAft>
        <a:defRPr sz="7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Helvetica Neue" charset="0"/>
          <a:ea typeface="ヒラギノ角ゴ ProN W3" charset="0"/>
          <a:cs typeface="ヒラギノ角ゴ ProN W3" charset="0"/>
          <a:sym typeface="Helvetica Neue" charset="0"/>
        </a:defRPr>
      </a:lvl3pPr>
      <a:lvl4pPr algn="l" rtl="0" fontAlgn="base">
        <a:spcBef>
          <a:spcPct val="0"/>
        </a:spcBef>
        <a:spcAft>
          <a:spcPct val="0"/>
        </a:spcAft>
        <a:defRPr sz="7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Helvetica Neue" charset="0"/>
          <a:ea typeface="ヒラギノ角ゴ ProN W3" charset="0"/>
          <a:cs typeface="ヒラギノ角ゴ ProN W3" charset="0"/>
          <a:sym typeface="Helvetica Neue" charset="0"/>
        </a:defRPr>
      </a:lvl4pPr>
      <a:lvl5pPr algn="l" rtl="0" fontAlgn="base">
        <a:spcBef>
          <a:spcPct val="0"/>
        </a:spcBef>
        <a:spcAft>
          <a:spcPct val="0"/>
        </a:spcAft>
        <a:defRPr sz="7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Helvetica Neue" charset="0"/>
          <a:ea typeface="ヒラギノ角ゴ ProN W3" charset="0"/>
          <a:cs typeface="ヒラギノ角ゴ ProN W3" charset="0"/>
          <a:sym typeface="Helvetica Neue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7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Helvetica Neue" charset="0"/>
          <a:ea typeface="ヒラギノ角ゴ ProN W3" charset="0"/>
          <a:cs typeface="ヒラギノ角ゴ ProN W3" charset="0"/>
          <a:sym typeface="Helvetica Neue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7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Helvetica Neue" charset="0"/>
          <a:ea typeface="ヒラギノ角ゴ ProN W3" charset="0"/>
          <a:cs typeface="ヒラギノ角ゴ ProN W3" charset="0"/>
          <a:sym typeface="Helvetica Neue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7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Helvetica Neue" charset="0"/>
          <a:ea typeface="ヒラギノ角ゴ ProN W3" charset="0"/>
          <a:cs typeface="ヒラギノ角ゴ ProN W3" charset="0"/>
          <a:sym typeface="Helvetica Neue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7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Helvetica Neue" charset="0"/>
          <a:ea typeface="ヒラギノ角ゴ ProN W3" charset="0"/>
          <a:cs typeface="ヒラギノ角ゴ ProN W3" charset="0"/>
          <a:sym typeface="Helvetica Neue" charset="0"/>
        </a:defRPr>
      </a:lvl9pPr>
    </p:titleStyle>
    <p:bodyStyle>
      <a:lvl1pPr marL="406400" indent="-406400" algn="l" rtl="0" fontAlgn="base">
        <a:spcBef>
          <a:spcPts val="2500"/>
        </a:spcBef>
        <a:spcAft>
          <a:spcPct val="0"/>
        </a:spcAft>
        <a:buSzPct val="46000"/>
        <a:buChar char="•"/>
        <a:defRPr sz="3800" kern="1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  <a:sym typeface="Helvetica Neue Light" charset="0"/>
        </a:defRPr>
      </a:lvl1pPr>
      <a:lvl2pPr marL="800100" indent="-406400" algn="l" rtl="0" fontAlgn="base">
        <a:spcBef>
          <a:spcPts val="2500"/>
        </a:spcBef>
        <a:spcAft>
          <a:spcPct val="0"/>
        </a:spcAft>
        <a:buSzPct val="46000"/>
        <a:buChar char="•"/>
        <a:defRPr sz="3800" kern="1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  <a:sym typeface="Helvetica Neue Light" charset="0"/>
        </a:defRPr>
      </a:lvl2pPr>
      <a:lvl3pPr marL="1244600" indent="-406400" algn="l" rtl="0" fontAlgn="base">
        <a:spcBef>
          <a:spcPts val="2500"/>
        </a:spcBef>
        <a:spcAft>
          <a:spcPct val="0"/>
        </a:spcAft>
        <a:buSzPct val="46000"/>
        <a:buChar char="•"/>
        <a:defRPr sz="3800" kern="1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  <a:sym typeface="Helvetica Neue Light" charset="0"/>
        </a:defRPr>
      </a:lvl3pPr>
      <a:lvl4pPr marL="1689100" indent="-406400" algn="l" rtl="0" fontAlgn="base">
        <a:spcBef>
          <a:spcPts val="2500"/>
        </a:spcBef>
        <a:spcAft>
          <a:spcPct val="0"/>
        </a:spcAft>
        <a:buSzPct val="46000"/>
        <a:buChar char="•"/>
        <a:defRPr sz="3800" kern="1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  <a:sym typeface="Helvetica Neue Light" charset="0"/>
        </a:defRPr>
      </a:lvl4pPr>
      <a:lvl5pPr marL="2133600" indent="-406400" algn="l" rtl="0" fontAlgn="base">
        <a:spcBef>
          <a:spcPts val="2500"/>
        </a:spcBef>
        <a:spcAft>
          <a:spcPct val="0"/>
        </a:spcAft>
        <a:buSzPct val="46000"/>
        <a:buChar char="•"/>
        <a:defRPr sz="3800" kern="1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  <a:sym typeface="Helvetica Neue Light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787400" y="254000"/>
            <a:ext cx="11430000" cy="2438400"/>
          </a:xfrm>
          <a:prstGeom prst="rect">
            <a:avLst/>
          </a:prstGeom>
          <a:noFill/>
          <a:ln>
            <a:noFill/>
          </a:ln>
          <a:effectLst>
            <a:outerShdw blurRad="127000" dist="76199" dir="2700000" algn="ctr" rotWithShape="0">
              <a:schemeClr val="bg2">
                <a:alpha val="75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50800" tIns="50800" rIns="50800" bIns="50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>
                <a:sym typeface="Helvetica Neue" charset="0"/>
              </a:rPr>
              <a:t>Click to edit Master title style</a:t>
            </a:r>
          </a:p>
        </p:txBody>
      </p:sp>
      <p:sp>
        <p:nvSpPr>
          <p:cNvPr id="28674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787400" y="2781300"/>
            <a:ext cx="11430000" cy="5715000"/>
          </a:xfrm>
          <a:prstGeom prst="rect">
            <a:avLst/>
          </a:prstGeom>
          <a:noFill/>
          <a:ln>
            <a:noFill/>
          </a:ln>
          <a:effectLst>
            <a:outerShdw blurRad="127000" dist="76199" dir="2700000" algn="ctr" rotWithShape="0">
              <a:schemeClr val="bg2">
                <a:alpha val="75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50800" tIns="50800" rIns="50800" bIns="50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>
                <a:sym typeface="Helvetica Neue Light" charset="0"/>
              </a:rPr>
              <a:t>Click to edit Master text styles</a:t>
            </a:r>
          </a:p>
          <a:p>
            <a:pPr lvl="1"/>
            <a:r>
              <a:rPr lang="en-US" smtClean="0">
                <a:sym typeface="Helvetica Neue Light" charset="0"/>
              </a:rPr>
              <a:t>Second level</a:t>
            </a:r>
          </a:p>
          <a:p>
            <a:pPr lvl="2"/>
            <a:r>
              <a:rPr lang="en-US" smtClean="0">
                <a:sym typeface="Helvetica Neue Light" charset="0"/>
              </a:rPr>
              <a:t>Third level</a:t>
            </a:r>
          </a:p>
          <a:p>
            <a:pPr lvl="3"/>
            <a:r>
              <a:rPr lang="en-US" smtClean="0">
                <a:sym typeface="Helvetica Neue Light" charset="0"/>
              </a:rPr>
              <a:t>Fourth level</a:t>
            </a:r>
          </a:p>
          <a:p>
            <a:pPr lvl="4"/>
            <a:r>
              <a:rPr lang="en-US" smtClean="0">
                <a:sym typeface="Helvetica Neue Light" charset="0"/>
              </a:rPr>
              <a:t>Fifth level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994" r:id="rId1"/>
    <p:sldLayoutId id="2147483995" r:id="rId2"/>
    <p:sldLayoutId id="2147483996" r:id="rId3"/>
    <p:sldLayoutId id="2147483997" r:id="rId4"/>
    <p:sldLayoutId id="2147483998" r:id="rId5"/>
    <p:sldLayoutId id="2147483999" r:id="rId6"/>
    <p:sldLayoutId id="2147484000" r:id="rId7"/>
    <p:sldLayoutId id="2147484001" r:id="rId8"/>
    <p:sldLayoutId id="2147484002" r:id="rId9"/>
    <p:sldLayoutId id="2147484003" r:id="rId10"/>
    <p:sldLayoutId id="2147484004" r:id="rId11"/>
  </p:sldLayoutIdLst>
  <p:transition/>
  <p:txStyles>
    <p:titleStyle>
      <a:lvl1pPr algn="l" rtl="0" fontAlgn="base">
        <a:spcBef>
          <a:spcPct val="0"/>
        </a:spcBef>
        <a:spcAft>
          <a:spcPct val="0"/>
        </a:spcAft>
        <a:defRPr sz="7000" kern="1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  <a:sym typeface="Helvetica Neue" charset="0"/>
        </a:defRPr>
      </a:lvl1pPr>
      <a:lvl2pPr algn="l" rtl="0" fontAlgn="base">
        <a:spcBef>
          <a:spcPct val="0"/>
        </a:spcBef>
        <a:spcAft>
          <a:spcPct val="0"/>
        </a:spcAft>
        <a:defRPr sz="7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Helvetica Neue" charset="0"/>
          <a:ea typeface="ヒラギノ角ゴ ProN W3" charset="0"/>
          <a:cs typeface="ヒラギノ角ゴ ProN W3" charset="0"/>
          <a:sym typeface="Helvetica Neue" charset="0"/>
        </a:defRPr>
      </a:lvl2pPr>
      <a:lvl3pPr algn="l" rtl="0" fontAlgn="base">
        <a:spcBef>
          <a:spcPct val="0"/>
        </a:spcBef>
        <a:spcAft>
          <a:spcPct val="0"/>
        </a:spcAft>
        <a:defRPr sz="7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Helvetica Neue" charset="0"/>
          <a:ea typeface="ヒラギノ角ゴ ProN W3" charset="0"/>
          <a:cs typeface="ヒラギノ角ゴ ProN W3" charset="0"/>
          <a:sym typeface="Helvetica Neue" charset="0"/>
        </a:defRPr>
      </a:lvl3pPr>
      <a:lvl4pPr algn="l" rtl="0" fontAlgn="base">
        <a:spcBef>
          <a:spcPct val="0"/>
        </a:spcBef>
        <a:spcAft>
          <a:spcPct val="0"/>
        </a:spcAft>
        <a:defRPr sz="7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Helvetica Neue" charset="0"/>
          <a:ea typeface="ヒラギノ角ゴ ProN W3" charset="0"/>
          <a:cs typeface="ヒラギノ角ゴ ProN W3" charset="0"/>
          <a:sym typeface="Helvetica Neue" charset="0"/>
        </a:defRPr>
      </a:lvl4pPr>
      <a:lvl5pPr algn="l" rtl="0" fontAlgn="base">
        <a:spcBef>
          <a:spcPct val="0"/>
        </a:spcBef>
        <a:spcAft>
          <a:spcPct val="0"/>
        </a:spcAft>
        <a:defRPr sz="7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Helvetica Neue" charset="0"/>
          <a:ea typeface="ヒラギノ角ゴ ProN W3" charset="0"/>
          <a:cs typeface="ヒラギノ角ゴ ProN W3" charset="0"/>
          <a:sym typeface="Helvetica Neue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7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Helvetica Neue" charset="0"/>
          <a:ea typeface="ヒラギノ角ゴ ProN W3" charset="0"/>
          <a:cs typeface="ヒラギノ角ゴ ProN W3" charset="0"/>
          <a:sym typeface="Helvetica Neue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7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Helvetica Neue" charset="0"/>
          <a:ea typeface="ヒラギノ角ゴ ProN W3" charset="0"/>
          <a:cs typeface="ヒラギノ角ゴ ProN W3" charset="0"/>
          <a:sym typeface="Helvetica Neue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7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Helvetica Neue" charset="0"/>
          <a:ea typeface="ヒラギノ角ゴ ProN W3" charset="0"/>
          <a:cs typeface="ヒラギノ角ゴ ProN W3" charset="0"/>
          <a:sym typeface="Helvetica Neue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7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Helvetica Neue" charset="0"/>
          <a:ea typeface="ヒラギノ角ゴ ProN W3" charset="0"/>
          <a:cs typeface="ヒラギノ角ゴ ProN W3" charset="0"/>
          <a:sym typeface="Helvetica Neue" charset="0"/>
        </a:defRPr>
      </a:lvl9pPr>
    </p:titleStyle>
    <p:bodyStyle>
      <a:lvl1pPr marL="406400" indent="-406400" algn="l" rtl="0" fontAlgn="base">
        <a:spcBef>
          <a:spcPts val="2500"/>
        </a:spcBef>
        <a:spcAft>
          <a:spcPct val="0"/>
        </a:spcAft>
        <a:buSzPct val="46000"/>
        <a:buChar char="•"/>
        <a:defRPr sz="3800" kern="1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  <a:sym typeface="Helvetica Neue Light" charset="0"/>
        </a:defRPr>
      </a:lvl1pPr>
      <a:lvl2pPr marL="800100" indent="-406400" algn="l" rtl="0" fontAlgn="base">
        <a:spcBef>
          <a:spcPts val="2500"/>
        </a:spcBef>
        <a:spcAft>
          <a:spcPct val="0"/>
        </a:spcAft>
        <a:buSzPct val="46000"/>
        <a:buChar char="•"/>
        <a:defRPr sz="3800" kern="1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  <a:sym typeface="Helvetica Neue Light" charset="0"/>
        </a:defRPr>
      </a:lvl2pPr>
      <a:lvl3pPr marL="1244600" indent="-406400" algn="l" rtl="0" fontAlgn="base">
        <a:spcBef>
          <a:spcPts val="2500"/>
        </a:spcBef>
        <a:spcAft>
          <a:spcPct val="0"/>
        </a:spcAft>
        <a:buSzPct val="46000"/>
        <a:buChar char="•"/>
        <a:defRPr sz="3800" kern="1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  <a:sym typeface="Helvetica Neue Light" charset="0"/>
        </a:defRPr>
      </a:lvl3pPr>
      <a:lvl4pPr marL="1689100" indent="-406400" algn="l" rtl="0" fontAlgn="base">
        <a:spcBef>
          <a:spcPts val="2500"/>
        </a:spcBef>
        <a:spcAft>
          <a:spcPct val="0"/>
        </a:spcAft>
        <a:buSzPct val="46000"/>
        <a:buChar char="•"/>
        <a:defRPr sz="3800" kern="1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  <a:sym typeface="Helvetica Neue Light" charset="0"/>
        </a:defRPr>
      </a:lvl4pPr>
      <a:lvl5pPr marL="2133600" indent="-406400" algn="l" rtl="0" fontAlgn="base">
        <a:spcBef>
          <a:spcPts val="2500"/>
        </a:spcBef>
        <a:spcAft>
          <a:spcPct val="0"/>
        </a:spcAft>
        <a:buSzPct val="46000"/>
        <a:buChar char="•"/>
        <a:defRPr sz="3800" kern="1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  <a:sym typeface="Helvetica Neue Light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787400" y="254000"/>
            <a:ext cx="11430000" cy="2438400"/>
          </a:xfrm>
          <a:prstGeom prst="rect">
            <a:avLst/>
          </a:prstGeom>
          <a:noFill/>
          <a:ln>
            <a:noFill/>
          </a:ln>
          <a:effectLst>
            <a:outerShdw blurRad="127000" dist="76199" dir="2700000" algn="ctr" rotWithShape="0">
              <a:schemeClr val="bg2">
                <a:alpha val="75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50800" tIns="50800" rIns="50800" bIns="50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>
                <a:sym typeface="Helvetica Neue" charset="0"/>
              </a:rPr>
              <a:t>Click to edit Master title style</a:t>
            </a:r>
          </a:p>
        </p:txBody>
      </p:sp>
      <p:sp>
        <p:nvSpPr>
          <p:cNvPr id="29698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787400" y="2781300"/>
            <a:ext cx="11430000" cy="5715000"/>
          </a:xfrm>
          <a:prstGeom prst="rect">
            <a:avLst/>
          </a:prstGeom>
          <a:noFill/>
          <a:ln>
            <a:noFill/>
          </a:ln>
          <a:effectLst>
            <a:outerShdw blurRad="127000" dist="76199" dir="2700000" algn="ctr" rotWithShape="0">
              <a:schemeClr val="bg2">
                <a:alpha val="75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50800" tIns="50800" rIns="50800" bIns="50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>
                <a:sym typeface="Helvetica Neue Light" charset="0"/>
              </a:rPr>
              <a:t>Click to edit Master text styles</a:t>
            </a:r>
          </a:p>
          <a:p>
            <a:pPr lvl="1"/>
            <a:r>
              <a:rPr lang="en-US" smtClean="0">
                <a:sym typeface="Helvetica Neue Light" charset="0"/>
              </a:rPr>
              <a:t>Second level</a:t>
            </a:r>
          </a:p>
          <a:p>
            <a:pPr lvl="2"/>
            <a:r>
              <a:rPr lang="en-US" smtClean="0">
                <a:sym typeface="Helvetica Neue Light" charset="0"/>
              </a:rPr>
              <a:t>Third level</a:t>
            </a:r>
          </a:p>
          <a:p>
            <a:pPr lvl="3"/>
            <a:r>
              <a:rPr lang="en-US" smtClean="0">
                <a:sym typeface="Helvetica Neue Light" charset="0"/>
              </a:rPr>
              <a:t>Fourth level</a:t>
            </a:r>
          </a:p>
          <a:p>
            <a:pPr lvl="4"/>
            <a:r>
              <a:rPr lang="en-US" smtClean="0">
                <a:sym typeface="Helvetica Neue Light" charset="0"/>
              </a:rPr>
              <a:t>Fifth level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4005" r:id="rId1"/>
    <p:sldLayoutId id="2147484006" r:id="rId2"/>
    <p:sldLayoutId id="2147484007" r:id="rId3"/>
    <p:sldLayoutId id="2147484008" r:id="rId4"/>
    <p:sldLayoutId id="2147484009" r:id="rId5"/>
    <p:sldLayoutId id="2147484010" r:id="rId6"/>
    <p:sldLayoutId id="2147484011" r:id="rId7"/>
    <p:sldLayoutId id="2147484012" r:id="rId8"/>
    <p:sldLayoutId id="2147484013" r:id="rId9"/>
    <p:sldLayoutId id="2147484014" r:id="rId10"/>
    <p:sldLayoutId id="2147484015" r:id="rId11"/>
  </p:sldLayoutIdLst>
  <p:transition/>
  <p:txStyles>
    <p:titleStyle>
      <a:lvl1pPr algn="l" rtl="0" fontAlgn="base">
        <a:spcBef>
          <a:spcPct val="0"/>
        </a:spcBef>
        <a:spcAft>
          <a:spcPct val="0"/>
        </a:spcAft>
        <a:defRPr sz="7000" kern="1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  <a:sym typeface="Helvetica Neue" charset="0"/>
        </a:defRPr>
      </a:lvl1pPr>
      <a:lvl2pPr algn="l" rtl="0" fontAlgn="base">
        <a:spcBef>
          <a:spcPct val="0"/>
        </a:spcBef>
        <a:spcAft>
          <a:spcPct val="0"/>
        </a:spcAft>
        <a:defRPr sz="7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Helvetica Neue" charset="0"/>
          <a:ea typeface="ヒラギノ角ゴ ProN W3" charset="0"/>
          <a:cs typeface="ヒラギノ角ゴ ProN W3" charset="0"/>
          <a:sym typeface="Helvetica Neue" charset="0"/>
        </a:defRPr>
      </a:lvl2pPr>
      <a:lvl3pPr algn="l" rtl="0" fontAlgn="base">
        <a:spcBef>
          <a:spcPct val="0"/>
        </a:spcBef>
        <a:spcAft>
          <a:spcPct val="0"/>
        </a:spcAft>
        <a:defRPr sz="7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Helvetica Neue" charset="0"/>
          <a:ea typeface="ヒラギノ角ゴ ProN W3" charset="0"/>
          <a:cs typeface="ヒラギノ角ゴ ProN W3" charset="0"/>
          <a:sym typeface="Helvetica Neue" charset="0"/>
        </a:defRPr>
      </a:lvl3pPr>
      <a:lvl4pPr algn="l" rtl="0" fontAlgn="base">
        <a:spcBef>
          <a:spcPct val="0"/>
        </a:spcBef>
        <a:spcAft>
          <a:spcPct val="0"/>
        </a:spcAft>
        <a:defRPr sz="7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Helvetica Neue" charset="0"/>
          <a:ea typeface="ヒラギノ角ゴ ProN W3" charset="0"/>
          <a:cs typeface="ヒラギノ角ゴ ProN W3" charset="0"/>
          <a:sym typeface="Helvetica Neue" charset="0"/>
        </a:defRPr>
      </a:lvl4pPr>
      <a:lvl5pPr algn="l" rtl="0" fontAlgn="base">
        <a:spcBef>
          <a:spcPct val="0"/>
        </a:spcBef>
        <a:spcAft>
          <a:spcPct val="0"/>
        </a:spcAft>
        <a:defRPr sz="7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Helvetica Neue" charset="0"/>
          <a:ea typeface="ヒラギノ角ゴ ProN W3" charset="0"/>
          <a:cs typeface="ヒラギノ角ゴ ProN W3" charset="0"/>
          <a:sym typeface="Helvetica Neue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7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Helvetica Neue" charset="0"/>
          <a:ea typeface="ヒラギノ角ゴ ProN W3" charset="0"/>
          <a:cs typeface="ヒラギノ角ゴ ProN W3" charset="0"/>
          <a:sym typeface="Helvetica Neue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7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Helvetica Neue" charset="0"/>
          <a:ea typeface="ヒラギノ角ゴ ProN W3" charset="0"/>
          <a:cs typeface="ヒラギノ角ゴ ProN W3" charset="0"/>
          <a:sym typeface="Helvetica Neue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7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Helvetica Neue" charset="0"/>
          <a:ea typeface="ヒラギノ角ゴ ProN W3" charset="0"/>
          <a:cs typeface="ヒラギノ角ゴ ProN W3" charset="0"/>
          <a:sym typeface="Helvetica Neue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7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Helvetica Neue" charset="0"/>
          <a:ea typeface="ヒラギノ角ゴ ProN W3" charset="0"/>
          <a:cs typeface="ヒラギノ角ゴ ProN W3" charset="0"/>
          <a:sym typeface="Helvetica Neue" charset="0"/>
        </a:defRPr>
      </a:lvl9pPr>
    </p:titleStyle>
    <p:bodyStyle>
      <a:lvl1pPr marL="406400" indent="-406400" algn="l" rtl="0" fontAlgn="base">
        <a:spcBef>
          <a:spcPts val="2500"/>
        </a:spcBef>
        <a:spcAft>
          <a:spcPct val="0"/>
        </a:spcAft>
        <a:buSzPct val="46000"/>
        <a:buChar char="•"/>
        <a:defRPr sz="3800" kern="1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  <a:sym typeface="Helvetica Neue Light" charset="0"/>
        </a:defRPr>
      </a:lvl1pPr>
      <a:lvl2pPr marL="800100" indent="-406400" algn="l" rtl="0" fontAlgn="base">
        <a:spcBef>
          <a:spcPts val="2500"/>
        </a:spcBef>
        <a:spcAft>
          <a:spcPct val="0"/>
        </a:spcAft>
        <a:buSzPct val="46000"/>
        <a:buChar char="•"/>
        <a:defRPr sz="3800" kern="1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  <a:sym typeface="Helvetica Neue Light" charset="0"/>
        </a:defRPr>
      </a:lvl2pPr>
      <a:lvl3pPr marL="1244600" indent="-406400" algn="l" rtl="0" fontAlgn="base">
        <a:spcBef>
          <a:spcPts val="2500"/>
        </a:spcBef>
        <a:spcAft>
          <a:spcPct val="0"/>
        </a:spcAft>
        <a:buSzPct val="46000"/>
        <a:buChar char="•"/>
        <a:defRPr sz="3800" kern="1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  <a:sym typeface="Helvetica Neue Light" charset="0"/>
        </a:defRPr>
      </a:lvl3pPr>
      <a:lvl4pPr marL="1689100" indent="-406400" algn="l" rtl="0" fontAlgn="base">
        <a:spcBef>
          <a:spcPts val="2500"/>
        </a:spcBef>
        <a:spcAft>
          <a:spcPct val="0"/>
        </a:spcAft>
        <a:buSzPct val="46000"/>
        <a:buChar char="•"/>
        <a:defRPr sz="3800" kern="1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  <a:sym typeface="Helvetica Neue Light" charset="0"/>
        </a:defRPr>
      </a:lvl4pPr>
      <a:lvl5pPr marL="2133600" indent="-406400" algn="l" rtl="0" fontAlgn="base">
        <a:spcBef>
          <a:spcPts val="2500"/>
        </a:spcBef>
        <a:spcAft>
          <a:spcPct val="0"/>
        </a:spcAft>
        <a:buSzPct val="46000"/>
        <a:buChar char="•"/>
        <a:defRPr sz="3800" kern="1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  <a:sym typeface="Helvetica Neue Light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787400" y="254000"/>
            <a:ext cx="11430000" cy="2438400"/>
          </a:xfrm>
          <a:prstGeom prst="rect">
            <a:avLst/>
          </a:prstGeom>
          <a:noFill/>
          <a:ln>
            <a:noFill/>
          </a:ln>
          <a:effectLst>
            <a:outerShdw blurRad="127000" dist="76199" dir="2700000" algn="ctr" rotWithShape="0">
              <a:schemeClr val="bg2">
                <a:alpha val="75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50800" tIns="50800" rIns="50800" bIns="50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>
                <a:sym typeface="Helvetica Neue" charset="0"/>
              </a:rPr>
              <a:t>Click to edit Master title style</a:t>
            </a:r>
          </a:p>
        </p:txBody>
      </p:sp>
      <p:sp>
        <p:nvSpPr>
          <p:cNvPr id="30722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787400" y="2781300"/>
            <a:ext cx="11430000" cy="5715000"/>
          </a:xfrm>
          <a:prstGeom prst="rect">
            <a:avLst/>
          </a:prstGeom>
          <a:noFill/>
          <a:ln>
            <a:noFill/>
          </a:ln>
          <a:effectLst>
            <a:outerShdw blurRad="127000" dist="76199" dir="2700000" algn="ctr" rotWithShape="0">
              <a:schemeClr val="bg2">
                <a:alpha val="75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50800" tIns="50800" rIns="50800" bIns="50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>
                <a:sym typeface="Helvetica Neue Light" charset="0"/>
              </a:rPr>
              <a:t>Click to edit Master text styles</a:t>
            </a:r>
          </a:p>
          <a:p>
            <a:pPr lvl="1"/>
            <a:r>
              <a:rPr lang="en-US" smtClean="0">
                <a:sym typeface="Helvetica Neue Light" charset="0"/>
              </a:rPr>
              <a:t>Second level</a:t>
            </a:r>
          </a:p>
          <a:p>
            <a:pPr lvl="2"/>
            <a:r>
              <a:rPr lang="en-US" smtClean="0">
                <a:sym typeface="Helvetica Neue Light" charset="0"/>
              </a:rPr>
              <a:t>Third level</a:t>
            </a:r>
          </a:p>
          <a:p>
            <a:pPr lvl="3"/>
            <a:r>
              <a:rPr lang="en-US" smtClean="0">
                <a:sym typeface="Helvetica Neue Light" charset="0"/>
              </a:rPr>
              <a:t>Fourth level</a:t>
            </a:r>
          </a:p>
          <a:p>
            <a:pPr lvl="4"/>
            <a:r>
              <a:rPr lang="en-US" smtClean="0">
                <a:sym typeface="Helvetica Neue Light" charset="0"/>
              </a:rPr>
              <a:t>Fifth level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4016" r:id="rId1"/>
    <p:sldLayoutId id="2147484017" r:id="rId2"/>
    <p:sldLayoutId id="2147484018" r:id="rId3"/>
    <p:sldLayoutId id="2147484019" r:id="rId4"/>
    <p:sldLayoutId id="2147484020" r:id="rId5"/>
    <p:sldLayoutId id="2147484021" r:id="rId6"/>
    <p:sldLayoutId id="2147484022" r:id="rId7"/>
    <p:sldLayoutId id="2147484023" r:id="rId8"/>
    <p:sldLayoutId id="2147484024" r:id="rId9"/>
    <p:sldLayoutId id="2147484025" r:id="rId10"/>
    <p:sldLayoutId id="2147484026" r:id="rId11"/>
  </p:sldLayoutIdLst>
  <p:transition/>
  <p:txStyles>
    <p:titleStyle>
      <a:lvl1pPr algn="l" rtl="0" fontAlgn="base">
        <a:spcBef>
          <a:spcPct val="0"/>
        </a:spcBef>
        <a:spcAft>
          <a:spcPct val="0"/>
        </a:spcAft>
        <a:defRPr sz="7000" kern="1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  <a:sym typeface="Helvetica Neue" charset="0"/>
        </a:defRPr>
      </a:lvl1pPr>
      <a:lvl2pPr algn="l" rtl="0" fontAlgn="base">
        <a:spcBef>
          <a:spcPct val="0"/>
        </a:spcBef>
        <a:spcAft>
          <a:spcPct val="0"/>
        </a:spcAft>
        <a:defRPr sz="7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Helvetica Neue" charset="0"/>
          <a:ea typeface="ヒラギノ角ゴ ProN W3" charset="0"/>
          <a:cs typeface="ヒラギノ角ゴ ProN W3" charset="0"/>
          <a:sym typeface="Helvetica Neue" charset="0"/>
        </a:defRPr>
      </a:lvl2pPr>
      <a:lvl3pPr algn="l" rtl="0" fontAlgn="base">
        <a:spcBef>
          <a:spcPct val="0"/>
        </a:spcBef>
        <a:spcAft>
          <a:spcPct val="0"/>
        </a:spcAft>
        <a:defRPr sz="7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Helvetica Neue" charset="0"/>
          <a:ea typeface="ヒラギノ角ゴ ProN W3" charset="0"/>
          <a:cs typeface="ヒラギノ角ゴ ProN W3" charset="0"/>
          <a:sym typeface="Helvetica Neue" charset="0"/>
        </a:defRPr>
      </a:lvl3pPr>
      <a:lvl4pPr algn="l" rtl="0" fontAlgn="base">
        <a:spcBef>
          <a:spcPct val="0"/>
        </a:spcBef>
        <a:spcAft>
          <a:spcPct val="0"/>
        </a:spcAft>
        <a:defRPr sz="7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Helvetica Neue" charset="0"/>
          <a:ea typeface="ヒラギノ角ゴ ProN W3" charset="0"/>
          <a:cs typeface="ヒラギノ角ゴ ProN W3" charset="0"/>
          <a:sym typeface="Helvetica Neue" charset="0"/>
        </a:defRPr>
      </a:lvl4pPr>
      <a:lvl5pPr algn="l" rtl="0" fontAlgn="base">
        <a:spcBef>
          <a:spcPct val="0"/>
        </a:spcBef>
        <a:spcAft>
          <a:spcPct val="0"/>
        </a:spcAft>
        <a:defRPr sz="7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Helvetica Neue" charset="0"/>
          <a:ea typeface="ヒラギノ角ゴ ProN W3" charset="0"/>
          <a:cs typeface="ヒラギノ角ゴ ProN W3" charset="0"/>
          <a:sym typeface="Helvetica Neue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7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Helvetica Neue" charset="0"/>
          <a:ea typeface="ヒラギノ角ゴ ProN W3" charset="0"/>
          <a:cs typeface="ヒラギノ角ゴ ProN W3" charset="0"/>
          <a:sym typeface="Helvetica Neue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7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Helvetica Neue" charset="0"/>
          <a:ea typeface="ヒラギノ角ゴ ProN W3" charset="0"/>
          <a:cs typeface="ヒラギノ角ゴ ProN W3" charset="0"/>
          <a:sym typeface="Helvetica Neue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7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Helvetica Neue" charset="0"/>
          <a:ea typeface="ヒラギノ角ゴ ProN W3" charset="0"/>
          <a:cs typeface="ヒラギノ角ゴ ProN W3" charset="0"/>
          <a:sym typeface="Helvetica Neue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7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Helvetica Neue" charset="0"/>
          <a:ea typeface="ヒラギノ角ゴ ProN W3" charset="0"/>
          <a:cs typeface="ヒラギノ角ゴ ProN W3" charset="0"/>
          <a:sym typeface="Helvetica Neue" charset="0"/>
        </a:defRPr>
      </a:lvl9pPr>
    </p:titleStyle>
    <p:bodyStyle>
      <a:lvl1pPr marL="406400" indent="-406400" algn="l" rtl="0" fontAlgn="base">
        <a:spcBef>
          <a:spcPts val="2500"/>
        </a:spcBef>
        <a:spcAft>
          <a:spcPct val="0"/>
        </a:spcAft>
        <a:buSzPct val="46000"/>
        <a:buChar char="•"/>
        <a:defRPr sz="3800" kern="1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  <a:sym typeface="Helvetica Neue Light" charset="0"/>
        </a:defRPr>
      </a:lvl1pPr>
      <a:lvl2pPr marL="800100" indent="-406400" algn="l" rtl="0" fontAlgn="base">
        <a:spcBef>
          <a:spcPts val="2500"/>
        </a:spcBef>
        <a:spcAft>
          <a:spcPct val="0"/>
        </a:spcAft>
        <a:buSzPct val="46000"/>
        <a:buChar char="•"/>
        <a:defRPr sz="3800" kern="1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  <a:sym typeface="Helvetica Neue Light" charset="0"/>
        </a:defRPr>
      </a:lvl2pPr>
      <a:lvl3pPr marL="1244600" indent="-406400" algn="l" rtl="0" fontAlgn="base">
        <a:spcBef>
          <a:spcPts val="2500"/>
        </a:spcBef>
        <a:spcAft>
          <a:spcPct val="0"/>
        </a:spcAft>
        <a:buSzPct val="46000"/>
        <a:buChar char="•"/>
        <a:defRPr sz="3800" kern="1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  <a:sym typeface="Helvetica Neue Light" charset="0"/>
        </a:defRPr>
      </a:lvl3pPr>
      <a:lvl4pPr marL="1689100" indent="-406400" algn="l" rtl="0" fontAlgn="base">
        <a:spcBef>
          <a:spcPts val="2500"/>
        </a:spcBef>
        <a:spcAft>
          <a:spcPct val="0"/>
        </a:spcAft>
        <a:buSzPct val="46000"/>
        <a:buChar char="•"/>
        <a:defRPr sz="3800" kern="1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  <a:sym typeface="Helvetica Neue Light" charset="0"/>
        </a:defRPr>
      </a:lvl4pPr>
      <a:lvl5pPr marL="2133600" indent="-406400" algn="l" rtl="0" fontAlgn="base">
        <a:spcBef>
          <a:spcPts val="2500"/>
        </a:spcBef>
        <a:spcAft>
          <a:spcPct val="0"/>
        </a:spcAft>
        <a:buSzPct val="46000"/>
        <a:buChar char="•"/>
        <a:defRPr sz="3800" kern="1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  <a:sym typeface="Helvetica Neue Light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1270000" y="1638300"/>
            <a:ext cx="10464800" cy="330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50800" tIns="50800" rIns="50800" bIns="5080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>
                <a:sym typeface="Gill Sans" charset="0"/>
              </a:rPr>
              <a:t>Click to edit Master title style</a:t>
            </a:r>
          </a:p>
        </p:txBody>
      </p:sp>
      <p:sp>
        <p:nvSpPr>
          <p:cNvPr id="31746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1270000" y="5029200"/>
            <a:ext cx="10464800" cy="1130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50800" tIns="50800" rIns="50800" bIns="50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>
                <a:sym typeface="Gill Sans" charset="0"/>
              </a:rPr>
              <a:t>Click to edit Master text styles</a:t>
            </a:r>
          </a:p>
          <a:p>
            <a:pPr lvl="1"/>
            <a:r>
              <a:rPr lang="en-US" smtClean="0">
                <a:sym typeface="Gill Sans" charset="0"/>
              </a:rPr>
              <a:t>Second level</a:t>
            </a:r>
          </a:p>
          <a:p>
            <a:pPr lvl="2"/>
            <a:r>
              <a:rPr lang="en-US" smtClean="0">
                <a:sym typeface="Gill Sans" charset="0"/>
              </a:rPr>
              <a:t>Third level</a:t>
            </a:r>
          </a:p>
          <a:p>
            <a:pPr lvl="3"/>
            <a:r>
              <a:rPr lang="en-US" smtClean="0">
                <a:sym typeface="Gill Sans" charset="0"/>
              </a:rPr>
              <a:t>Fourth level</a:t>
            </a:r>
          </a:p>
          <a:p>
            <a:pPr lvl="4"/>
            <a:r>
              <a:rPr lang="en-US" smtClean="0">
                <a:sym typeface="Gill Sans" charset="0"/>
              </a:rPr>
              <a:t>Fifth level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4027" r:id="rId1"/>
    <p:sldLayoutId id="2147484028" r:id="rId2"/>
    <p:sldLayoutId id="2147484029" r:id="rId3"/>
    <p:sldLayoutId id="2147484030" r:id="rId4"/>
    <p:sldLayoutId id="2147484031" r:id="rId5"/>
    <p:sldLayoutId id="2147484032" r:id="rId6"/>
    <p:sldLayoutId id="2147484033" r:id="rId7"/>
    <p:sldLayoutId id="2147484034" r:id="rId8"/>
    <p:sldLayoutId id="2147484035" r:id="rId9"/>
    <p:sldLayoutId id="2147484036" r:id="rId10"/>
    <p:sldLayoutId id="2147484037" r:id="rId11"/>
  </p:sldLayoutIdLst>
  <p:transition/>
  <p:txStyles>
    <p:titleStyle>
      <a:lvl1pPr algn="ctr" rtl="0" fontAlgn="base">
        <a:spcBef>
          <a:spcPct val="0"/>
        </a:spcBef>
        <a:spcAft>
          <a:spcPct val="0"/>
        </a:spcAft>
        <a:defRPr sz="8400" kern="1200">
          <a:solidFill>
            <a:schemeClr val="tx1"/>
          </a:solidFill>
          <a:latin typeface="+mj-lt"/>
          <a:ea typeface="+mj-ea"/>
          <a:cs typeface="+mj-cs"/>
          <a:sym typeface="Gill Sans" charset="0"/>
        </a:defRPr>
      </a:lvl1pPr>
      <a:lvl2pPr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2pPr>
      <a:lvl3pPr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3pPr>
      <a:lvl4pPr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4pPr>
      <a:lvl5pPr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9pPr>
    </p:titleStyle>
    <p:bodyStyle>
      <a:lvl1pPr algn="ctr" rtl="0" fontAlgn="base">
        <a:spcBef>
          <a:spcPct val="0"/>
        </a:spcBef>
        <a:spcAft>
          <a:spcPct val="0"/>
        </a:spcAft>
        <a:defRPr sz="3600" kern="1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1pPr>
      <a:lvl2pPr algn="ctr" rtl="0" fontAlgn="base">
        <a:spcBef>
          <a:spcPct val="0"/>
        </a:spcBef>
        <a:spcAft>
          <a:spcPct val="0"/>
        </a:spcAft>
        <a:defRPr sz="3600" kern="1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2pPr>
      <a:lvl3pPr algn="ctr" rtl="0" fontAlgn="base">
        <a:spcBef>
          <a:spcPct val="0"/>
        </a:spcBef>
        <a:spcAft>
          <a:spcPct val="0"/>
        </a:spcAft>
        <a:defRPr sz="3600" kern="1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3pPr>
      <a:lvl4pPr algn="ctr" rtl="0" fontAlgn="base">
        <a:spcBef>
          <a:spcPct val="0"/>
        </a:spcBef>
        <a:spcAft>
          <a:spcPct val="0"/>
        </a:spcAft>
        <a:defRPr sz="3600" kern="1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4pPr>
      <a:lvl5pPr algn="ctr" rtl="0" fontAlgn="base">
        <a:spcBef>
          <a:spcPct val="0"/>
        </a:spcBef>
        <a:spcAft>
          <a:spcPct val="0"/>
        </a:spcAft>
        <a:defRPr sz="3600" kern="1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1270000" y="254000"/>
            <a:ext cx="10464800" cy="2438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50800" tIns="50800" rIns="50800" bIns="50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>
                <a:sym typeface="Gill Sans" charset="0"/>
              </a:rPr>
              <a:t>Click to edit Master title style</a:t>
            </a:r>
          </a:p>
        </p:txBody>
      </p:sp>
      <p:sp>
        <p:nvSpPr>
          <p:cNvPr id="32770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1270000" y="2768600"/>
            <a:ext cx="10464800" cy="571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50800" tIns="50800" rIns="50800" bIns="50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>
                <a:sym typeface="Gill Sans" charset="0"/>
              </a:rPr>
              <a:t>Click to edit Master text styles</a:t>
            </a:r>
          </a:p>
          <a:p>
            <a:pPr lvl="1"/>
            <a:r>
              <a:rPr lang="en-US" smtClean="0">
                <a:sym typeface="Gill Sans" charset="0"/>
              </a:rPr>
              <a:t>Second level</a:t>
            </a:r>
          </a:p>
          <a:p>
            <a:pPr lvl="2"/>
            <a:r>
              <a:rPr lang="en-US" smtClean="0">
                <a:sym typeface="Gill Sans" charset="0"/>
              </a:rPr>
              <a:t>Third level</a:t>
            </a:r>
          </a:p>
          <a:p>
            <a:pPr lvl="3"/>
            <a:r>
              <a:rPr lang="en-US" smtClean="0">
                <a:sym typeface="Gill Sans" charset="0"/>
              </a:rPr>
              <a:t>Fourth level</a:t>
            </a:r>
          </a:p>
          <a:p>
            <a:pPr lvl="4"/>
            <a:r>
              <a:rPr lang="en-US" smtClean="0">
                <a:sym typeface="Gill Sans" charset="0"/>
              </a:rPr>
              <a:t>Fifth level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4038" r:id="rId1"/>
    <p:sldLayoutId id="2147484039" r:id="rId2"/>
    <p:sldLayoutId id="2147484040" r:id="rId3"/>
    <p:sldLayoutId id="2147484041" r:id="rId4"/>
    <p:sldLayoutId id="2147484042" r:id="rId5"/>
    <p:sldLayoutId id="2147484043" r:id="rId6"/>
    <p:sldLayoutId id="2147484044" r:id="rId7"/>
    <p:sldLayoutId id="2147484045" r:id="rId8"/>
    <p:sldLayoutId id="2147484046" r:id="rId9"/>
    <p:sldLayoutId id="2147484047" r:id="rId10"/>
    <p:sldLayoutId id="2147484048" r:id="rId11"/>
  </p:sldLayoutIdLst>
  <p:transition/>
  <p:txStyles>
    <p:titleStyle>
      <a:lvl1pPr algn="ctr" rtl="0" fontAlgn="base">
        <a:spcBef>
          <a:spcPct val="0"/>
        </a:spcBef>
        <a:spcAft>
          <a:spcPct val="0"/>
        </a:spcAft>
        <a:defRPr sz="8200" kern="1200">
          <a:solidFill>
            <a:schemeClr val="tx1"/>
          </a:solidFill>
          <a:latin typeface="+mj-lt"/>
          <a:ea typeface="+mj-ea"/>
          <a:cs typeface="+mj-cs"/>
          <a:sym typeface="Gill Sans" charset="0"/>
        </a:defRPr>
      </a:lvl1pPr>
      <a:lvl2pPr algn="ctr" rtl="0" fontAlgn="base">
        <a:spcBef>
          <a:spcPct val="0"/>
        </a:spcBef>
        <a:spcAft>
          <a:spcPct val="0"/>
        </a:spcAft>
        <a:defRPr sz="82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2pPr>
      <a:lvl3pPr algn="ctr" rtl="0" fontAlgn="base">
        <a:spcBef>
          <a:spcPct val="0"/>
        </a:spcBef>
        <a:spcAft>
          <a:spcPct val="0"/>
        </a:spcAft>
        <a:defRPr sz="82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3pPr>
      <a:lvl4pPr algn="ctr" rtl="0" fontAlgn="base">
        <a:spcBef>
          <a:spcPct val="0"/>
        </a:spcBef>
        <a:spcAft>
          <a:spcPct val="0"/>
        </a:spcAft>
        <a:defRPr sz="82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4pPr>
      <a:lvl5pPr algn="ctr" rtl="0" fontAlgn="base">
        <a:spcBef>
          <a:spcPct val="0"/>
        </a:spcBef>
        <a:spcAft>
          <a:spcPct val="0"/>
        </a:spcAft>
        <a:defRPr sz="82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82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82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82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82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9pPr>
    </p:titleStyle>
    <p:bodyStyle>
      <a:lvl1pPr marL="838200" indent="-571500" algn="l" rtl="0" fontAlgn="base">
        <a:spcBef>
          <a:spcPts val="2500"/>
        </a:spcBef>
        <a:spcAft>
          <a:spcPct val="0"/>
        </a:spcAft>
        <a:buSzPct val="171000"/>
        <a:buFont typeface="Gill Sans" charset="0"/>
        <a:buChar char="•"/>
        <a:defRPr sz="4000" kern="1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1pPr>
      <a:lvl2pPr marL="1282700" indent="-571500" algn="l" rtl="0" fontAlgn="base">
        <a:spcBef>
          <a:spcPts val="2500"/>
        </a:spcBef>
        <a:spcAft>
          <a:spcPct val="0"/>
        </a:spcAft>
        <a:buSzPct val="171000"/>
        <a:buFont typeface="Gill Sans" charset="0"/>
        <a:buChar char="•"/>
        <a:defRPr sz="4000" kern="1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2pPr>
      <a:lvl3pPr marL="1727200" indent="-571500" algn="l" rtl="0" fontAlgn="base">
        <a:spcBef>
          <a:spcPts val="2500"/>
        </a:spcBef>
        <a:spcAft>
          <a:spcPct val="0"/>
        </a:spcAft>
        <a:buSzPct val="171000"/>
        <a:buFont typeface="Gill Sans" charset="0"/>
        <a:buChar char="•"/>
        <a:defRPr sz="4000" kern="1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3pPr>
      <a:lvl4pPr marL="2171700" indent="-571500" algn="l" rtl="0" fontAlgn="base">
        <a:spcBef>
          <a:spcPts val="2500"/>
        </a:spcBef>
        <a:spcAft>
          <a:spcPct val="0"/>
        </a:spcAft>
        <a:buSzPct val="171000"/>
        <a:buFont typeface="Gill Sans" charset="0"/>
        <a:buChar char="•"/>
        <a:defRPr sz="4000" kern="1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4pPr>
      <a:lvl5pPr marL="2616200" indent="-571500" algn="l" rtl="0" fontAlgn="base">
        <a:spcBef>
          <a:spcPts val="2500"/>
        </a:spcBef>
        <a:spcAft>
          <a:spcPct val="0"/>
        </a:spcAft>
        <a:buSzPct val="171000"/>
        <a:buFont typeface="Gill Sans" charset="0"/>
        <a:buChar char="•"/>
        <a:defRPr sz="4000" kern="1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1270000" y="254000"/>
            <a:ext cx="10464800" cy="2438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50800" tIns="50800" rIns="50800" bIns="50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>
                <a:sym typeface="Gill Sans" charset="0"/>
              </a:rPr>
              <a:t>Click to edit Master title style</a:t>
            </a:r>
          </a:p>
        </p:txBody>
      </p:sp>
      <p:sp>
        <p:nvSpPr>
          <p:cNvPr id="33794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1270000" y="2768600"/>
            <a:ext cx="10464800" cy="571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50800" tIns="50800" rIns="50800" bIns="50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>
                <a:sym typeface="Gill Sans" charset="0"/>
              </a:rPr>
              <a:t>Click to edit Master text styles</a:t>
            </a:r>
          </a:p>
          <a:p>
            <a:pPr lvl="1"/>
            <a:r>
              <a:rPr lang="en-US" smtClean="0">
                <a:sym typeface="Gill Sans" charset="0"/>
              </a:rPr>
              <a:t>Second level</a:t>
            </a:r>
          </a:p>
          <a:p>
            <a:pPr lvl="2"/>
            <a:r>
              <a:rPr lang="en-US" smtClean="0">
                <a:sym typeface="Gill Sans" charset="0"/>
              </a:rPr>
              <a:t>Third level</a:t>
            </a:r>
          </a:p>
          <a:p>
            <a:pPr lvl="3"/>
            <a:r>
              <a:rPr lang="en-US" smtClean="0">
                <a:sym typeface="Gill Sans" charset="0"/>
              </a:rPr>
              <a:t>Fourth level</a:t>
            </a:r>
          </a:p>
          <a:p>
            <a:pPr lvl="4"/>
            <a:r>
              <a:rPr lang="en-US" smtClean="0">
                <a:sym typeface="Gill Sans" charset="0"/>
              </a:rPr>
              <a:t>Fifth level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4049" r:id="rId1"/>
    <p:sldLayoutId id="2147484050" r:id="rId2"/>
    <p:sldLayoutId id="2147484051" r:id="rId3"/>
    <p:sldLayoutId id="2147484052" r:id="rId4"/>
    <p:sldLayoutId id="2147484053" r:id="rId5"/>
    <p:sldLayoutId id="2147484054" r:id="rId6"/>
    <p:sldLayoutId id="2147484055" r:id="rId7"/>
    <p:sldLayoutId id="2147484056" r:id="rId8"/>
    <p:sldLayoutId id="2147484057" r:id="rId9"/>
    <p:sldLayoutId id="2147484058" r:id="rId10"/>
    <p:sldLayoutId id="2147484059" r:id="rId11"/>
  </p:sldLayoutIdLst>
  <p:transition/>
  <p:txStyles>
    <p:titleStyle>
      <a:lvl1pPr algn="ctr" rtl="0" fontAlgn="base">
        <a:spcBef>
          <a:spcPct val="0"/>
        </a:spcBef>
        <a:spcAft>
          <a:spcPct val="0"/>
        </a:spcAft>
        <a:defRPr sz="8200" kern="1200">
          <a:solidFill>
            <a:schemeClr val="tx1"/>
          </a:solidFill>
          <a:latin typeface="+mj-lt"/>
          <a:ea typeface="+mj-ea"/>
          <a:cs typeface="+mj-cs"/>
          <a:sym typeface="Gill Sans" charset="0"/>
        </a:defRPr>
      </a:lvl1pPr>
      <a:lvl2pPr algn="ctr" rtl="0" fontAlgn="base">
        <a:spcBef>
          <a:spcPct val="0"/>
        </a:spcBef>
        <a:spcAft>
          <a:spcPct val="0"/>
        </a:spcAft>
        <a:defRPr sz="82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2pPr>
      <a:lvl3pPr algn="ctr" rtl="0" fontAlgn="base">
        <a:spcBef>
          <a:spcPct val="0"/>
        </a:spcBef>
        <a:spcAft>
          <a:spcPct val="0"/>
        </a:spcAft>
        <a:defRPr sz="82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3pPr>
      <a:lvl4pPr algn="ctr" rtl="0" fontAlgn="base">
        <a:spcBef>
          <a:spcPct val="0"/>
        </a:spcBef>
        <a:spcAft>
          <a:spcPct val="0"/>
        </a:spcAft>
        <a:defRPr sz="82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4pPr>
      <a:lvl5pPr algn="ctr" rtl="0" fontAlgn="base">
        <a:spcBef>
          <a:spcPct val="0"/>
        </a:spcBef>
        <a:spcAft>
          <a:spcPct val="0"/>
        </a:spcAft>
        <a:defRPr sz="82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82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82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82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82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9pPr>
    </p:titleStyle>
    <p:bodyStyle>
      <a:lvl1pPr marL="838200" indent="-571500" algn="l" rtl="0" fontAlgn="base">
        <a:spcBef>
          <a:spcPts val="2500"/>
        </a:spcBef>
        <a:spcAft>
          <a:spcPct val="0"/>
        </a:spcAft>
        <a:buSzPct val="171000"/>
        <a:buFont typeface="Gill Sans" charset="0"/>
        <a:buChar char="•"/>
        <a:defRPr sz="4000" kern="1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1pPr>
      <a:lvl2pPr marL="1282700" indent="-571500" algn="l" rtl="0" fontAlgn="base">
        <a:spcBef>
          <a:spcPts val="2500"/>
        </a:spcBef>
        <a:spcAft>
          <a:spcPct val="0"/>
        </a:spcAft>
        <a:buSzPct val="171000"/>
        <a:buFont typeface="Gill Sans" charset="0"/>
        <a:buChar char="•"/>
        <a:defRPr sz="4000" kern="1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2pPr>
      <a:lvl3pPr marL="1727200" indent="-571500" algn="l" rtl="0" fontAlgn="base">
        <a:spcBef>
          <a:spcPts val="2500"/>
        </a:spcBef>
        <a:spcAft>
          <a:spcPct val="0"/>
        </a:spcAft>
        <a:buSzPct val="171000"/>
        <a:buFont typeface="Gill Sans" charset="0"/>
        <a:buChar char="•"/>
        <a:defRPr sz="4000" kern="1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3pPr>
      <a:lvl4pPr marL="2171700" indent="-571500" algn="l" rtl="0" fontAlgn="base">
        <a:spcBef>
          <a:spcPts val="2500"/>
        </a:spcBef>
        <a:spcAft>
          <a:spcPct val="0"/>
        </a:spcAft>
        <a:buSzPct val="171000"/>
        <a:buFont typeface="Gill Sans" charset="0"/>
        <a:buChar char="•"/>
        <a:defRPr sz="4000" kern="1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4pPr>
      <a:lvl5pPr marL="2616200" indent="-571500" algn="l" rtl="0" fontAlgn="base">
        <a:spcBef>
          <a:spcPts val="2500"/>
        </a:spcBef>
        <a:spcAft>
          <a:spcPct val="0"/>
        </a:spcAft>
        <a:buSzPct val="171000"/>
        <a:buFont typeface="Gill Sans" charset="0"/>
        <a:buChar char="•"/>
        <a:defRPr sz="4000" kern="1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9" name="Rectangle 1"/>
          <p:cNvSpPr>
            <a:spLocks noGrp="1" noChangeArrowheads="1"/>
          </p:cNvSpPr>
          <p:nvPr>
            <p:ph type="body" idx="1"/>
          </p:nvPr>
        </p:nvSpPr>
        <p:spPr bwMode="auto">
          <a:xfrm>
            <a:off x="635000" y="4902200"/>
            <a:ext cx="5867400" cy="330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50800" tIns="50800" rIns="50800" bIns="50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>
                <a:sym typeface="Gill Sans" charset="0"/>
              </a:rPr>
              <a:t>Click to edit Master text styles</a:t>
            </a:r>
          </a:p>
          <a:p>
            <a:pPr lvl="1"/>
            <a:r>
              <a:rPr lang="en-US" smtClean="0">
                <a:sym typeface="Gill Sans" charset="0"/>
              </a:rPr>
              <a:t>Second level</a:t>
            </a:r>
          </a:p>
          <a:p>
            <a:pPr lvl="2"/>
            <a:r>
              <a:rPr lang="en-US" smtClean="0">
                <a:sym typeface="Gill Sans" charset="0"/>
              </a:rPr>
              <a:t>Third level</a:t>
            </a:r>
          </a:p>
          <a:p>
            <a:pPr lvl="3"/>
            <a:r>
              <a:rPr lang="en-US" smtClean="0">
                <a:sym typeface="Gill Sans" charset="0"/>
              </a:rPr>
              <a:t>Fourth level</a:t>
            </a:r>
          </a:p>
          <a:p>
            <a:pPr lvl="4"/>
            <a:r>
              <a:rPr lang="en-US" smtClean="0">
                <a:sym typeface="Gill Sans" charset="0"/>
              </a:rPr>
              <a:t>Fifth level</a:t>
            </a:r>
          </a:p>
        </p:txBody>
      </p:sp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35000" y="1524000"/>
            <a:ext cx="5867400" cy="330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50800" tIns="50800" rIns="50800" bIns="5080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>
                <a:sym typeface="Gill Sans" charset="0"/>
              </a:rPr>
              <a:t>Click to edit Master title style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763" r:id="rId1"/>
    <p:sldLayoutId id="2147483764" r:id="rId2"/>
    <p:sldLayoutId id="2147483765" r:id="rId3"/>
    <p:sldLayoutId id="2147483766" r:id="rId4"/>
    <p:sldLayoutId id="2147483767" r:id="rId5"/>
    <p:sldLayoutId id="2147483768" r:id="rId6"/>
    <p:sldLayoutId id="2147483769" r:id="rId7"/>
    <p:sldLayoutId id="2147483770" r:id="rId8"/>
    <p:sldLayoutId id="2147483771" r:id="rId9"/>
    <p:sldLayoutId id="2147483772" r:id="rId10"/>
    <p:sldLayoutId id="2147483773" r:id="rId11"/>
  </p:sldLayoutIdLst>
  <p:transition/>
  <p:txStyles>
    <p:titleStyle>
      <a:lvl1pPr algn="ctr" rtl="0" fontAlgn="base">
        <a:spcBef>
          <a:spcPct val="0"/>
        </a:spcBef>
        <a:spcAft>
          <a:spcPct val="0"/>
        </a:spcAft>
        <a:defRPr sz="7000" kern="1200">
          <a:solidFill>
            <a:schemeClr val="tx1"/>
          </a:solidFill>
          <a:latin typeface="+mj-lt"/>
          <a:ea typeface="+mj-ea"/>
          <a:cs typeface="+mj-cs"/>
          <a:sym typeface="Gill Sans" charset="0"/>
        </a:defRPr>
      </a:lvl1pPr>
      <a:lvl2pPr algn="ctr" rtl="0" fontAlgn="base">
        <a:spcBef>
          <a:spcPct val="0"/>
        </a:spcBef>
        <a:spcAft>
          <a:spcPct val="0"/>
        </a:spcAft>
        <a:defRPr sz="70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2pPr>
      <a:lvl3pPr algn="ctr" rtl="0" fontAlgn="base">
        <a:spcBef>
          <a:spcPct val="0"/>
        </a:spcBef>
        <a:spcAft>
          <a:spcPct val="0"/>
        </a:spcAft>
        <a:defRPr sz="70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3pPr>
      <a:lvl4pPr algn="ctr" rtl="0" fontAlgn="base">
        <a:spcBef>
          <a:spcPct val="0"/>
        </a:spcBef>
        <a:spcAft>
          <a:spcPct val="0"/>
        </a:spcAft>
        <a:defRPr sz="70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4pPr>
      <a:lvl5pPr algn="ctr" rtl="0" fontAlgn="base">
        <a:spcBef>
          <a:spcPct val="0"/>
        </a:spcBef>
        <a:spcAft>
          <a:spcPct val="0"/>
        </a:spcAft>
        <a:defRPr sz="70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70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70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70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70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9pPr>
    </p:titleStyle>
    <p:bodyStyle>
      <a:lvl1pPr algn="ctr" rtl="0" fontAlgn="base">
        <a:spcBef>
          <a:spcPct val="0"/>
        </a:spcBef>
        <a:spcAft>
          <a:spcPct val="0"/>
        </a:spcAft>
        <a:defRPr sz="3400" kern="1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1pPr>
      <a:lvl2pPr algn="ctr" rtl="0" fontAlgn="base">
        <a:spcBef>
          <a:spcPct val="0"/>
        </a:spcBef>
        <a:spcAft>
          <a:spcPct val="0"/>
        </a:spcAft>
        <a:defRPr sz="3400" kern="1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2pPr>
      <a:lvl3pPr algn="ctr" rtl="0" fontAlgn="base">
        <a:spcBef>
          <a:spcPct val="0"/>
        </a:spcBef>
        <a:spcAft>
          <a:spcPct val="0"/>
        </a:spcAft>
        <a:defRPr sz="3400" kern="1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3pPr>
      <a:lvl4pPr algn="ctr" rtl="0" fontAlgn="base">
        <a:spcBef>
          <a:spcPct val="0"/>
        </a:spcBef>
        <a:spcAft>
          <a:spcPct val="0"/>
        </a:spcAft>
        <a:defRPr sz="3400" kern="1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4pPr>
      <a:lvl5pPr algn="ctr" rtl="0" fontAlgn="base">
        <a:spcBef>
          <a:spcPct val="0"/>
        </a:spcBef>
        <a:spcAft>
          <a:spcPct val="0"/>
        </a:spcAft>
        <a:defRPr sz="3400" kern="1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1270000" y="254000"/>
            <a:ext cx="10464800" cy="2438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50800" tIns="50800" rIns="50800" bIns="50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>
                <a:sym typeface="Gill Sans" charset="0"/>
              </a:rPr>
              <a:t>Click to edit Master title style</a:t>
            </a:r>
          </a:p>
        </p:txBody>
      </p:sp>
      <p:sp>
        <p:nvSpPr>
          <p:cNvPr id="34818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1270000" y="2768600"/>
            <a:ext cx="10464800" cy="571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50800" tIns="50800" rIns="50800" bIns="50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>
                <a:sym typeface="Gill Sans" charset="0"/>
              </a:rPr>
              <a:t>Click to edit Master text styles</a:t>
            </a:r>
          </a:p>
          <a:p>
            <a:pPr lvl="1"/>
            <a:r>
              <a:rPr lang="en-US" smtClean="0">
                <a:sym typeface="Gill Sans" charset="0"/>
              </a:rPr>
              <a:t>Second level</a:t>
            </a:r>
          </a:p>
          <a:p>
            <a:pPr lvl="2"/>
            <a:r>
              <a:rPr lang="en-US" smtClean="0">
                <a:sym typeface="Gill Sans" charset="0"/>
              </a:rPr>
              <a:t>Third level</a:t>
            </a:r>
          </a:p>
          <a:p>
            <a:pPr lvl="3"/>
            <a:r>
              <a:rPr lang="en-US" smtClean="0">
                <a:sym typeface="Gill Sans" charset="0"/>
              </a:rPr>
              <a:t>Fourth level</a:t>
            </a:r>
          </a:p>
          <a:p>
            <a:pPr lvl="4"/>
            <a:r>
              <a:rPr lang="en-US" smtClean="0">
                <a:sym typeface="Gill Sans" charset="0"/>
              </a:rPr>
              <a:t>Fifth level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4060" r:id="rId1"/>
    <p:sldLayoutId id="2147484061" r:id="rId2"/>
    <p:sldLayoutId id="2147484062" r:id="rId3"/>
    <p:sldLayoutId id="2147484063" r:id="rId4"/>
    <p:sldLayoutId id="2147484064" r:id="rId5"/>
    <p:sldLayoutId id="2147484065" r:id="rId6"/>
    <p:sldLayoutId id="2147484066" r:id="rId7"/>
    <p:sldLayoutId id="2147484067" r:id="rId8"/>
    <p:sldLayoutId id="2147484068" r:id="rId9"/>
    <p:sldLayoutId id="2147484069" r:id="rId10"/>
    <p:sldLayoutId id="2147484070" r:id="rId11"/>
  </p:sldLayoutIdLst>
  <p:transition/>
  <p:txStyles>
    <p:titleStyle>
      <a:lvl1pPr algn="ctr" rtl="0" fontAlgn="base">
        <a:spcBef>
          <a:spcPct val="0"/>
        </a:spcBef>
        <a:spcAft>
          <a:spcPct val="0"/>
        </a:spcAft>
        <a:defRPr sz="8200" kern="1200">
          <a:solidFill>
            <a:schemeClr val="tx1"/>
          </a:solidFill>
          <a:latin typeface="+mj-lt"/>
          <a:ea typeface="+mj-ea"/>
          <a:cs typeface="+mj-cs"/>
          <a:sym typeface="Gill Sans" charset="0"/>
        </a:defRPr>
      </a:lvl1pPr>
      <a:lvl2pPr algn="ctr" rtl="0" fontAlgn="base">
        <a:spcBef>
          <a:spcPct val="0"/>
        </a:spcBef>
        <a:spcAft>
          <a:spcPct val="0"/>
        </a:spcAft>
        <a:defRPr sz="82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2pPr>
      <a:lvl3pPr algn="ctr" rtl="0" fontAlgn="base">
        <a:spcBef>
          <a:spcPct val="0"/>
        </a:spcBef>
        <a:spcAft>
          <a:spcPct val="0"/>
        </a:spcAft>
        <a:defRPr sz="82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3pPr>
      <a:lvl4pPr algn="ctr" rtl="0" fontAlgn="base">
        <a:spcBef>
          <a:spcPct val="0"/>
        </a:spcBef>
        <a:spcAft>
          <a:spcPct val="0"/>
        </a:spcAft>
        <a:defRPr sz="82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4pPr>
      <a:lvl5pPr algn="ctr" rtl="0" fontAlgn="base">
        <a:spcBef>
          <a:spcPct val="0"/>
        </a:spcBef>
        <a:spcAft>
          <a:spcPct val="0"/>
        </a:spcAft>
        <a:defRPr sz="82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82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82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82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82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9pPr>
    </p:titleStyle>
    <p:bodyStyle>
      <a:lvl1pPr marL="838200" indent="-571500" algn="l" rtl="0" fontAlgn="base">
        <a:spcBef>
          <a:spcPts val="2500"/>
        </a:spcBef>
        <a:spcAft>
          <a:spcPct val="0"/>
        </a:spcAft>
        <a:buSzPct val="171000"/>
        <a:buFont typeface="Gill Sans" charset="0"/>
        <a:buChar char="•"/>
        <a:defRPr sz="4000" kern="1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1pPr>
      <a:lvl2pPr marL="1282700" indent="-571500" algn="l" rtl="0" fontAlgn="base">
        <a:spcBef>
          <a:spcPts val="2500"/>
        </a:spcBef>
        <a:spcAft>
          <a:spcPct val="0"/>
        </a:spcAft>
        <a:buSzPct val="171000"/>
        <a:buFont typeface="Gill Sans" charset="0"/>
        <a:buChar char="•"/>
        <a:defRPr sz="4000" kern="1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2pPr>
      <a:lvl3pPr marL="1727200" indent="-571500" algn="l" rtl="0" fontAlgn="base">
        <a:spcBef>
          <a:spcPts val="2500"/>
        </a:spcBef>
        <a:spcAft>
          <a:spcPct val="0"/>
        </a:spcAft>
        <a:buSzPct val="171000"/>
        <a:buFont typeface="Gill Sans" charset="0"/>
        <a:buChar char="•"/>
        <a:defRPr sz="4000" kern="1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3pPr>
      <a:lvl4pPr marL="2171700" indent="-571500" algn="l" rtl="0" fontAlgn="base">
        <a:spcBef>
          <a:spcPts val="2500"/>
        </a:spcBef>
        <a:spcAft>
          <a:spcPct val="0"/>
        </a:spcAft>
        <a:buSzPct val="171000"/>
        <a:buFont typeface="Gill Sans" charset="0"/>
        <a:buChar char="•"/>
        <a:defRPr sz="4000" kern="1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4pPr>
      <a:lvl5pPr marL="2616200" indent="-571500" algn="l" rtl="0" fontAlgn="base">
        <a:spcBef>
          <a:spcPts val="2500"/>
        </a:spcBef>
        <a:spcAft>
          <a:spcPct val="0"/>
        </a:spcAft>
        <a:buSzPct val="171000"/>
        <a:buFont typeface="Gill Sans" charset="0"/>
        <a:buChar char="•"/>
        <a:defRPr sz="4000" kern="1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1270000" y="254000"/>
            <a:ext cx="10464800" cy="2438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50800" tIns="50800" rIns="50800" bIns="50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>
                <a:sym typeface="Gill Sans" charset="0"/>
              </a:rPr>
              <a:t>Click to edit Master title style</a:t>
            </a:r>
          </a:p>
        </p:txBody>
      </p:sp>
      <p:sp>
        <p:nvSpPr>
          <p:cNvPr id="35842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1270000" y="2768600"/>
            <a:ext cx="10464800" cy="571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50800" tIns="50800" rIns="50800" bIns="50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>
                <a:sym typeface="Gill Sans" charset="0"/>
              </a:rPr>
              <a:t>Click to edit Master text styles</a:t>
            </a:r>
          </a:p>
          <a:p>
            <a:pPr lvl="1"/>
            <a:r>
              <a:rPr lang="en-US" smtClean="0">
                <a:sym typeface="Gill Sans" charset="0"/>
              </a:rPr>
              <a:t>Second level</a:t>
            </a:r>
          </a:p>
          <a:p>
            <a:pPr lvl="2"/>
            <a:r>
              <a:rPr lang="en-US" smtClean="0">
                <a:sym typeface="Gill Sans" charset="0"/>
              </a:rPr>
              <a:t>Third level</a:t>
            </a:r>
          </a:p>
          <a:p>
            <a:pPr lvl="3"/>
            <a:r>
              <a:rPr lang="en-US" smtClean="0">
                <a:sym typeface="Gill Sans" charset="0"/>
              </a:rPr>
              <a:t>Fourth level</a:t>
            </a:r>
          </a:p>
          <a:p>
            <a:pPr lvl="4"/>
            <a:r>
              <a:rPr lang="en-US" smtClean="0">
                <a:sym typeface="Gill Sans" charset="0"/>
              </a:rPr>
              <a:t>Fifth level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4071" r:id="rId1"/>
    <p:sldLayoutId id="2147484072" r:id="rId2"/>
    <p:sldLayoutId id="2147484073" r:id="rId3"/>
    <p:sldLayoutId id="2147484074" r:id="rId4"/>
    <p:sldLayoutId id="2147484075" r:id="rId5"/>
    <p:sldLayoutId id="2147484076" r:id="rId6"/>
    <p:sldLayoutId id="2147484077" r:id="rId7"/>
    <p:sldLayoutId id="2147484078" r:id="rId8"/>
    <p:sldLayoutId id="2147484079" r:id="rId9"/>
    <p:sldLayoutId id="2147484080" r:id="rId10"/>
    <p:sldLayoutId id="2147484081" r:id="rId11"/>
  </p:sldLayoutIdLst>
  <p:transition/>
  <p:txStyles>
    <p:titleStyle>
      <a:lvl1pPr algn="ctr" rtl="0" fontAlgn="base">
        <a:spcBef>
          <a:spcPct val="0"/>
        </a:spcBef>
        <a:spcAft>
          <a:spcPct val="0"/>
        </a:spcAft>
        <a:defRPr sz="8200" kern="1200">
          <a:solidFill>
            <a:schemeClr val="tx1"/>
          </a:solidFill>
          <a:latin typeface="+mj-lt"/>
          <a:ea typeface="+mj-ea"/>
          <a:cs typeface="+mj-cs"/>
          <a:sym typeface="Gill Sans" charset="0"/>
        </a:defRPr>
      </a:lvl1pPr>
      <a:lvl2pPr algn="ctr" rtl="0" fontAlgn="base">
        <a:spcBef>
          <a:spcPct val="0"/>
        </a:spcBef>
        <a:spcAft>
          <a:spcPct val="0"/>
        </a:spcAft>
        <a:defRPr sz="82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2pPr>
      <a:lvl3pPr algn="ctr" rtl="0" fontAlgn="base">
        <a:spcBef>
          <a:spcPct val="0"/>
        </a:spcBef>
        <a:spcAft>
          <a:spcPct val="0"/>
        </a:spcAft>
        <a:defRPr sz="82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3pPr>
      <a:lvl4pPr algn="ctr" rtl="0" fontAlgn="base">
        <a:spcBef>
          <a:spcPct val="0"/>
        </a:spcBef>
        <a:spcAft>
          <a:spcPct val="0"/>
        </a:spcAft>
        <a:defRPr sz="82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4pPr>
      <a:lvl5pPr algn="ctr" rtl="0" fontAlgn="base">
        <a:spcBef>
          <a:spcPct val="0"/>
        </a:spcBef>
        <a:spcAft>
          <a:spcPct val="0"/>
        </a:spcAft>
        <a:defRPr sz="82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82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82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82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82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9pPr>
    </p:titleStyle>
    <p:bodyStyle>
      <a:lvl1pPr marL="838200" indent="-571500" algn="l" rtl="0" fontAlgn="base">
        <a:spcBef>
          <a:spcPts val="2500"/>
        </a:spcBef>
        <a:spcAft>
          <a:spcPct val="0"/>
        </a:spcAft>
        <a:buSzPct val="171000"/>
        <a:buFont typeface="Gill Sans" charset="0"/>
        <a:buChar char="•"/>
        <a:defRPr sz="4000" kern="1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1pPr>
      <a:lvl2pPr marL="1282700" indent="-571500" algn="l" rtl="0" fontAlgn="base">
        <a:spcBef>
          <a:spcPts val="2500"/>
        </a:spcBef>
        <a:spcAft>
          <a:spcPct val="0"/>
        </a:spcAft>
        <a:buSzPct val="171000"/>
        <a:buFont typeface="Gill Sans" charset="0"/>
        <a:buChar char="•"/>
        <a:defRPr sz="4000" kern="1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2pPr>
      <a:lvl3pPr marL="1727200" indent="-571500" algn="l" rtl="0" fontAlgn="base">
        <a:spcBef>
          <a:spcPts val="2500"/>
        </a:spcBef>
        <a:spcAft>
          <a:spcPct val="0"/>
        </a:spcAft>
        <a:buSzPct val="171000"/>
        <a:buFont typeface="Gill Sans" charset="0"/>
        <a:buChar char="•"/>
        <a:defRPr sz="4000" kern="1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3pPr>
      <a:lvl4pPr marL="2171700" indent="-571500" algn="l" rtl="0" fontAlgn="base">
        <a:spcBef>
          <a:spcPts val="2500"/>
        </a:spcBef>
        <a:spcAft>
          <a:spcPct val="0"/>
        </a:spcAft>
        <a:buSzPct val="171000"/>
        <a:buFont typeface="Gill Sans" charset="0"/>
        <a:buChar char="•"/>
        <a:defRPr sz="4000" kern="1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4pPr>
      <a:lvl5pPr marL="2616200" indent="-571500" algn="l" rtl="0" fontAlgn="base">
        <a:spcBef>
          <a:spcPts val="2500"/>
        </a:spcBef>
        <a:spcAft>
          <a:spcPct val="0"/>
        </a:spcAft>
        <a:buSzPct val="171000"/>
        <a:buFont typeface="Gill Sans" charset="0"/>
        <a:buChar char="•"/>
        <a:defRPr sz="4000" kern="1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1270000" y="254000"/>
            <a:ext cx="10464800" cy="2438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50800" tIns="50800" rIns="50800" bIns="50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>
                <a:sym typeface="Gill Sans" charset="0"/>
              </a:rPr>
              <a:t>Click to edit Master title style</a:t>
            </a:r>
          </a:p>
        </p:txBody>
      </p:sp>
      <p:sp>
        <p:nvSpPr>
          <p:cNvPr id="36866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1270000" y="2768600"/>
            <a:ext cx="10464800" cy="571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50800" tIns="50800" rIns="50800" bIns="50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>
                <a:sym typeface="Gill Sans" charset="0"/>
              </a:rPr>
              <a:t>Click to edit Master text styles</a:t>
            </a:r>
          </a:p>
          <a:p>
            <a:pPr lvl="1"/>
            <a:r>
              <a:rPr lang="en-US" smtClean="0">
                <a:sym typeface="Gill Sans" charset="0"/>
              </a:rPr>
              <a:t>Second level</a:t>
            </a:r>
          </a:p>
          <a:p>
            <a:pPr lvl="2"/>
            <a:r>
              <a:rPr lang="en-US" smtClean="0">
                <a:sym typeface="Gill Sans" charset="0"/>
              </a:rPr>
              <a:t>Third level</a:t>
            </a:r>
          </a:p>
          <a:p>
            <a:pPr lvl="3"/>
            <a:r>
              <a:rPr lang="en-US" smtClean="0">
                <a:sym typeface="Gill Sans" charset="0"/>
              </a:rPr>
              <a:t>Fourth level</a:t>
            </a:r>
          </a:p>
          <a:p>
            <a:pPr lvl="4"/>
            <a:r>
              <a:rPr lang="en-US" smtClean="0">
                <a:sym typeface="Gill Sans" charset="0"/>
              </a:rPr>
              <a:t>Fifth level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4082" r:id="rId1"/>
    <p:sldLayoutId id="2147484083" r:id="rId2"/>
    <p:sldLayoutId id="2147484084" r:id="rId3"/>
    <p:sldLayoutId id="2147484085" r:id="rId4"/>
    <p:sldLayoutId id="2147484086" r:id="rId5"/>
    <p:sldLayoutId id="2147484087" r:id="rId6"/>
    <p:sldLayoutId id="2147484088" r:id="rId7"/>
    <p:sldLayoutId id="2147484089" r:id="rId8"/>
    <p:sldLayoutId id="2147484090" r:id="rId9"/>
    <p:sldLayoutId id="2147484091" r:id="rId10"/>
    <p:sldLayoutId id="2147484092" r:id="rId11"/>
  </p:sldLayoutIdLst>
  <p:transition/>
  <p:txStyles>
    <p:titleStyle>
      <a:lvl1pPr algn="ctr" rtl="0" fontAlgn="base">
        <a:spcBef>
          <a:spcPct val="0"/>
        </a:spcBef>
        <a:spcAft>
          <a:spcPct val="0"/>
        </a:spcAft>
        <a:defRPr sz="8200" kern="1200">
          <a:solidFill>
            <a:schemeClr val="tx1"/>
          </a:solidFill>
          <a:latin typeface="+mj-lt"/>
          <a:ea typeface="+mj-ea"/>
          <a:cs typeface="+mj-cs"/>
          <a:sym typeface="Gill Sans" charset="0"/>
        </a:defRPr>
      </a:lvl1pPr>
      <a:lvl2pPr algn="ctr" rtl="0" fontAlgn="base">
        <a:spcBef>
          <a:spcPct val="0"/>
        </a:spcBef>
        <a:spcAft>
          <a:spcPct val="0"/>
        </a:spcAft>
        <a:defRPr sz="82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2pPr>
      <a:lvl3pPr algn="ctr" rtl="0" fontAlgn="base">
        <a:spcBef>
          <a:spcPct val="0"/>
        </a:spcBef>
        <a:spcAft>
          <a:spcPct val="0"/>
        </a:spcAft>
        <a:defRPr sz="82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3pPr>
      <a:lvl4pPr algn="ctr" rtl="0" fontAlgn="base">
        <a:spcBef>
          <a:spcPct val="0"/>
        </a:spcBef>
        <a:spcAft>
          <a:spcPct val="0"/>
        </a:spcAft>
        <a:defRPr sz="82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4pPr>
      <a:lvl5pPr algn="ctr" rtl="0" fontAlgn="base">
        <a:spcBef>
          <a:spcPct val="0"/>
        </a:spcBef>
        <a:spcAft>
          <a:spcPct val="0"/>
        </a:spcAft>
        <a:defRPr sz="82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82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82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82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82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9pPr>
    </p:titleStyle>
    <p:bodyStyle>
      <a:lvl1pPr marL="838200" indent="-571500" algn="l" rtl="0" fontAlgn="base">
        <a:spcBef>
          <a:spcPts val="2500"/>
        </a:spcBef>
        <a:spcAft>
          <a:spcPct val="0"/>
        </a:spcAft>
        <a:buSzPct val="171000"/>
        <a:buFont typeface="Gill Sans" charset="0"/>
        <a:buChar char="•"/>
        <a:defRPr sz="4000" kern="1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1pPr>
      <a:lvl2pPr marL="1282700" indent="-571500" algn="l" rtl="0" fontAlgn="base">
        <a:spcBef>
          <a:spcPts val="2500"/>
        </a:spcBef>
        <a:spcAft>
          <a:spcPct val="0"/>
        </a:spcAft>
        <a:buSzPct val="171000"/>
        <a:buFont typeface="Gill Sans" charset="0"/>
        <a:buChar char="•"/>
        <a:defRPr sz="4000" kern="1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2pPr>
      <a:lvl3pPr marL="1727200" indent="-571500" algn="l" rtl="0" fontAlgn="base">
        <a:spcBef>
          <a:spcPts val="2500"/>
        </a:spcBef>
        <a:spcAft>
          <a:spcPct val="0"/>
        </a:spcAft>
        <a:buSzPct val="171000"/>
        <a:buFont typeface="Gill Sans" charset="0"/>
        <a:buChar char="•"/>
        <a:defRPr sz="4000" kern="1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3pPr>
      <a:lvl4pPr marL="2171700" indent="-571500" algn="l" rtl="0" fontAlgn="base">
        <a:spcBef>
          <a:spcPts val="2500"/>
        </a:spcBef>
        <a:spcAft>
          <a:spcPct val="0"/>
        </a:spcAft>
        <a:buSzPct val="171000"/>
        <a:buFont typeface="Gill Sans" charset="0"/>
        <a:buChar char="•"/>
        <a:defRPr sz="4000" kern="1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4pPr>
      <a:lvl5pPr marL="2616200" indent="-571500" algn="l" rtl="0" fontAlgn="base">
        <a:spcBef>
          <a:spcPts val="2500"/>
        </a:spcBef>
        <a:spcAft>
          <a:spcPct val="0"/>
        </a:spcAft>
        <a:buSzPct val="171000"/>
        <a:buFont typeface="Gill Sans" charset="0"/>
        <a:buChar char="•"/>
        <a:defRPr sz="4000" kern="1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1270000" y="7366000"/>
            <a:ext cx="10464800" cy="1701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50800" tIns="50800" rIns="50800" bIns="50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>
                <a:sym typeface="Gill Sans" charset="0"/>
              </a:rPr>
              <a:t>Click to edit Master title style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4093" r:id="rId1"/>
    <p:sldLayoutId id="2147484094" r:id="rId2"/>
    <p:sldLayoutId id="2147484095" r:id="rId3"/>
    <p:sldLayoutId id="2147484096" r:id="rId4"/>
    <p:sldLayoutId id="2147484097" r:id="rId5"/>
    <p:sldLayoutId id="2147484098" r:id="rId6"/>
    <p:sldLayoutId id="2147484099" r:id="rId7"/>
    <p:sldLayoutId id="2147484100" r:id="rId8"/>
    <p:sldLayoutId id="2147484101" r:id="rId9"/>
    <p:sldLayoutId id="2147484102" r:id="rId10"/>
    <p:sldLayoutId id="2147484103" r:id="rId11"/>
  </p:sldLayoutIdLst>
  <p:transition/>
  <p:txStyles>
    <p:titleStyle>
      <a:lvl1pPr algn="ctr" rtl="0" fontAlgn="base">
        <a:spcBef>
          <a:spcPct val="0"/>
        </a:spcBef>
        <a:spcAft>
          <a:spcPct val="0"/>
        </a:spcAft>
        <a:defRPr sz="8400" kern="1200">
          <a:solidFill>
            <a:schemeClr val="tx1"/>
          </a:solidFill>
          <a:latin typeface="+mj-lt"/>
          <a:ea typeface="+mj-ea"/>
          <a:cs typeface="+mj-cs"/>
          <a:sym typeface="Gill Sans" charset="0"/>
        </a:defRPr>
      </a:lvl1pPr>
      <a:lvl2pPr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2pPr>
      <a:lvl3pPr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3pPr>
      <a:lvl4pPr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4pPr>
      <a:lvl5pPr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9pPr>
    </p:titleStyle>
    <p:bodyStyle>
      <a:lvl1pPr algn="ctr" rtl="0" fontAlgn="base">
        <a:spcBef>
          <a:spcPct val="0"/>
        </a:spcBef>
        <a:spcAft>
          <a:spcPct val="0"/>
        </a:spcAft>
        <a:defRPr sz="3600" kern="1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1pPr>
      <a:lvl2pPr algn="ctr" rtl="0" fontAlgn="base">
        <a:spcBef>
          <a:spcPct val="0"/>
        </a:spcBef>
        <a:spcAft>
          <a:spcPct val="0"/>
        </a:spcAft>
        <a:defRPr sz="3600" kern="1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2pPr>
      <a:lvl3pPr algn="ctr" rtl="0" fontAlgn="base">
        <a:spcBef>
          <a:spcPct val="0"/>
        </a:spcBef>
        <a:spcAft>
          <a:spcPct val="0"/>
        </a:spcAft>
        <a:defRPr sz="3600" kern="1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3pPr>
      <a:lvl4pPr algn="ctr" rtl="0" fontAlgn="base">
        <a:spcBef>
          <a:spcPct val="0"/>
        </a:spcBef>
        <a:spcAft>
          <a:spcPct val="0"/>
        </a:spcAft>
        <a:defRPr sz="3600" kern="1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4pPr>
      <a:lvl5pPr algn="ctr" rtl="0" fontAlgn="base">
        <a:spcBef>
          <a:spcPct val="0"/>
        </a:spcBef>
        <a:spcAft>
          <a:spcPct val="0"/>
        </a:spcAft>
        <a:defRPr sz="3600" kern="1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1270000" y="7366000"/>
            <a:ext cx="10464800" cy="1701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50800" tIns="50800" rIns="50800" bIns="50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>
                <a:sym typeface="Gill Sans" charset="0"/>
              </a:rPr>
              <a:t>Click to edit Master title style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4104" r:id="rId1"/>
    <p:sldLayoutId id="2147484105" r:id="rId2"/>
    <p:sldLayoutId id="2147484106" r:id="rId3"/>
    <p:sldLayoutId id="2147484107" r:id="rId4"/>
    <p:sldLayoutId id="2147484108" r:id="rId5"/>
    <p:sldLayoutId id="2147484109" r:id="rId6"/>
    <p:sldLayoutId id="2147484110" r:id="rId7"/>
    <p:sldLayoutId id="2147484111" r:id="rId8"/>
    <p:sldLayoutId id="2147484112" r:id="rId9"/>
    <p:sldLayoutId id="2147484113" r:id="rId10"/>
    <p:sldLayoutId id="2147484114" r:id="rId11"/>
  </p:sldLayoutIdLst>
  <p:transition/>
  <p:txStyles>
    <p:titleStyle>
      <a:lvl1pPr algn="ctr" rtl="0" fontAlgn="base">
        <a:spcBef>
          <a:spcPct val="0"/>
        </a:spcBef>
        <a:spcAft>
          <a:spcPct val="0"/>
        </a:spcAft>
        <a:defRPr sz="8400" kern="1200">
          <a:solidFill>
            <a:schemeClr val="tx1"/>
          </a:solidFill>
          <a:latin typeface="+mj-lt"/>
          <a:ea typeface="+mj-ea"/>
          <a:cs typeface="+mj-cs"/>
          <a:sym typeface="Gill Sans" charset="0"/>
        </a:defRPr>
      </a:lvl1pPr>
      <a:lvl2pPr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2pPr>
      <a:lvl3pPr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3pPr>
      <a:lvl4pPr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4pPr>
      <a:lvl5pPr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9pPr>
    </p:titleStyle>
    <p:bodyStyle>
      <a:lvl1pPr algn="ctr" rtl="0" fontAlgn="base">
        <a:spcBef>
          <a:spcPct val="0"/>
        </a:spcBef>
        <a:spcAft>
          <a:spcPct val="0"/>
        </a:spcAft>
        <a:defRPr sz="3600" kern="1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1pPr>
      <a:lvl2pPr algn="ctr" rtl="0" fontAlgn="base">
        <a:spcBef>
          <a:spcPct val="0"/>
        </a:spcBef>
        <a:spcAft>
          <a:spcPct val="0"/>
        </a:spcAft>
        <a:defRPr sz="3600" kern="1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2pPr>
      <a:lvl3pPr algn="ctr" rtl="0" fontAlgn="base">
        <a:spcBef>
          <a:spcPct val="0"/>
        </a:spcBef>
        <a:spcAft>
          <a:spcPct val="0"/>
        </a:spcAft>
        <a:defRPr sz="3600" kern="1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3pPr>
      <a:lvl4pPr algn="ctr" rtl="0" fontAlgn="base">
        <a:spcBef>
          <a:spcPct val="0"/>
        </a:spcBef>
        <a:spcAft>
          <a:spcPct val="0"/>
        </a:spcAft>
        <a:defRPr sz="3600" kern="1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4pPr>
      <a:lvl5pPr algn="ctr" rtl="0" fontAlgn="base">
        <a:spcBef>
          <a:spcPct val="0"/>
        </a:spcBef>
        <a:spcAft>
          <a:spcPct val="0"/>
        </a:spcAft>
        <a:defRPr sz="3600" kern="1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Rectangle 1"/>
          <p:cNvSpPr>
            <a:spLocks noGrp="1" noChangeArrowheads="1"/>
          </p:cNvSpPr>
          <p:nvPr>
            <p:ph type="body" idx="1"/>
          </p:nvPr>
        </p:nvSpPr>
        <p:spPr bwMode="auto">
          <a:xfrm>
            <a:off x="1270000" y="1270000"/>
            <a:ext cx="10464800" cy="721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50800" tIns="50800" rIns="50800" bIns="50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>
                <a:sym typeface="Gill Sans" charset="0"/>
              </a:rPr>
              <a:t>Click to edit Master text styles</a:t>
            </a:r>
          </a:p>
          <a:p>
            <a:pPr lvl="1"/>
            <a:r>
              <a:rPr lang="en-US" smtClean="0">
                <a:sym typeface="Gill Sans" charset="0"/>
              </a:rPr>
              <a:t>Second level</a:t>
            </a:r>
          </a:p>
          <a:p>
            <a:pPr lvl="2"/>
            <a:r>
              <a:rPr lang="en-US" smtClean="0">
                <a:sym typeface="Gill Sans" charset="0"/>
              </a:rPr>
              <a:t>Third level</a:t>
            </a:r>
          </a:p>
          <a:p>
            <a:pPr lvl="3"/>
            <a:r>
              <a:rPr lang="en-US" smtClean="0">
                <a:sym typeface="Gill Sans" charset="0"/>
              </a:rPr>
              <a:t>Fourth level</a:t>
            </a:r>
          </a:p>
          <a:p>
            <a:pPr lvl="4"/>
            <a:r>
              <a:rPr lang="en-US" smtClean="0">
                <a:sym typeface="Gill Sans" charset="0"/>
              </a:rPr>
              <a:t>Fifth level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4115" r:id="rId1"/>
    <p:sldLayoutId id="2147484116" r:id="rId2"/>
    <p:sldLayoutId id="2147484117" r:id="rId3"/>
    <p:sldLayoutId id="2147484118" r:id="rId4"/>
    <p:sldLayoutId id="2147484119" r:id="rId5"/>
    <p:sldLayoutId id="2147484120" r:id="rId6"/>
    <p:sldLayoutId id="2147484121" r:id="rId7"/>
    <p:sldLayoutId id="2147484122" r:id="rId8"/>
    <p:sldLayoutId id="2147484123" r:id="rId9"/>
    <p:sldLayoutId id="2147484124" r:id="rId10"/>
    <p:sldLayoutId id="2147484125" r:id="rId11"/>
  </p:sldLayoutIdLst>
  <p:transition/>
  <p:txStyles>
    <p:titleStyle>
      <a:lvl1pPr algn="ctr" rtl="0" fontAlgn="base">
        <a:spcBef>
          <a:spcPct val="0"/>
        </a:spcBef>
        <a:spcAft>
          <a:spcPct val="0"/>
        </a:spcAft>
        <a:defRPr sz="8400" kern="1200">
          <a:solidFill>
            <a:schemeClr val="tx1"/>
          </a:solidFill>
          <a:latin typeface="+mj-lt"/>
          <a:ea typeface="+mj-ea"/>
          <a:cs typeface="+mj-cs"/>
          <a:sym typeface="Gill Sans" charset="0"/>
        </a:defRPr>
      </a:lvl1pPr>
      <a:lvl2pPr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2pPr>
      <a:lvl3pPr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3pPr>
      <a:lvl4pPr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4pPr>
      <a:lvl5pPr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9pPr>
    </p:titleStyle>
    <p:bodyStyle>
      <a:lvl1pPr marL="838200" indent="-571500" algn="l" rtl="0" fontAlgn="base">
        <a:spcBef>
          <a:spcPts val="4800"/>
        </a:spcBef>
        <a:spcAft>
          <a:spcPct val="0"/>
        </a:spcAft>
        <a:buSzPct val="171000"/>
        <a:buFont typeface="Gill Sans" charset="0"/>
        <a:buChar char="•"/>
        <a:defRPr sz="4200" kern="1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1pPr>
      <a:lvl2pPr marL="1282700" indent="-571500" algn="l" rtl="0" fontAlgn="base">
        <a:spcBef>
          <a:spcPts val="4800"/>
        </a:spcBef>
        <a:spcAft>
          <a:spcPct val="0"/>
        </a:spcAft>
        <a:buSzPct val="171000"/>
        <a:buFont typeface="Gill Sans" charset="0"/>
        <a:buChar char="•"/>
        <a:defRPr sz="4200" kern="1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2pPr>
      <a:lvl3pPr marL="1727200" indent="-571500" algn="l" rtl="0" fontAlgn="base">
        <a:spcBef>
          <a:spcPts val="4800"/>
        </a:spcBef>
        <a:spcAft>
          <a:spcPct val="0"/>
        </a:spcAft>
        <a:buSzPct val="171000"/>
        <a:buFont typeface="Gill Sans" charset="0"/>
        <a:buChar char="•"/>
        <a:defRPr sz="4200" kern="1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3pPr>
      <a:lvl4pPr marL="2171700" indent="-571500" algn="l" rtl="0" fontAlgn="base">
        <a:spcBef>
          <a:spcPts val="4800"/>
        </a:spcBef>
        <a:spcAft>
          <a:spcPct val="0"/>
        </a:spcAft>
        <a:buSzPct val="171000"/>
        <a:buFont typeface="Gill Sans" charset="0"/>
        <a:buChar char="•"/>
        <a:defRPr sz="4200" kern="1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4pPr>
      <a:lvl5pPr marL="2616200" indent="-571500" algn="l" rtl="0" fontAlgn="base">
        <a:spcBef>
          <a:spcPts val="4800"/>
        </a:spcBef>
        <a:spcAft>
          <a:spcPct val="0"/>
        </a:spcAft>
        <a:buSzPct val="171000"/>
        <a:buFont typeface="Gill Sans" charset="0"/>
        <a:buChar char="•"/>
        <a:defRPr sz="4200" kern="1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927100" y="292100"/>
            <a:ext cx="11150600" cy="2451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38100" tIns="38100" rIns="38100" bIns="381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>
                <a:sym typeface="Gill Sans" charset="0"/>
              </a:rPr>
              <a:t>Click to edit Master title style</a:t>
            </a:r>
          </a:p>
        </p:txBody>
      </p:sp>
      <p:sp>
        <p:nvSpPr>
          <p:cNvPr id="40962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927100" y="2781300"/>
            <a:ext cx="11150600" cy="6083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38100" tIns="38100" rIns="38100" bIns="381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>
                <a:sym typeface="Gill Sans" charset="0"/>
              </a:rPr>
              <a:t>Click to edit Master text styles</a:t>
            </a:r>
          </a:p>
          <a:p>
            <a:pPr lvl="1"/>
            <a:r>
              <a:rPr lang="en-US" smtClean="0">
                <a:sym typeface="Gill Sans" charset="0"/>
              </a:rPr>
              <a:t>Second level</a:t>
            </a:r>
          </a:p>
          <a:p>
            <a:pPr lvl="2"/>
            <a:r>
              <a:rPr lang="en-US" smtClean="0">
                <a:sym typeface="Gill Sans" charset="0"/>
              </a:rPr>
              <a:t>Third level</a:t>
            </a:r>
          </a:p>
          <a:p>
            <a:pPr lvl="3"/>
            <a:r>
              <a:rPr lang="en-US" smtClean="0">
                <a:sym typeface="Gill Sans" charset="0"/>
              </a:rPr>
              <a:t>Fourth level</a:t>
            </a:r>
          </a:p>
          <a:p>
            <a:pPr lvl="4"/>
            <a:r>
              <a:rPr lang="en-US" smtClean="0">
                <a:sym typeface="Gill Sans" charset="0"/>
              </a:rPr>
              <a:t>Fifth level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4126" r:id="rId1"/>
    <p:sldLayoutId id="2147484127" r:id="rId2"/>
    <p:sldLayoutId id="2147484128" r:id="rId3"/>
    <p:sldLayoutId id="2147484129" r:id="rId4"/>
    <p:sldLayoutId id="2147484130" r:id="rId5"/>
    <p:sldLayoutId id="2147484131" r:id="rId6"/>
    <p:sldLayoutId id="2147484132" r:id="rId7"/>
    <p:sldLayoutId id="2147484133" r:id="rId8"/>
    <p:sldLayoutId id="2147484134" r:id="rId9"/>
    <p:sldLayoutId id="2147484135" r:id="rId10"/>
    <p:sldLayoutId id="2147484136" r:id="rId11"/>
  </p:sldLayoutIdLst>
  <p:transition/>
  <p:txStyles>
    <p:titleStyle>
      <a:lvl1pPr algn="ctr" rtl="0" fontAlgn="base">
        <a:spcBef>
          <a:spcPct val="0"/>
        </a:spcBef>
        <a:spcAft>
          <a:spcPct val="0"/>
        </a:spcAft>
        <a:defRPr sz="8000" kern="1200">
          <a:solidFill>
            <a:schemeClr val="tx1"/>
          </a:solidFill>
          <a:latin typeface="+mj-lt"/>
          <a:ea typeface="+mj-ea"/>
          <a:cs typeface="+mj-cs"/>
          <a:sym typeface="Gill Sans" charset="0"/>
        </a:defRPr>
      </a:lvl1pPr>
      <a:lvl2pPr algn="ctr" rtl="0" fontAlgn="base">
        <a:spcBef>
          <a:spcPct val="0"/>
        </a:spcBef>
        <a:spcAft>
          <a:spcPct val="0"/>
        </a:spcAft>
        <a:defRPr sz="80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2pPr>
      <a:lvl3pPr algn="ctr" rtl="0" fontAlgn="base">
        <a:spcBef>
          <a:spcPct val="0"/>
        </a:spcBef>
        <a:spcAft>
          <a:spcPct val="0"/>
        </a:spcAft>
        <a:defRPr sz="80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3pPr>
      <a:lvl4pPr algn="ctr" rtl="0" fontAlgn="base">
        <a:spcBef>
          <a:spcPct val="0"/>
        </a:spcBef>
        <a:spcAft>
          <a:spcPct val="0"/>
        </a:spcAft>
        <a:defRPr sz="80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4pPr>
      <a:lvl5pPr algn="ctr" rtl="0" fontAlgn="base">
        <a:spcBef>
          <a:spcPct val="0"/>
        </a:spcBef>
        <a:spcAft>
          <a:spcPct val="0"/>
        </a:spcAft>
        <a:defRPr sz="80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80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80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80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80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9pPr>
    </p:titleStyle>
    <p:bodyStyle>
      <a:lvl1pPr marL="711200" indent="-533400" algn="l" rtl="0" fontAlgn="base">
        <a:spcBef>
          <a:spcPts val="3700"/>
        </a:spcBef>
        <a:spcAft>
          <a:spcPct val="0"/>
        </a:spcAft>
        <a:buSzPct val="171000"/>
        <a:buFont typeface="Gill Sans" charset="0"/>
        <a:buChar char="•"/>
        <a:defRPr sz="3800" kern="1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1pPr>
      <a:lvl2pPr marL="1003300" indent="-533400" algn="l" rtl="0" fontAlgn="base">
        <a:spcBef>
          <a:spcPts val="3700"/>
        </a:spcBef>
        <a:spcAft>
          <a:spcPct val="0"/>
        </a:spcAft>
        <a:buSzPct val="171000"/>
        <a:buFont typeface="Gill Sans" charset="0"/>
        <a:buChar char="•"/>
        <a:defRPr sz="3800" kern="1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2pPr>
      <a:lvl3pPr marL="1295400" indent="-533400" algn="l" rtl="0" fontAlgn="base">
        <a:spcBef>
          <a:spcPts val="3700"/>
        </a:spcBef>
        <a:spcAft>
          <a:spcPct val="0"/>
        </a:spcAft>
        <a:buSzPct val="171000"/>
        <a:buFont typeface="Gill Sans" charset="0"/>
        <a:buChar char="•"/>
        <a:defRPr sz="3800" kern="1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3pPr>
      <a:lvl4pPr marL="1600200" indent="-533400" algn="l" rtl="0" fontAlgn="base">
        <a:spcBef>
          <a:spcPts val="3700"/>
        </a:spcBef>
        <a:spcAft>
          <a:spcPct val="0"/>
        </a:spcAft>
        <a:buSzPct val="171000"/>
        <a:buFont typeface="Gill Sans" charset="0"/>
        <a:buChar char="•"/>
        <a:defRPr sz="3800" kern="1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4pPr>
      <a:lvl5pPr marL="1892300" indent="-533400" algn="l" rtl="0" fontAlgn="base">
        <a:spcBef>
          <a:spcPts val="3700"/>
        </a:spcBef>
        <a:spcAft>
          <a:spcPct val="0"/>
        </a:spcAft>
        <a:buSzPct val="171000"/>
        <a:buFont typeface="Gill Sans" charset="0"/>
        <a:buChar char="•"/>
        <a:defRPr sz="3800" kern="1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927100" y="292100"/>
            <a:ext cx="11150600" cy="2451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38100" tIns="38100" rIns="38100" bIns="381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>
                <a:sym typeface="Gill Sans" charset="0"/>
              </a:rPr>
              <a:t>Click to edit Master title style</a:t>
            </a:r>
          </a:p>
        </p:txBody>
      </p:sp>
      <p:sp>
        <p:nvSpPr>
          <p:cNvPr id="41986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927100" y="2781300"/>
            <a:ext cx="11150600" cy="6083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38100" tIns="38100" rIns="38100" bIns="381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>
                <a:sym typeface="Gill Sans" charset="0"/>
              </a:rPr>
              <a:t>Click to edit Master text styles</a:t>
            </a:r>
          </a:p>
          <a:p>
            <a:pPr lvl="1"/>
            <a:r>
              <a:rPr lang="en-US" smtClean="0">
                <a:sym typeface="Gill Sans" charset="0"/>
              </a:rPr>
              <a:t>Second level</a:t>
            </a:r>
          </a:p>
          <a:p>
            <a:pPr lvl="2"/>
            <a:r>
              <a:rPr lang="en-US" smtClean="0">
                <a:sym typeface="Gill Sans" charset="0"/>
              </a:rPr>
              <a:t>Third level</a:t>
            </a:r>
          </a:p>
          <a:p>
            <a:pPr lvl="3"/>
            <a:r>
              <a:rPr lang="en-US" smtClean="0">
                <a:sym typeface="Gill Sans" charset="0"/>
              </a:rPr>
              <a:t>Fourth level</a:t>
            </a:r>
          </a:p>
          <a:p>
            <a:pPr lvl="4"/>
            <a:r>
              <a:rPr lang="en-US" smtClean="0">
                <a:sym typeface="Gill Sans" charset="0"/>
              </a:rPr>
              <a:t>Fifth level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4137" r:id="rId1"/>
    <p:sldLayoutId id="2147484138" r:id="rId2"/>
    <p:sldLayoutId id="2147484139" r:id="rId3"/>
    <p:sldLayoutId id="2147484140" r:id="rId4"/>
    <p:sldLayoutId id="2147484141" r:id="rId5"/>
    <p:sldLayoutId id="2147484142" r:id="rId6"/>
    <p:sldLayoutId id="2147484143" r:id="rId7"/>
    <p:sldLayoutId id="2147484144" r:id="rId8"/>
    <p:sldLayoutId id="2147484145" r:id="rId9"/>
    <p:sldLayoutId id="2147484146" r:id="rId10"/>
    <p:sldLayoutId id="2147484147" r:id="rId11"/>
  </p:sldLayoutIdLst>
  <p:transition/>
  <p:txStyles>
    <p:titleStyle>
      <a:lvl1pPr algn="ctr" rtl="0" fontAlgn="base">
        <a:spcBef>
          <a:spcPct val="0"/>
        </a:spcBef>
        <a:spcAft>
          <a:spcPct val="0"/>
        </a:spcAft>
        <a:defRPr sz="8000" kern="1200">
          <a:solidFill>
            <a:schemeClr val="tx1"/>
          </a:solidFill>
          <a:latin typeface="+mj-lt"/>
          <a:ea typeface="+mj-ea"/>
          <a:cs typeface="+mj-cs"/>
          <a:sym typeface="Gill Sans" charset="0"/>
        </a:defRPr>
      </a:lvl1pPr>
      <a:lvl2pPr algn="ctr" rtl="0" fontAlgn="base">
        <a:spcBef>
          <a:spcPct val="0"/>
        </a:spcBef>
        <a:spcAft>
          <a:spcPct val="0"/>
        </a:spcAft>
        <a:defRPr sz="80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2pPr>
      <a:lvl3pPr algn="ctr" rtl="0" fontAlgn="base">
        <a:spcBef>
          <a:spcPct val="0"/>
        </a:spcBef>
        <a:spcAft>
          <a:spcPct val="0"/>
        </a:spcAft>
        <a:defRPr sz="80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3pPr>
      <a:lvl4pPr algn="ctr" rtl="0" fontAlgn="base">
        <a:spcBef>
          <a:spcPct val="0"/>
        </a:spcBef>
        <a:spcAft>
          <a:spcPct val="0"/>
        </a:spcAft>
        <a:defRPr sz="80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4pPr>
      <a:lvl5pPr algn="ctr" rtl="0" fontAlgn="base">
        <a:spcBef>
          <a:spcPct val="0"/>
        </a:spcBef>
        <a:spcAft>
          <a:spcPct val="0"/>
        </a:spcAft>
        <a:defRPr sz="80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80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80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80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80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9pPr>
    </p:titleStyle>
    <p:bodyStyle>
      <a:lvl1pPr marL="711200" indent="-533400" algn="l" rtl="0" fontAlgn="base">
        <a:spcBef>
          <a:spcPts val="3700"/>
        </a:spcBef>
        <a:spcAft>
          <a:spcPct val="0"/>
        </a:spcAft>
        <a:buSzPct val="171000"/>
        <a:buFont typeface="Gill Sans" charset="0"/>
        <a:buChar char="•"/>
        <a:defRPr sz="3800" kern="1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1pPr>
      <a:lvl2pPr marL="1003300" indent="-533400" algn="l" rtl="0" fontAlgn="base">
        <a:spcBef>
          <a:spcPts val="3700"/>
        </a:spcBef>
        <a:spcAft>
          <a:spcPct val="0"/>
        </a:spcAft>
        <a:buSzPct val="171000"/>
        <a:buFont typeface="Gill Sans" charset="0"/>
        <a:buChar char="•"/>
        <a:defRPr sz="3800" kern="1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2pPr>
      <a:lvl3pPr marL="1295400" indent="-533400" algn="l" rtl="0" fontAlgn="base">
        <a:spcBef>
          <a:spcPts val="3700"/>
        </a:spcBef>
        <a:spcAft>
          <a:spcPct val="0"/>
        </a:spcAft>
        <a:buSzPct val="171000"/>
        <a:buFont typeface="Gill Sans" charset="0"/>
        <a:buChar char="•"/>
        <a:defRPr sz="3800" kern="1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3pPr>
      <a:lvl4pPr marL="1600200" indent="-533400" algn="l" rtl="0" fontAlgn="base">
        <a:spcBef>
          <a:spcPts val="3700"/>
        </a:spcBef>
        <a:spcAft>
          <a:spcPct val="0"/>
        </a:spcAft>
        <a:buSzPct val="171000"/>
        <a:buFont typeface="Gill Sans" charset="0"/>
        <a:buChar char="•"/>
        <a:defRPr sz="3800" kern="1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4pPr>
      <a:lvl5pPr marL="1892300" indent="-533400" algn="l" rtl="0" fontAlgn="base">
        <a:spcBef>
          <a:spcPts val="3700"/>
        </a:spcBef>
        <a:spcAft>
          <a:spcPct val="0"/>
        </a:spcAft>
        <a:buSzPct val="171000"/>
        <a:buFont typeface="Gill Sans" charset="0"/>
        <a:buChar char="•"/>
        <a:defRPr sz="3800" kern="1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927100" y="292100"/>
            <a:ext cx="11150600" cy="2451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38100" tIns="38100" rIns="38100" bIns="381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>
                <a:sym typeface="Gill Sans" charset="0"/>
              </a:rPr>
              <a:t>Click to edit Master title style</a:t>
            </a:r>
          </a:p>
        </p:txBody>
      </p:sp>
      <p:sp>
        <p:nvSpPr>
          <p:cNvPr id="43010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927100" y="2781300"/>
            <a:ext cx="11150600" cy="6083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38100" tIns="38100" rIns="38100" bIns="381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>
                <a:sym typeface="Gill Sans" charset="0"/>
              </a:rPr>
              <a:t>Click to edit Master text styles</a:t>
            </a:r>
          </a:p>
          <a:p>
            <a:pPr lvl="1"/>
            <a:r>
              <a:rPr lang="en-US" smtClean="0">
                <a:sym typeface="Gill Sans" charset="0"/>
              </a:rPr>
              <a:t>Second level</a:t>
            </a:r>
          </a:p>
          <a:p>
            <a:pPr lvl="2"/>
            <a:r>
              <a:rPr lang="en-US" smtClean="0">
                <a:sym typeface="Gill Sans" charset="0"/>
              </a:rPr>
              <a:t>Third level</a:t>
            </a:r>
          </a:p>
          <a:p>
            <a:pPr lvl="3"/>
            <a:r>
              <a:rPr lang="en-US" smtClean="0">
                <a:sym typeface="Gill Sans" charset="0"/>
              </a:rPr>
              <a:t>Fourth level</a:t>
            </a:r>
          </a:p>
          <a:p>
            <a:pPr lvl="4"/>
            <a:r>
              <a:rPr lang="en-US" smtClean="0">
                <a:sym typeface="Gill Sans" charset="0"/>
              </a:rPr>
              <a:t>Fifth level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4148" r:id="rId1"/>
    <p:sldLayoutId id="2147484149" r:id="rId2"/>
    <p:sldLayoutId id="2147484150" r:id="rId3"/>
    <p:sldLayoutId id="2147484151" r:id="rId4"/>
    <p:sldLayoutId id="2147484152" r:id="rId5"/>
    <p:sldLayoutId id="2147484153" r:id="rId6"/>
    <p:sldLayoutId id="2147484154" r:id="rId7"/>
    <p:sldLayoutId id="2147484155" r:id="rId8"/>
    <p:sldLayoutId id="2147484156" r:id="rId9"/>
    <p:sldLayoutId id="2147484157" r:id="rId10"/>
    <p:sldLayoutId id="2147484158" r:id="rId11"/>
  </p:sldLayoutIdLst>
  <p:transition/>
  <p:txStyles>
    <p:titleStyle>
      <a:lvl1pPr algn="ctr" rtl="0" fontAlgn="base">
        <a:spcBef>
          <a:spcPct val="0"/>
        </a:spcBef>
        <a:spcAft>
          <a:spcPct val="0"/>
        </a:spcAft>
        <a:defRPr sz="8000" kern="1200">
          <a:solidFill>
            <a:schemeClr val="tx1"/>
          </a:solidFill>
          <a:latin typeface="+mj-lt"/>
          <a:ea typeface="+mj-ea"/>
          <a:cs typeface="+mj-cs"/>
          <a:sym typeface="Gill Sans" charset="0"/>
        </a:defRPr>
      </a:lvl1pPr>
      <a:lvl2pPr algn="ctr" rtl="0" fontAlgn="base">
        <a:spcBef>
          <a:spcPct val="0"/>
        </a:spcBef>
        <a:spcAft>
          <a:spcPct val="0"/>
        </a:spcAft>
        <a:defRPr sz="80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2pPr>
      <a:lvl3pPr algn="ctr" rtl="0" fontAlgn="base">
        <a:spcBef>
          <a:spcPct val="0"/>
        </a:spcBef>
        <a:spcAft>
          <a:spcPct val="0"/>
        </a:spcAft>
        <a:defRPr sz="80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3pPr>
      <a:lvl4pPr algn="ctr" rtl="0" fontAlgn="base">
        <a:spcBef>
          <a:spcPct val="0"/>
        </a:spcBef>
        <a:spcAft>
          <a:spcPct val="0"/>
        </a:spcAft>
        <a:defRPr sz="80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4pPr>
      <a:lvl5pPr algn="ctr" rtl="0" fontAlgn="base">
        <a:spcBef>
          <a:spcPct val="0"/>
        </a:spcBef>
        <a:spcAft>
          <a:spcPct val="0"/>
        </a:spcAft>
        <a:defRPr sz="80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80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80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80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80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9pPr>
    </p:titleStyle>
    <p:bodyStyle>
      <a:lvl1pPr marL="711200" indent="-533400" algn="l" rtl="0" fontAlgn="base">
        <a:spcBef>
          <a:spcPts val="3700"/>
        </a:spcBef>
        <a:spcAft>
          <a:spcPct val="0"/>
        </a:spcAft>
        <a:buSzPct val="171000"/>
        <a:buFont typeface="Gill Sans" charset="0"/>
        <a:buChar char="•"/>
        <a:defRPr sz="3800" kern="1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1pPr>
      <a:lvl2pPr marL="1003300" indent="-533400" algn="l" rtl="0" fontAlgn="base">
        <a:spcBef>
          <a:spcPts val="3700"/>
        </a:spcBef>
        <a:spcAft>
          <a:spcPct val="0"/>
        </a:spcAft>
        <a:buSzPct val="171000"/>
        <a:buFont typeface="Gill Sans" charset="0"/>
        <a:buChar char="•"/>
        <a:defRPr sz="3800" kern="1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2pPr>
      <a:lvl3pPr marL="1295400" indent="-533400" algn="l" rtl="0" fontAlgn="base">
        <a:spcBef>
          <a:spcPts val="3700"/>
        </a:spcBef>
        <a:spcAft>
          <a:spcPct val="0"/>
        </a:spcAft>
        <a:buSzPct val="171000"/>
        <a:buFont typeface="Gill Sans" charset="0"/>
        <a:buChar char="•"/>
        <a:defRPr sz="3800" kern="1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3pPr>
      <a:lvl4pPr marL="1600200" indent="-533400" algn="l" rtl="0" fontAlgn="base">
        <a:spcBef>
          <a:spcPts val="3700"/>
        </a:spcBef>
        <a:spcAft>
          <a:spcPct val="0"/>
        </a:spcAft>
        <a:buSzPct val="171000"/>
        <a:buFont typeface="Gill Sans" charset="0"/>
        <a:buChar char="•"/>
        <a:defRPr sz="3800" kern="1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4pPr>
      <a:lvl5pPr marL="1892300" indent="-533400" algn="l" rtl="0" fontAlgn="base">
        <a:spcBef>
          <a:spcPts val="3700"/>
        </a:spcBef>
        <a:spcAft>
          <a:spcPct val="0"/>
        </a:spcAft>
        <a:buSzPct val="171000"/>
        <a:buFont typeface="Gill Sans" charset="0"/>
        <a:buChar char="•"/>
        <a:defRPr sz="3800" kern="1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927100" y="292100"/>
            <a:ext cx="11150600" cy="2451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38100" tIns="38100" rIns="38100" bIns="381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>
                <a:sym typeface="Gill Sans" charset="0"/>
              </a:rPr>
              <a:t>Click to edit Master title style</a:t>
            </a:r>
          </a:p>
        </p:txBody>
      </p:sp>
      <p:sp>
        <p:nvSpPr>
          <p:cNvPr id="44034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927100" y="2781300"/>
            <a:ext cx="11150600" cy="6083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38100" tIns="38100" rIns="38100" bIns="381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>
                <a:sym typeface="Gill Sans" charset="0"/>
              </a:rPr>
              <a:t>Click to edit Master text styles</a:t>
            </a:r>
          </a:p>
          <a:p>
            <a:pPr lvl="1"/>
            <a:r>
              <a:rPr lang="en-US" smtClean="0">
                <a:sym typeface="Gill Sans" charset="0"/>
              </a:rPr>
              <a:t>Second level</a:t>
            </a:r>
          </a:p>
          <a:p>
            <a:pPr lvl="2"/>
            <a:r>
              <a:rPr lang="en-US" smtClean="0">
                <a:sym typeface="Gill Sans" charset="0"/>
              </a:rPr>
              <a:t>Third level</a:t>
            </a:r>
          </a:p>
          <a:p>
            <a:pPr lvl="3"/>
            <a:r>
              <a:rPr lang="en-US" smtClean="0">
                <a:sym typeface="Gill Sans" charset="0"/>
              </a:rPr>
              <a:t>Fourth level</a:t>
            </a:r>
          </a:p>
          <a:p>
            <a:pPr lvl="4"/>
            <a:r>
              <a:rPr lang="en-US" smtClean="0">
                <a:sym typeface="Gill Sans" charset="0"/>
              </a:rPr>
              <a:t>Fifth level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4159" r:id="rId1"/>
    <p:sldLayoutId id="2147484160" r:id="rId2"/>
    <p:sldLayoutId id="2147484161" r:id="rId3"/>
    <p:sldLayoutId id="2147484162" r:id="rId4"/>
    <p:sldLayoutId id="2147484163" r:id="rId5"/>
    <p:sldLayoutId id="2147484164" r:id="rId6"/>
    <p:sldLayoutId id="2147484165" r:id="rId7"/>
    <p:sldLayoutId id="2147484166" r:id="rId8"/>
    <p:sldLayoutId id="2147484167" r:id="rId9"/>
    <p:sldLayoutId id="2147484168" r:id="rId10"/>
    <p:sldLayoutId id="2147484169" r:id="rId11"/>
  </p:sldLayoutIdLst>
  <p:transition/>
  <p:txStyles>
    <p:titleStyle>
      <a:lvl1pPr algn="ctr" rtl="0" fontAlgn="base">
        <a:spcBef>
          <a:spcPct val="0"/>
        </a:spcBef>
        <a:spcAft>
          <a:spcPct val="0"/>
        </a:spcAft>
        <a:defRPr sz="8000" kern="1200">
          <a:solidFill>
            <a:schemeClr val="tx1"/>
          </a:solidFill>
          <a:latin typeface="+mj-lt"/>
          <a:ea typeface="+mj-ea"/>
          <a:cs typeface="+mj-cs"/>
          <a:sym typeface="Gill Sans" charset="0"/>
        </a:defRPr>
      </a:lvl1pPr>
      <a:lvl2pPr algn="ctr" rtl="0" fontAlgn="base">
        <a:spcBef>
          <a:spcPct val="0"/>
        </a:spcBef>
        <a:spcAft>
          <a:spcPct val="0"/>
        </a:spcAft>
        <a:defRPr sz="80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2pPr>
      <a:lvl3pPr algn="ctr" rtl="0" fontAlgn="base">
        <a:spcBef>
          <a:spcPct val="0"/>
        </a:spcBef>
        <a:spcAft>
          <a:spcPct val="0"/>
        </a:spcAft>
        <a:defRPr sz="80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3pPr>
      <a:lvl4pPr algn="ctr" rtl="0" fontAlgn="base">
        <a:spcBef>
          <a:spcPct val="0"/>
        </a:spcBef>
        <a:spcAft>
          <a:spcPct val="0"/>
        </a:spcAft>
        <a:defRPr sz="80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4pPr>
      <a:lvl5pPr algn="ctr" rtl="0" fontAlgn="base">
        <a:spcBef>
          <a:spcPct val="0"/>
        </a:spcBef>
        <a:spcAft>
          <a:spcPct val="0"/>
        </a:spcAft>
        <a:defRPr sz="80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80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80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80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80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9pPr>
    </p:titleStyle>
    <p:bodyStyle>
      <a:lvl1pPr marL="711200" indent="-533400" algn="l" rtl="0" fontAlgn="base">
        <a:spcBef>
          <a:spcPts val="3700"/>
        </a:spcBef>
        <a:spcAft>
          <a:spcPct val="0"/>
        </a:spcAft>
        <a:buSzPct val="171000"/>
        <a:buFont typeface="Gill Sans" charset="0"/>
        <a:buChar char="•"/>
        <a:defRPr sz="3800" kern="1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1pPr>
      <a:lvl2pPr marL="1003300" indent="-533400" algn="l" rtl="0" fontAlgn="base">
        <a:spcBef>
          <a:spcPts val="3700"/>
        </a:spcBef>
        <a:spcAft>
          <a:spcPct val="0"/>
        </a:spcAft>
        <a:buSzPct val="171000"/>
        <a:buFont typeface="Gill Sans" charset="0"/>
        <a:buChar char="•"/>
        <a:defRPr sz="3800" kern="1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2pPr>
      <a:lvl3pPr marL="1295400" indent="-533400" algn="l" rtl="0" fontAlgn="base">
        <a:spcBef>
          <a:spcPts val="3700"/>
        </a:spcBef>
        <a:spcAft>
          <a:spcPct val="0"/>
        </a:spcAft>
        <a:buSzPct val="171000"/>
        <a:buFont typeface="Gill Sans" charset="0"/>
        <a:buChar char="•"/>
        <a:defRPr sz="3800" kern="1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3pPr>
      <a:lvl4pPr marL="1600200" indent="-533400" algn="l" rtl="0" fontAlgn="base">
        <a:spcBef>
          <a:spcPts val="3700"/>
        </a:spcBef>
        <a:spcAft>
          <a:spcPct val="0"/>
        </a:spcAft>
        <a:buSzPct val="171000"/>
        <a:buFont typeface="Gill Sans" charset="0"/>
        <a:buChar char="•"/>
        <a:defRPr sz="3800" kern="1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4pPr>
      <a:lvl5pPr marL="1892300" indent="-533400" algn="l" rtl="0" fontAlgn="base">
        <a:spcBef>
          <a:spcPts val="3700"/>
        </a:spcBef>
        <a:spcAft>
          <a:spcPct val="0"/>
        </a:spcAft>
        <a:buSzPct val="171000"/>
        <a:buFont typeface="Gill Sans" charset="0"/>
        <a:buChar char="•"/>
        <a:defRPr sz="3800" kern="1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3" name="Rectangle 1"/>
          <p:cNvSpPr>
            <a:spLocks noGrp="1" noChangeArrowheads="1"/>
          </p:cNvSpPr>
          <p:nvPr>
            <p:ph type="body" idx="1"/>
          </p:nvPr>
        </p:nvSpPr>
        <p:spPr bwMode="auto">
          <a:xfrm>
            <a:off x="635000" y="4902200"/>
            <a:ext cx="5867400" cy="330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50800" tIns="50800" rIns="50800" bIns="50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>
                <a:sym typeface="Gill Sans" charset="0"/>
              </a:rPr>
              <a:t>Click to edit Master text styles</a:t>
            </a:r>
          </a:p>
          <a:p>
            <a:pPr lvl="1"/>
            <a:r>
              <a:rPr lang="en-US" smtClean="0">
                <a:sym typeface="Gill Sans" charset="0"/>
              </a:rPr>
              <a:t>Second level</a:t>
            </a:r>
          </a:p>
          <a:p>
            <a:pPr lvl="2"/>
            <a:r>
              <a:rPr lang="en-US" smtClean="0">
                <a:sym typeface="Gill Sans" charset="0"/>
              </a:rPr>
              <a:t>Third level</a:t>
            </a:r>
          </a:p>
          <a:p>
            <a:pPr lvl="3"/>
            <a:r>
              <a:rPr lang="en-US" smtClean="0">
                <a:sym typeface="Gill Sans" charset="0"/>
              </a:rPr>
              <a:t>Fourth level</a:t>
            </a:r>
          </a:p>
          <a:p>
            <a:pPr lvl="4"/>
            <a:r>
              <a:rPr lang="en-US" smtClean="0">
                <a:sym typeface="Gill Sans" charset="0"/>
              </a:rPr>
              <a:t>Fifth level</a:t>
            </a:r>
          </a:p>
        </p:txBody>
      </p:sp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35000" y="1524000"/>
            <a:ext cx="5867400" cy="330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50800" tIns="50800" rIns="50800" bIns="5080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>
                <a:sym typeface="Gill Sans" charset="0"/>
              </a:rPr>
              <a:t>Click to edit Master title style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774" r:id="rId1"/>
    <p:sldLayoutId id="2147483775" r:id="rId2"/>
    <p:sldLayoutId id="2147483776" r:id="rId3"/>
    <p:sldLayoutId id="2147483777" r:id="rId4"/>
    <p:sldLayoutId id="2147483778" r:id="rId5"/>
    <p:sldLayoutId id="2147483779" r:id="rId6"/>
    <p:sldLayoutId id="2147483780" r:id="rId7"/>
    <p:sldLayoutId id="2147483781" r:id="rId8"/>
    <p:sldLayoutId id="2147483782" r:id="rId9"/>
    <p:sldLayoutId id="2147483783" r:id="rId10"/>
    <p:sldLayoutId id="2147483784" r:id="rId11"/>
  </p:sldLayoutIdLst>
  <p:transition/>
  <p:txStyles>
    <p:titleStyle>
      <a:lvl1pPr algn="ctr" rtl="0" fontAlgn="base">
        <a:spcBef>
          <a:spcPct val="0"/>
        </a:spcBef>
        <a:spcAft>
          <a:spcPct val="0"/>
        </a:spcAft>
        <a:defRPr sz="7000" kern="1200">
          <a:solidFill>
            <a:schemeClr val="tx1"/>
          </a:solidFill>
          <a:latin typeface="+mj-lt"/>
          <a:ea typeface="+mj-ea"/>
          <a:cs typeface="+mj-cs"/>
          <a:sym typeface="Gill Sans" charset="0"/>
        </a:defRPr>
      </a:lvl1pPr>
      <a:lvl2pPr algn="ctr" rtl="0" fontAlgn="base">
        <a:spcBef>
          <a:spcPct val="0"/>
        </a:spcBef>
        <a:spcAft>
          <a:spcPct val="0"/>
        </a:spcAft>
        <a:defRPr sz="70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2pPr>
      <a:lvl3pPr algn="ctr" rtl="0" fontAlgn="base">
        <a:spcBef>
          <a:spcPct val="0"/>
        </a:spcBef>
        <a:spcAft>
          <a:spcPct val="0"/>
        </a:spcAft>
        <a:defRPr sz="70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3pPr>
      <a:lvl4pPr algn="ctr" rtl="0" fontAlgn="base">
        <a:spcBef>
          <a:spcPct val="0"/>
        </a:spcBef>
        <a:spcAft>
          <a:spcPct val="0"/>
        </a:spcAft>
        <a:defRPr sz="70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4pPr>
      <a:lvl5pPr algn="ctr" rtl="0" fontAlgn="base">
        <a:spcBef>
          <a:spcPct val="0"/>
        </a:spcBef>
        <a:spcAft>
          <a:spcPct val="0"/>
        </a:spcAft>
        <a:defRPr sz="70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70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70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70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70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9pPr>
    </p:titleStyle>
    <p:bodyStyle>
      <a:lvl1pPr algn="ctr" rtl="0" fontAlgn="base">
        <a:spcBef>
          <a:spcPct val="0"/>
        </a:spcBef>
        <a:spcAft>
          <a:spcPct val="0"/>
        </a:spcAft>
        <a:defRPr sz="3400" kern="1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1pPr>
      <a:lvl2pPr algn="ctr" rtl="0" fontAlgn="base">
        <a:spcBef>
          <a:spcPct val="0"/>
        </a:spcBef>
        <a:spcAft>
          <a:spcPct val="0"/>
        </a:spcAft>
        <a:defRPr sz="3400" kern="1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2pPr>
      <a:lvl3pPr algn="ctr" rtl="0" fontAlgn="base">
        <a:spcBef>
          <a:spcPct val="0"/>
        </a:spcBef>
        <a:spcAft>
          <a:spcPct val="0"/>
        </a:spcAft>
        <a:defRPr sz="3400" kern="1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3pPr>
      <a:lvl4pPr algn="ctr" rtl="0" fontAlgn="base">
        <a:spcBef>
          <a:spcPct val="0"/>
        </a:spcBef>
        <a:spcAft>
          <a:spcPct val="0"/>
        </a:spcAft>
        <a:defRPr sz="3400" kern="1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4pPr>
      <a:lvl5pPr algn="ctr" rtl="0" fontAlgn="base">
        <a:spcBef>
          <a:spcPct val="0"/>
        </a:spcBef>
        <a:spcAft>
          <a:spcPct val="0"/>
        </a:spcAft>
        <a:defRPr sz="3400" kern="1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927100" y="292100"/>
            <a:ext cx="11150600" cy="2451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38100" tIns="38100" rIns="38100" bIns="381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>
                <a:sym typeface="Gill Sans" charset="0"/>
              </a:rPr>
              <a:t>Click to edit Master title style</a:t>
            </a:r>
          </a:p>
        </p:txBody>
      </p:sp>
      <p:sp>
        <p:nvSpPr>
          <p:cNvPr id="45058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927100" y="2781300"/>
            <a:ext cx="11150600" cy="6083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38100" tIns="38100" rIns="38100" bIns="381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>
                <a:sym typeface="Gill Sans" charset="0"/>
              </a:rPr>
              <a:t>Click to edit Master text styles</a:t>
            </a:r>
          </a:p>
          <a:p>
            <a:pPr lvl="1"/>
            <a:r>
              <a:rPr lang="en-US" smtClean="0">
                <a:sym typeface="Gill Sans" charset="0"/>
              </a:rPr>
              <a:t>Second level</a:t>
            </a:r>
          </a:p>
          <a:p>
            <a:pPr lvl="2"/>
            <a:r>
              <a:rPr lang="en-US" smtClean="0">
                <a:sym typeface="Gill Sans" charset="0"/>
              </a:rPr>
              <a:t>Third level</a:t>
            </a:r>
          </a:p>
          <a:p>
            <a:pPr lvl="3"/>
            <a:r>
              <a:rPr lang="en-US" smtClean="0">
                <a:sym typeface="Gill Sans" charset="0"/>
              </a:rPr>
              <a:t>Fourth level</a:t>
            </a:r>
          </a:p>
          <a:p>
            <a:pPr lvl="4"/>
            <a:r>
              <a:rPr lang="en-US" smtClean="0">
                <a:sym typeface="Gill Sans" charset="0"/>
              </a:rPr>
              <a:t>Fifth level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4170" r:id="rId1"/>
    <p:sldLayoutId id="2147484171" r:id="rId2"/>
    <p:sldLayoutId id="2147484172" r:id="rId3"/>
    <p:sldLayoutId id="2147484173" r:id="rId4"/>
    <p:sldLayoutId id="2147484174" r:id="rId5"/>
    <p:sldLayoutId id="2147484175" r:id="rId6"/>
    <p:sldLayoutId id="2147484176" r:id="rId7"/>
    <p:sldLayoutId id="2147484177" r:id="rId8"/>
    <p:sldLayoutId id="2147484178" r:id="rId9"/>
    <p:sldLayoutId id="2147484179" r:id="rId10"/>
    <p:sldLayoutId id="2147484180" r:id="rId11"/>
  </p:sldLayoutIdLst>
  <p:transition/>
  <p:txStyles>
    <p:titleStyle>
      <a:lvl1pPr algn="ctr" rtl="0" fontAlgn="base">
        <a:spcBef>
          <a:spcPct val="0"/>
        </a:spcBef>
        <a:spcAft>
          <a:spcPct val="0"/>
        </a:spcAft>
        <a:defRPr sz="8000" kern="1200">
          <a:solidFill>
            <a:schemeClr val="tx1"/>
          </a:solidFill>
          <a:latin typeface="+mj-lt"/>
          <a:ea typeface="+mj-ea"/>
          <a:cs typeface="+mj-cs"/>
          <a:sym typeface="Gill Sans" charset="0"/>
        </a:defRPr>
      </a:lvl1pPr>
      <a:lvl2pPr algn="ctr" rtl="0" fontAlgn="base">
        <a:spcBef>
          <a:spcPct val="0"/>
        </a:spcBef>
        <a:spcAft>
          <a:spcPct val="0"/>
        </a:spcAft>
        <a:defRPr sz="80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2pPr>
      <a:lvl3pPr algn="ctr" rtl="0" fontAlgn="base">
        <a:spcBef>
          <a:spcPct val="0"/>
        </a:spcBef>
        <a:spcAft>
          <a:spcPct val="0"/>
        </a:spcAft>
        <a:defRPr sz="80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3pPr>
      <a:lvl4pPr algn="ctr" rtl="0" fontAlgn="base">
        <a:spcBef>
          <a:spcPct val="0"/>
        </a:spcBef>
        <a:spcAft>
          <a:spcPct val="0"/>
        </a:spcAft>
        <a:defRPr sz="80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4pPr>
      <a:lvl5pPr algn="ctr" rtl="0" fontAlgn="base">
        <a:spcBef>
          <a:spcPct val="0"/>
        </a:spcBef>
        <a:spcAft>
          <a:spcPct val="0"/>
        </a:spcAft>
        <a:defRPr sz="80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80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80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80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80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9pPr>
    </p:titleStyle>
    <p:bodyStyle>
      <a:lvl1pPr marL="711200" indent="-533400" algn="l" rtl="0" fontAlgn="base">
        <a:spcBef>
          <a:spcPts val="3700"/>
        </a:spcBef>
        <a:spcAft>
          <a:spcPct val="0"/>
        </a:spcAft>
        <a:buSzPct val="171000"/>
        <a:buFont typeface="Gill Sans" charset="0"/>
        <a:buChar char="•"/>
        <a:defRPr sz="3800" kern="1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1pPr>
      <a:lvl2pPr marL="1003300" indent="-533400" algn="l" rtl="0" fontAlgn="base">
        <a:spcBef>
          <a:spcPts val="3700"/>
        </a:spcBef>
        <a:spcAft>
          <a:spcPct val="0"/>
        </a:spcAft>
        <a:buSzPct val="171000"/>
        <a:buFont typeface="Gill Sans" charset="0"/>
        <a:buChar char="•"/>
        <a:defRPr sz="3800" kern="1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2pPr>
      <a:lvl3pPr marL="1295400" indent="-533400" algn="l" rtl="0" fontAlgn="base">
        <a:spcBef>
          <a:spcPts val="3700"/>
        </a:spcBef>
        <a:spcAft>
          <a:spcPct val="0"/>
        </a:spcAft>
        <a:buSzPct val="171000"/>
        <a:buFont typeface="Gill Sans" charset="0"/>
        <a:buChar char="•"/>
        <a:defRPr sz="3800" kern="1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3pPr>
      <a:lvl4pPr marL="1600200" indent="-533400" algn="l" rtl="0" fontAlgn="base">
        <a:spcBef>
          <a:spcPts val="3700"/>
        </a:spcBef>
        <a:spcAft>
          <a:spcPct val="0"/>
        </a:spcAft>
        <a:buSzPct val="171000"/>
        <a:buFont typeface="Gill Sans" charset="0"/>
        <a:buChar char="•"/>
        <a:defRPr sz="3800" kern="1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4pPr>
      <a:lvl5pPr marL="1892300" indent="-533400" algn="l" rtl="0" fontAlgn="base">
        <a:spcBef>
          <a:spcPts val="3700"/>
        </a:spcBef>
        <a:spcAft>
          <a:spcPct val="0"/>
        </a:spcAft>
        <a:buSzPct val="171000"/>
        <a:buFont typeface="Gill Sans" charset="0"/>
        <a:buChar char="•"/>
        <a:defRPr sz="3800" kern="1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927100" y="292100"/>
            <a:ext cx="11150600" cy="2451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38100" tIns="38100" rIns="38100" bIns="381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>
                <a:sym typeface="Gill Sans" charset="0"/>
              </a:rPr>
              <a:t>Click to edit Master title style</a:t>
            </a:r>
          </a:p>
        </p:txBody>
      </p:sp>
      <p:sp>
        <p:nvSpPr>
          <p:cNvPr id="46082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927100" y="2781300"/>
            <a:ext cx="11150600" cy="6083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38100" tIns="38100" rIns="38100" bIns="381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>
                <a:sym typeface="Gill Sans" charset="0"/>
              </a:rPr>
              <a:t>Click to edit Master text styles</a:t>
            </a:r>
          </a:p>
          <a:p>
            <a:pPr lvl="1"/>
            <a:r>
              <a:rPr lang="en-US" smtClean="0">
                <a:sym typeface="Gill Sans" charset="0"/>
              </a:rPr>
              <a:t>Second level</a:t>
            </a:r>
          </a:p>
          <a:p>
            <a:pPr lvl="2"/>
            <a:r>
              <a:rPr lang="en-US" smtClean="0">
                <a:sym typeface="Gill Sans" charset="0"/>
              </a:rPr>
              <a:t>Third level</a:t>
            </a:r>
          </a:p>
          <a:p>
            <a:pPr lvl="3"/>
            <a:r>
              <a:rPr lang="en-US" smtClean="0">
                <a:sym typeface="Gill Sans" charset="0"/>
              </a:rPr>
              <a:t>Fourth level</a:t>
            </a:r>
          </a:p>
          <a:p>
            <a:pPr lvl="4"/>
            <a:r>
              <a:rPr lang="en-US" smtClean="0">
                <a:sym typeface="Gill Sans" charset="0"/>
              </a:rPr>
              <a:t>Fifth level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4181" r:id="rId1"/>
    <p:sldLayoutId id="2147484182" r:id="rId2"/>
    <p:sldLayoutId id="2147484183" r:id="rId3"/>
    <p:sldLayoutId id="2147484184" r:id="rId4"/>
    <p:sldLayoutId id="2147484185" r:id="rId5"/>
    <p:sldLayoutId id="2147484186" r:id="rId6"/>
    <p:sldLayoutId id="2147484187" r:id="rId7"/>
    <p:sldLayoutId id="2147484188" r:id="rId8"/>
    <p:sldLayoutId id="2147484189" r:id="rId9"/>
    <p:sldLayoutId id="2147484190" r:id="rId10"/>
    <p:sldLayoutId id="2147484191" r:id="rId11"/>
  </p:sldLayoutIdLst>
  <p:transition/>
  <p:txStyles>
    <p:titleStyle>
      <a:lvl1pPr algn="ctr" rtl="0" fontAlgn="base">
        <a:spcBef>
          <a:spcPct val="0"/>
        </a:spcBef>
        <a:spcAft>
          <a:spcPct val="0"/>
        </a:spcAft>
        <a:defRPr sz="8000" kern="1200">
          <a:solidFill>
            <a:schemeClr val="tx1"/>
          </a:solidFill>
          <a:latin typeface="+mj-lt"/>
          <a:ea typeface="+mj-ea"/>
          <a:cs typeface="+mj-cs"/>
          <a:sym typeface="Gill Sans" charset="0"/>
        </a:defRPr>
      </a:lvl1pPr>
      <a:lvl2pPr algn="ctr" rtl="0" fontAlgn="base">
        <a:spcBef>
          <a:spcPct val="0"/>
        </a:spcBef>
        <a:spcAft>
          <a:spcPct val="0"/>
        </a:spcAft>
        <a:defRPr sz="80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2pPr>
      <a:lvl3pPr algn="ctr" rtl="0" fontAlgn="base">
        <a:spcBef>
          <a:spcPct val="0"/>
        </a:spcBef>
        <a:spcAft>
          <a:spcPct val="0"/>
        </a:spcAft>
        <a:defRPr sz="80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3pPr>
      <a:lvl4pPr algn="ctr" rtl="0" fontAlgn="base">
        <a:spcBef>
          <a:spcPct val="0"/>
        </a:spcBef>
        <a:spcAft>
          <a:spcPct val="0"/>
        </a:spcAft>
        <a:defRPr sz="80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4pPr>
      <a:lvl5pPr algn="ctr" rtl="0" fontAlgn="base">
        <a:spcBef>
          <a:spcPct val="0"/>
        </a:spcBef>
        <a:spcAft>
          <a:spcPct val="0"/>
        </a:spcAft>
        <a:defRPr sz="80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80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80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80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80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9pPr>
    </p:titleStyle>
    <p:bodyStyle>
      <a:lvl1pPr marL="711200" indent="-533400" algn="l" rtl="0" fontAlgn="base">
        <a:spcBef>
          <a:spcPts val="3700"/>
        </a:spcBef>
        <a:spcAft>
          <a:spcPct val="0"/>
        </a:spcAft>
        <a:buSzPct val="171000"/>
        <a:buFont typeface="Gill Sans" charset="0"/>
        <a:buChar char="•"/>
        <a:defRPr sz="3800" kern="1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1pPr>
      <a:lvl2pPr marL="1003300" indent="-533400" algn="l" rtl="0" fontAlgn="base">
        <a:spcBef>
          <a:spcPts val="3700"/>
        </a:spcBef>
        <a:spcAft>
          <a:spcPct val="0"/>
        </a:spcAft>
        <a:buSzPct val="171000"/>
        <a:buFont typeface="Gill Sans" charset="0"/>
        <a:buChar char="•"/>
        <a:defRPr sz="3800" kern="1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2pPr>
      <a:lvl3pPr marL="1295400" indent="-533400" algn="l" rtl="0" fontAlgn="base">
        <a:spcBef>
          <a:spcPts val="3700"/>
        </a:spcBef>
        <a:spcAft>
          <a:spcPct val="0"/>
        </a:spcAft>
        <a:buSzPct val="171000"/>
        <a:buFont typeface="Gill Sans" charset="0"/>
        <a:buChar char="•"/>
        <a:defRPr sz="3800" kern="1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3pPr>
      <a:lvl4pPr marL="1600200" indent="-533400" algn="l" rtl="0" fontAlgn="base">
        <a:spcBef>
          <a:spcPts val="3700"/>
        </a:spcBef>
        <a:spcAft>
          <a:spcPct val="0"/>
        </a:spcAft>
        <a:buSzPct val="171000"/>
        <a:buFont typeface="Gill Sans" charset="0"/>
        <a:buChar char="•"/>
        <a:defRPr sz="3800" kern="1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4pPr>
      <a:lvl5pPr marL="1892300" indent="-533400" algn="l" rtl="0" fontAlgn="base">
        <a:spcBef>
          <a:spcPts val="3700"/>
        </a:spcBef>
        <a:spcAft>
          <a:spcPct val="0"/>
        </a:spcAft>
        <a:buSzPct val="171000"/>
        <a:buFont typeface="Gill Sans" charset="0"/>
        <a:buChar char="•"/>
        <a:defRPr sz="3800" kern="1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5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927100" y="292100"/>
            <a:ext cx="11150600" cy="2451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38100" tIns="38100" rIns="38100" bIns="381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>
                <a:sym typeface="Gill Sans" charset="0"/>
              </a:rPr>
              <a:t>Click to edit Master title style</a:t>
            </a:r>
          </a:p>
        </p:txBody>
      </p:sp>
      <p:sp>
        <p:nvSpPr>
          <p:cNvPr id="47106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927100" y="2781300"/>
            <a:ext cx="11150600" cy="6083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38100" tIns="38100" rIns="38100" bIns="381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>
                <a:sym typeface="Gill Sans" charset="0"/>
              </a:rPr>
              <a:t>Click to edit Master text styles</a:t>
            </a:r>
          </a:p>
          <a:p>
            <a:pPr lvl="1"/>
            <a:r>
              <a:rPr lang="en-US" smtClean="0">
                <a:sym typeface="Gill Sans" charset="0"/>
              </a:rPr>
              <a:t>Second level</a:t>
            </a:r>
          </a:p>
          <a:p>
            <a:pPr lvl="2"/>
            <a:r>
              <a:rPr lang="en-US" smtClean="0">
                <a:sym typeface="Gill Sans" charset="0"/>
              </a:rPr>
              <a:t>Third level</a:t>
            </a:r>
          </a:p>
          <a:p>
            <a:pPr lvl="3"/>
            <a:r>
              <a:rPr lang="en-US" smtClean="0">
                <a:sym typeface="Gill Sans" charset="0"/>
              </a:rPr>
              <a:t>Fourth level</a:t>
            </a:r>
          </a:p>
          <a:p>
            <a:pPr lvl="4"/>
            <a:r>
              <a:rPr lang="en-US" smtClean="0">
                <a:sym typeface="Gill Sans" charset="0"/>
              </a:rPr>
              <a:t>Fifth level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4192" r:id="rId1"/>
    <p:sldLayoutId id="2147484193" r:id="rId2"/>
    <p:sldLayoutId id="2147484194" r:id="rId3"/>
    <p:sldLayoutId id="2147484195" r:id="rId4"/>
    <p:sldLayoutId id="2147484196" r:id="rId5"/>
    <p:sldLayoutId id="2147484197" r:id="rId6"/>
    <p:sldLayoutId id="2147484198" r:id="rId7"/>
    <p:sldLayoutId id="2147484199" r:id="rId8"/>
    <p:sldLayoutId id="2147484200" r:id="rId9"/>
    <p:sldLayoutId id="2147484201" r:id="rId10"/>
    <p:sldLayoutId id="2147484202" r:id="rId11"/>
  </p:sldLayoutIdLst>
  <p:transition/>
  <p:txStyles>
    <p:titleStyle>
      <a:lvl1pPr algn="ctr" rtl="0" fontAlgn="base">
        <a:spcBef>
          <a:spcPct val="0"/>
        </a:spcBef>
        <a:spcAft>
          <a:spcPct val="0"/>
        </a:spcAft>
        <a:defRPr sz="8000" kern="1200">
          <a:solidFill>
            <a:schemeClr val="tx1"/>
          </a:solidFill>
          <a:latin typeface="+mj-lt"/>
          <a:ea typeface="+mj-ea"/>
          <a:cs typeface="+mj-cs"/>
          <a:sym typeface="Gill Sans" charset="0"/>
        </a:defRPr>
      </a:lvl1pPr>
      <a:lvl2pPr algn="ctr" rtl="0" fontAlgn="base">
        <a:spcBef>
          <a:spcPct val="0"/>
        </a:spcBef>
        <a:spcAft>
          <a:spcPct val="0"/>
        </a:spcAft>
        <a:defRPr sz="80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2pPr>
      <a:lvl3pPr algn="ctr" rtl="0" fontAlgn="base">
        <a:spcBef>
          <a:spcPct val="0"/>
        </a:spcBef>
        <a:spcAft>
          <a:spcPct val="0"/>
        </a:spcAft>
        <a:defRPr sz="80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3pPr>
      <a:lvl4pPr algn="ctr" rtl="0" fontAlgn="base">
        <a:spcBef>
          <a:spcPct val="0"/>
        </a:spcBef>
        <a:spcAft>
          <a:spcPct val="0"/>
        </a:spcAft>
        <a:defRPr sz="80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4pPr>
      <a:lvl5pPr algn="ctr" rtl="0" fontAlgn="base">
        <a:spcBef>
          <a:spcPct val="0"/>
        </a:spcBef>
        <a:spcAft>
          <a:spcPct val="0"/>
        </a:spcAft>
        <a:defRPr sz="80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80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80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80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80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9pPr>
    </p:titleStyle>
    <p:bodyStyle>
      <a:lvl1pPr marL="711200" indent="-533400" algn="l" rtl="0" fontAlgn="base">
        <a:spcBef>
          <a:spcPts val="3700"/>
        </a:spcBef>
        <a:spcAft>
          <a:spcPct val="0"/>
        </a:spcAft>
        <a:buSzPct val="171000"/>
        <a:buFont typeface="Gill Sans" charset="0"/>
        <a:buChar char="•"/>
        <a:defRPr sz="3800" kern="1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1pPr>
      <a:lvl2pPr marL="1003300" indent="-533400" algn="l" rtl="0" fontAlgn="base">
        <a:spcBef>
          <a:spcPts val="3700"/>
        </a:spcBef>
        <a:spcAft>
          <a:spcPct val="0"/>
        </a:spcAft>
        <a:buSzPct val="171000"/>
        <a:buFont typeface="Gill Sans" charset="0"/>
        <a:buChar char="•"/>
        <a:defRPr sz="3800" kern="1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2pPr>
      <a:lvl3pPr marL="1295400" indent="-533400" algn="l" rtl="0" fontAlgn="base">
        <a:spcBef>
          <a:spcPts val="3700"/>
        </a:spcBef>
        <a:spcAft>
          <a:spcPct val="0"/>
        </a:spcAft>
        <a:buSzPct val="171000"/>
        <a:buFont typeface="Gill Sans" charset="0"/>
        <a:buChar char="•"/>
        <a:defRPr sz="3800" kern="1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3pPr>
      <a:lvl4pPr marL="1600200" indent="-533400" algn="l" rtl="0" fontAlgn="base">
        <a:spcBef>
          <a:spcPts val="3700"/>
        </a:spcBef>
        <a:spcAft>
          <a:spcPct val="0"/>
        </a:spcAft>
        <a:buSzPct val="171000"/>
        <a:buFont typeface="Gill Sans" charset="0"/>
        <a:buChar char="•"/>
        <a:defRPr sz="3800" kern="1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4pPr>
      <a:lvl5pPr marL="1892300" indent="-533400" algn="l" rtl="0" fontAlgn="base">
        <a:spcBef>
          <a:spcPts val="3700"/>
        </a:spcBef>
        <a:spcAft>
          <a:spcPct val="0"/>
        </a:spcAft>
        <a:buSzPct val="171000"/>
        <a:buFont typeface="Gill Sans" charset="0"/>
        <a:buChar char="•"/>
        <a:defRPr sz="3800" kern="1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29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927100" y="292100"/>
            <a:ext cx="11150600" cy="2451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38100" tIns="38100" rIns="38100" bIns="381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>
                <a:sym typeface="Gill Sans" charset="0"/>
              </a:rPr>
              <a:t>Click to edit Master title style</a:t>
            </a:r>
          </a:p>
        </p:txBody>
      </p:sp>
      <p:sp>
        <p:nvSpPr>
          <p:cNvPr id="48130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927100" y="2781300"/>
            <a:ext cx="11150600" cy="6083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38100" tIns="38100" rIns="38100" bIns="381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>
                <a:sym typeface="Gill Sans" charset="0"/>
              </a:rPr>
              <a:t>Click to edit Master text styles</a:t>
            </a:r>
          </a:p>
          <a:p>
            <a:pPr lvl="1"/>
            <a:r>
              <a:rPr lang="en-US" smtClean="0">
                <a:sym typeface="Gill Sans" charset="0"/>
              </a:rPr>
              <a:t>Second level</a:t>
            </a:r>
          </a:p>
          <a:p>
            <a:pPr lvl="2"/>
            <a:r>
              <a:rPr lang="en-US" smtClean="0">
                <a:sym typeface="Gill Sans" charset="0"/>
              </a:rPr>
              <a:t>Third level</a:t>
            </a:r>
          </a:p>
          <a:p>
            <a:pPr lvl="3"/>
            <a:r>
              <a:rPr lang="en-US" smtClean="0">
                <a:sym typeface="Gill Sans" charset="0"/>
              </a:rPr>
              <a:t>Fourth level</a:t>
            </a:r>
          </a:p>
          <a:p>
            <a:pPr lvl="4"/>
            <a:r>
              <a:rPr lang="en-US" smtClean="0">
                <a:sym typeface="Gill Sans" charset="0"/>
              </a:rPr>
              <a:t>Fifth level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4203" r:id="rId1"/>
    <p:sldLayoutId id="2147484204" r:id="rId2"/>
    <p:sldLayoutId id="2147484205" r:id="rId3"/>
    <p:sldLayoutId id="2147484206" r:id="rId4"/>
    <p:sldLayoutId id="2147484207" r:id="rId5"/>
    <p:sldLayoutId id="2147484208" r:id="rId6"/>
    <p:sldLayoutId id="2147484209" r:id="rId7"/>
    <p:sldLayoutId id="2147484210" r:id="rId8"/>
    <p:sldLayoutId id="2147484211" r:id="rId9"/>
    <p:sldLayoutId id="2147484212" r:id="rId10"/>
    <p:sldLayoutId id="2147484213" r:id="rId11"/>
  </p:sldLayoutIdLst>
  <p:transition/>
  <p:txStyles>
    <p:titleStyle>
      <a:lvl1pPr algn="ctr" rtl="0" fontAlgn="base">
        <a:spcBef>
          <a:spcPct val="0"/>
        </a:spcBef>
        <a:spcAft>
          <a:spcPct val="0"/>
        </a:spcAft>
        <a:defRPr sz="8000" kern="1200">
          <a:solidFill>
            <a:schemeClr val="tx1"/>
          </a:solidFill>
          <a:latin typeface="+mj-lt"/>
          <a:ea typeface="+mj-ea"/>
          <a:cs typeface="+mj-cs"/>
          <a:sym typeface="Gill Sans" charset="0"/>
        </a:defRPr>
      </a:lvl1pPr>
      <a:lvl2pPr algn="ctr" rtl="0" fontAlgn="base">
        <a:spcBef>
          <a:spcPct val="0"/>
        </a:spcBef>
        <a:spcAft>
          <a:spcPct val="0"/>
        </a:spcAft>
        <a:defRPr sz="80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2pPr>
      <a:lvl3pPr algn="ctr" rtl="0" fontAlgn="base">
        <a:spcBef>
          <a:spcPct val="0"/>
        </a:spcBef>
        <a:spcAft>
          <a:spcPct val="0"/>
        </a:spcAft>
        <a:defRPr sz="80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3pPr>
      <a:lvl4pPr algn="ctr" rtl="0" fontAlgn="base">
        <a:spcBef>
          <a:spcPct val="0"/>
        </a:spcBef>
        <a:spcAft>
          <a:spcPct val="0"/>
        </a:spcAft>
        <a:defRPr sz="80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4pPr>
      <a:lvl5pPr algn="ctr" rtl="0" fontAlgn="base">
        <a:spcBef>
          <a:spcPct val="0"/>
        </a:spcBef>
        <a:spcAft>
          <a:spcPct val="0"/>
        </a:spcAft>
        <a:defRPr sz="80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80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80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80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80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9pPr>
    </p:titleStyle>
    <p:bodyStyle>
      <a:lvl1pPr marL="711200" indent="-533400" algn="l" rtl="0" fontAlgn="base">
        <a:spcBef>
          <a:spcPts val="3700"/>
        </a:spcBef>
        <a:spcAft>
          <a:spcPct val="0"/>
        </a:spcAft>
        <a:buSzPct val="171000"/>
        <a:buFont typeface="Gill Sans" charset="0"/>
        <a:buChar char="•"/>
        <a:defRPr sz="3800" kern="1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1pPr>
      <a:lvl2pPr marL="1003300" indent="-533400" algn="l" rtl="0" fontAlgn="base">
        <a:spcBef>
          <a:spcPts val="3700"/>
        </a:spcBef>
        <a:spcAft>
          <a:spcPct val="0"/>
        </a:spcAft>
        <a:buSzPct val="171000"/>
        <a:buFont typeface="Gill Sans" charset="0"/>
        <a:buChar char="•"/>
        <a:defRPr sz="3800" kern="1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2pPr>
      <a:lvl3pPr marL="1295400" indent="-533400" algn="l" rtl="0" fontAlgn="base">
        <a:spcBef>
          <a:spcPts val="3700"/>
        </a:spcBef>
        <a:spcAft>
          <a:spcPct val="0"/>
        </a:spcAft>
        <a:buSzPct val="171000"/>
        <a:buFont typeface="Gill Sans" charset="0"/>
        <a:buChar char="•"/>
        <a:defRPr sz="3800" kern="1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3pPr>
      <a:lvl4pPr marL="1600200" indent="-533400" algn="l" rtl="0" fontAlgn="base">
        <a:spcBef>
          <a:spcPts val="3700"/>
        </a:spcBef>
        <a:spcAft>
          <a:spcPct val="0"/>
        </a:spcAft>
        <a:buSzPct val="171000"/>
        <a:buFont typeface="Gill Sans" charset="0"/>
        <a:buChar char="•"/>
        <a:defRPr sz="3800" kern="1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4pPr>
      <a:lvl5pPr marL="1892300" indent="-533400" algn="l" rtl="0" fontAlgn="base">
        <a:spcBef>
          <a:spcPts val="3700"/>
        </a:spcBef>
        <a:spcAft>
          <a:spcPct val="0"/>
        </a:spcAft>
        <a:buSzPct val="171000"/>
        <a:buFont typeface="Gill Sans" charset="0"/>
        <a:buChar char="•"/>
        <a:defRPr sz="3800" kern="1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3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927100" y="292100"/>
            <a:ext cx="11150600" cy="2451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38100" tIns="38100" rIns="38100" bIns="381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>
                <a:sym typeface="Gill Sans" charset="0"/>
              </a:rPr>
              <a:t>Click to edit Master title style</a:t>
            </a:r>
          </a:p>
        </p:txBody>
      </p:sp>
      <p:sp>
        <p:nvSpPr>
          <p:cNvPr id="49154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927100" y="2781300"/>
            <a:ext cx="11150600" cy="6083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38100" tIns="38100" rIns="38100" bIns="381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>
                <a:sym typeface="Gill Sans" charset="0"/>
              </a:rPr>
              <a:t>Click to edit Master text styles</a:t>
            </a:r>
          </a:p>
          <a:p>
            <a:pPr lvl="1"/>
            <a:r>
              <a:rPr lang="en-US" smtClean="0">
                <a:sym typeface="Gill Sans" charset="0"/>
              </a:rPr>
              <a:t>Second level</a:t>
            </a:r>
          </a:p>
          <a:p>
            <a:pPr lvl="2"/>
            <a:r>
              <a:rPr lang="en-US" smtClean="0">
                <a:sym typeface="Gill Sans" charset="0"/>
              </a:rPr>
              <a:t>Third level</a:t>
            </a:r>
          </a:p>
          <a:p>
            <a:pPr lvl="3"/>
            <a:r>
              <a:rPr lang="en-US" smtClean="0">
                <a:sym typeface="Gill Sans" charset="0"/>
              </a:rPr>
              <a:t>Fourth level</a:t>
            </a:r>
          </a:p>
          <a:p>
            <a:pPr lvl="4"/>
            <a:r>
              <a:rPr lang="en-US" smtClean="0">
                <a:sym typeface="Gill Sans" charset="0"/>
              </a:rPr>
              <a:t>Fifth level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4214" r:id="rId1"/>
    <p:sldLayoutId id="2147484215" r:id="rId2"/>
    <p:sldLayoutId id="2147484216" r:id="rId3"/>
    <p:sldLayoutId id="2147484217" r:id="rId4"/>
    <p:sldLayoutId id="2147484218" r:id="rId5"/>
    <p:sldLayoutId id="2147484219" r:id="rId6"/>
    <p:sldLayoutId id="2147484220" r:id="rId7"/>
    <p:sldLayoutId id="2147484221" r:id="rId8"/>
    <p:sldLayoutId id="2147484222" r:id="rId9"/>
    <p:sldLayoutId id="2147484223" r:id="rId10"/>
    <p:sldLayoutId id="2147484224" r:id="rId11"/>
  </p:sldLayoutIdLst>
  <p:transition/>
  <p:txStyles>
    <p:titleStyle>
      <a:lvl1pPr algn="ctr" rtl="0" fontAlgn="base">
        <a:spcBef>
          <a:spcPct val="0"/>
        </a:spcBef>
        <a:spcAft>
          <a:spcPct val="0"/>
        </a:spcAft>
        <a:defRPr sz="8000" kern="1200">
          <a:solidFill>
            <a:schemeClr val="tx1"/>
          </a:solidFill>
          <a:latin typeface="+mj-lt"/>
          <a:ea typeface="+mj-ea"/>
          <a:cs typeface="+mj-cs"/>
          <a:sym typeface="Gill Sans" charset="0"/>
        </a:defRPr>
      </a:lvl1pPr>
      <a:lvl2pPr algn="ctr" rtl="0" fontAlgn="base">
        <a:spcBef>
          <a:spcPct val="0"/>
        </a:spcBef>
        <a:spcAft>
          <a:spcPct val="0"/>
        </a:spcAft>
        <a:defRPr sz="80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2pPr>
      <a:lvl3pPr algn="ctr" rtl="0" fontAlgn="base">
        <a:spcBef>
          <a:spcPct val="0"/>
        </a:spcBef>
        <a:spcAft>
          <a:spcPct val="0"/>
        </a:spcAft>
        <a:defRPr sz="80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3pPr>
      <a:lvl4pPr algn="ctr" rtl="0" fontAlgn="base">
        <a:spcBef>
          <a:spcPct val="0"/>
        </a:spcBef>
        <a:spcAft>
          <a:spcPct val="0"/>
        </a:spcAft>
        <a:defRPr sz="80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4pPr>
      <a:lvl5pPr algn="ctr" rtl="0" fontAlgn="base">
        <a:spcBef>
          <a:spcPct val="0"/>
        </a:spcBef>
        <a:spcAft>
          <a:spcPct val="0"/>
        </a:spcAft>
        <a:defRPr sz="80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80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80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80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80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9pPr>
    </p:titleStyle>
    <p:bodyStyle>
      <a:lvl1pPr marL="711200" indent="-533400" algn="l" rtl="0" fontAlgn="base">
        <a:spcBef>
          <a:spcPts val="3700"/>
        </a:spcBef>
        <a:spcAft>
          <a:spcPct val="0"/>
        </a:spcAft>
        <a:buSzPct val="171000"/>
        <a:buFont typeface="Gill Sans" charset="0"/>
        <a:buChar char="•"/>
        <a:defRPr sz="3800" kern="1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1pPr>
      <a:lvl2pPr marL="1003300" indent="-533400" algn="l" rtl="0" fontAlgn="base">
        <a:spcBef>
          <a:spcPts val="3700"/>
        </a:spcBef>
        <a:spcAft>
          <a:spcPct val="0"/>
        </a:spcAft>
        <a:buSzPct val="171000"/>
        <a:buFont typeface="Gill Sans" charset="0"/>
        <a:buChar char="•"/>
        <a:defRPr sz="3800" kern="1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2pPr>
      <a:lvl3pPr marL="1295400" indent="-533400" algn="l" rtl="0" fontAlgn="base">
        <a:spcBef>
          <a:spcPts val="3700"/>
        </a:spcBef>
        <a:spcAft>
          <a:spcPct val="0"/>
        </a:spcAft>
        <a:buSzPct val="171000"/>
        <a:buFont typeface="Gill Sans" charset="0"/>
        <a:buChar char="•"/>
        <a:defRPr sz="3800" kern="1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3pPr>
      <a:lvl4pPr marL="1600200" indent="-533400" algn="l" rtl="0" fontAlgn="base">
        <a:spcBef>
          <a:spcPts val="3700"/>
        </a:spcBef>
        <a:spcAft>
          <a:spcPct val="0"/>
        </a:spcAft>
        <a:buSzPct val="171000"/>
        <a:buFont typeface="Gill Sans" charset="0"/>
        <a:buChar char="•"/>
        <a:defRPr sz="3800" kern="1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4pPr>
      <a:lvl5pPr marL="1892300" indent="-533400" algn="l" rtl="0" fontAlgn="base">
        <a:spcBef>
          <a:spcPts val="3700"/>
        </a:spcBef>
        <a:spcAft>
          <a:spcPct val="0"/>
        </a:spcAft>
        <a:buSzPct val="171000"/>
        <a:buFont typeface="Gill Sans" charset="0"/>
        <a:buChar char="•"/>
        <a:defRPr sz="3800" kern="1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7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927100" y="292100"/>
            <a:ext cx="11150600" cy="2451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38100" tIns="38100" rIns="38100" bIns="381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>
                <a:sym typeface="Gill Sans" charset="0"/>
              </a:rPr>
              <a:t>Click to edit Master title style</a:t>
            </a:r>
          </a:p>
        </p:txBody>
      </p:sp>
      <p:sp>
        <p:nvSpPr>
          <p:cNvPr id="50178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927100" y="2781300"/>
            <a:ext cx="11150600" cy="6083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38100" tIns="38100" rIns="38100" bIns="381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>
                <a:sym typeface="Gill Sans" charset="0"/>
              </a:rPr>
              <a:t>Click to edit Master text styles</a:t>
            </a:r>
          </a:p>
          <a:p>
            <a:pPr lvl="1"/>
            <a:r>
              <a:rPr lang="en-US" smtClean="0">
                <a:sym typeface="Gill Sans" charset="0"/>
              </a:rPr>
              <a:t>Second level</a:t>
            </a:r>
          </a:p>
          <a:p>
            <a:pPr lvl="2"/>
            <a:r>
              <a:rPr lang="en-US" smtClean="0">
                <a:sym typeface="Gill Sans" charset="0"/>
              </a:rPr>
              <a:t>Third level</a:t>
            </a:r>
          </a:p>
          <a:p>
            <a:pPr lvl="3"/>
            <a:r>
              <a:rPr lang="en-US" smtClean="0">
                <a:sym typeface="Gill Sans" charset="0"/>
              </a:rPr>
              <a:t>Fourth level</a:t>
            </a:r>
          </a:p>
          <a:p>
            <a:pPr lvl="4"/>
            <a:r>
              <a:rPr lang="en-US" smtClean="0">
                <a:sym typeface="Gill Sans" charset="0"/>
              </a:rPr>
              <a:t>Fifth level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4225" r:id="rId1"/>
    <p:sldLayoutId id="2147484226" r:id="rId2"/>
    <p:sldLayoutId id="2147484227" r:id="rId3"/>
    <p:sldLayoutId id="2147484228" r:id="rId4"/>
    <p:sldLayoutId id="2147484229" r:id="rId5"/>
    <p:sldLayoutId id="2147484230" r:id="rId6"/>
    <p:sldLayoutId id="2147484231" r:id="rId7"/>
    <p:sldLayoutId id="2147484232" r:id="rId8"/>
    <p:sldLayoutId id="2147484233" r:id="rId9"/>
    <p:sldLayoutId id="2147484234" r:id="rId10"/>
    <p:sldLayoutId id="2147484235" r:id="rId11"/>
  </p:sldLayoutIdLst>
  <p:transition/>
  <p:txStyles>
    <p:titleStyle>
      <a:lvl1pPr algn="ctr" rtl="0" fontAlgn="base">
        <a:spcBef>
          <a:spcPct val="0"/>
        </a:spcBef>
        <a:spcAft>
          <a:spcPct val="0"/>
        </a:spcAft>
        <a:defRPr sz="8000" kern="1200">
          <a:solidFill>
            <a:schemeClr val="tx1"/>
          </a:solidFill>
          <a:latin typeface="+mj-lt"/>
          <a:ea typeface="+mj-ea"/>
          <a:cs typeface="+mj-cs"/>
          <a:sym typeface="Gill Sans" charset="0"/>
        </a:defRPr>
      </a:lvl1pPr>
      <a:lvl2pPr algn="ctr" rtl="0" fontAlgn="base">
        <a:spcBef>
          <a:spcPct val="0"/>
        </a:spcBef>
        <a:spcAft>
          <a:spcPct val="0"/>
        </a:spcAft>
        <a:defRPr sz="80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2pPr>
      <a:lvl3pPr algn="ctr" rtl="0" fontAlgn="base">
        <a:spcBef>
          <a:spcPct val="0"/>
        </a:spcBef>
        <a:spcAft>
          <a:spcPct val="0"/>
        </a:spcAft>
        <a:defRPr sz="80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3pPr>
      <a:lvl4pPr algn="ctr" rtl="0" fontAlgn="base">
        <a:spcBef>
          <a:spcPct val="0"/>
        </a:spcBef>
        <a:spcAft>
          <a:spcPct val="0"/>
        </a:spcAft>
        <a:defRPr sz="80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4pPr>
      <a:lvl5pPr algn="ctr" rtl="0" fontAlgn="base">
        <a:spcBef>
          <a:spcPct val="0"/>
        </a:spcBef>
        <a:spcAft>
          <a:spcPct val="0"/>
        </a:spcAft>
        <a:defRPr sz="80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80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80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80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80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9pPr>
    </p:titleStyle>
    <p:bodyStyle>
      <a:lvl1pPr marL="711200" indent="-533400" algn="l" rtl="0" fontAlgn="base">
        <a:spcBef>
          <a:spcPts val="3700"/>
        </a:spcBef>
        <a:spcAft>
          <a:spcPct val="0"/>
        </a:spcAft>
        <a:buSzPct val="171000"/>
        <a:buFont typeface="Gill Sans" charset="0"/>
        <a:buChar char="•"/>
        <a:defRPr sz="3800" kern="1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1pPr>
      <a:lvl2pPr marL="1003300" indent="-533400" algn="l" rtl="0" fontAlgn="base">
        <a:spcBef>
          <a:spcPts val="3700"/>
        </a:spcBef>
        <a:spcAft>
          <a:spcPct val="0"/>
        </a:spcAft>
        <a:buSzPct val="171000"/>
        <a:buFont typeface="Gill Sans" charset="0"/>
        <a:buChar char="•"/>
        <a:defRPr sz="3800" kern="1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2pPr>
      <a:lvl3pPr marL="1295400" indent="-533400" algn="l" rtl="0" fontAlgn="base">
        <a:spcBef>
          <a:spcPts val="3700"/>
        </a:spcBef>
        <a:spcAft>
          <a:spcPct val="0"/>
        </a:spcAft>
        <a:buSzPct val="171000"/>
        <a:buFont typeface="Gill Sans" charset="0"/>
        <a:buChar char="•"/>
        <a:defRPr sz="3800" kern="1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3pPr>
      <a:lvl4pPr marL="1600200" indent="-533400" algn="l" rtl="0" fontAlgn="base">
        <a:spcBef>
          <a:spcPts val="3700"/>
        </a:spcBef>
        <a:spcAft>
          <a:spcPct val="0"/>
        </a:spcAft>
        <a:buSzPct val="171000"/>
        <a:buFont typeface="Gill Sans" charset="0"/>
        <a:buChar char="•"/>
        <a:defRPr sz="3800" kern="1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4pPr>
      <a:lvl5pPr marL="1892300" indent="-533400" algn="l" rtl="0" fontAlgn="base">
        <a:spcBef>
          <a:spcPts val="3700"/>
        </a:spcBef>
        <a:spcAft>
          <a:spcPct val="0"/>
        </a:spcAft>
        <a:buSzPct val="171000"/>
        <a:buFont typeface="Gill Sans" charset="0"/>
        <a:buChar char="•"/>
        <a:defRPr sz="3800" kern="1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7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1270000" y="254000"/>
            <a:ext cx="10464800" cy="2438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50800" tIns="50800" rIns="50800" bIns="50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>
                <a:sym typeface="Gill Sans" charset="0"/>
              </a:rPr>
              <a:t>Click to edit Master title style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785" r:id="rId1"/>
    <p:sldLayoutId id="2147483786" r:id="rId2"/>
    <p:sldLayoutId id="2147483787" r:id="rId3"/>
    <p:sldLayoutId id="2147483788" r:id="rId4"/>
    <p:sldLayoutId id="2147483789" r:id="rId5"/>
    <p:sldLayoutId id="2147483790" r:id="rId6"/>
    <p:sldLayoutId id="2147483791" r:id="rId7"/>
    <p:sldLayoutId id="2147483792" r:id="rId8"/>
    <p:sldLayoutId id="2147483793" r:id="rId9"/>
    <p:sldLayoutId id="2147483794" r:id="rId10"/>
    <p:sldLayoutId id="2147483795" r:id="rId11"/>
  </p:sldLayoutIdLst>
  <p:transition/>
  <p:txStyles>
    <p:titleStyle>
      <a:lvl1pPr algn="ctr" rtl="0" fontAlgn="base">
        <a:spcBef>
          <a:spcPct val="0"/>
        </a:spcBef>
        <a:spcAft>
          <a:spcPct val="0"/>
        </a:spcAft>
        <a:defRPr sz="8400" kern="1200">
          <a:solidFill>
            <a:schemeClr val="tx1"/>
          </a:solidFill>
          <a:latin typeface="+mj-lt"/>
          <a:ea typeface="+mj-ea"/>
          <a:cs typeface="+mj-cs"/>
          <a:sym typeface="Gill Sans" charset="0"/>
        </a:defRPr>
      </a:lvl1pPr>
      <a:lvl2pPr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2pPr>
      <a:lvl3pPr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3pPr>
      <a:lvl4pPr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4pPr>
      <a:lvl5pPr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9pPr>
    </p:titleStyle>
    <p:bodyStyle>
      <a:lvl1pPr marL="889000" indent="-571500" algn="l" rtl="0" fontAlgn="base">
        <a:spcBef>
          <a:spcPts val="2400"/>
        </a:spcBef>
        <a:spcAft>
          <a:spcPct val="0"/>
        </a:spcAft>
        <a:buSzPct val="171000"/>
        <a:buFont typeface="Gill Sans" charset="0"/>
        <a:buChar char="•"/>
        <a:defRPr sz="4200" kern="1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1pPr>
      <a:lvl2pPr marL="1333500" indent="-571500" algn="l" rtl="0" fontAlgn="base">
        <a:spcBef>
          <a:spcPts val="2400"/>
        </a:spcBef>
        <a:spcAft>
          <a:spcPct val="0"/>
        </a:spcAft>
        <a:buSzPct val="171000"/>
        <a:buFont typeface="Gill Sans" charset="0"/>
        <a:buChar char="•"/>
        <a:defRPr sz="4200" kern="1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2pPr>
      <a:lvl3pPr marL="1778000" indent="-571500" algn="l" rtl="0" fontAlgn="base">
        <a:spcBef>
          <a:spcPts val="2400"/>
        </a:spcBef>
        <a:spcAft>
          <a:spcPct val="0"/>
        </a:spcAft>
        <a:buSzPct val="171000"/>
        <a:buFont typeface="Gill Sans" charset="0"/>
        <a:buChar char="•"/>
        <a:defRPr sz="4200" kern="1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3pPr>
      <a:lvl4pPr marL="2222500" indent="-571500" algn="l" rtl="0" fontAlgn="base">
        <a:spcBef>
          <a:spcPts val="2400"/>
        </a:spcBef>
        <a:spcAft>
          <a:spcPct val="0"/>
        </a:spcAft>
        <a:buSzPct val="171000"/>
        <a:buFont typeface="Gill Sans" charset="0"/>
        <a:buChar char="•"/>
        <a:defRPr sz="4200" kern="1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4pPr>
      <a:lvl5pPr marL="2667000" indent="-571500" algn="l" rtl="0" fontAlgn="base">
        <a:spcBef>
          <a:spcPts val="2400"/>
        </a:spcBef>
        <a:spcAft>
          <a:spcPct val="0"/>
        </a:spcAft>
        <a:buSzPct val="171000"/>
        <a:buFont typeface="Gill Sans" charset="0"/>
        <a:buChar char="•"/>
        <a:defRPr sz="4200" kern="1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dk2" tx1="lt1" bg2="dk1" tx2="lt2" accent1="accent1" accent2="accent2" accent3="accent3" accent4="accent4" accent5="accent5" accent6="accent6" hlink="hlink" folHlink="folHlink"/>
  <p:sldLayoutIdLst>
    <p:sldLayoutId id="2147483796" r:id="rId1"/>
    <p:sldLayoutId id="2147483797" r:id="rId2"/>
    <p:sldLayoutId id="2147483798" r:id="rId3"/>
    <p:sldLayoutId id="2147483799" r:id="rId4"/>
    <p:sldLayoutId id="2147483800" r:id="rId5"/>
    <p:sldLayoutId id="2147483801" r:id="rId6"/>
    <p:sldLayoutId id="2147483802" r:id="rId7"/>
    <p:sldLayoutId id="2147483803" r:id="rId8"/>
    <p:sldLayoutId id="2147483804" r:id="rId9"/>
    <p:sldLayoutId id="2147483805" r:id="rId10"/>
    <p:sldLayoutId id="2147483806" r:id="rId11"/>
  </p:sldLayoutIdLst>
  <p:transition/>
  <p:txStyles>
    <p:titleStyle>
      <a:lvl1pPr algn="ctr" rtl="0" fontAlgn="base">
        <a:spcBef>
          <a:spcPct val="0"/>
        </a:spcBef>
        <a:spcAft>
          <a:spcPct val="0"/>
        </a:spcAft>
        <a:defRPr sz="8400" kern="1200">
          <a:solidFill>
            <a:schemeClr val="tx1"/>
          </a:solidFill>
          <a:latin typeface="+mj-lt"/>
          <a:ea typeface="+mj-ea"/>
          <a:cs typeface="+mj-cs"/>
          <a:sym typeface="Gill Sans" charset="0"/>
        </a:defRPr>
      </a:lvl1pPr>
      <a:lvl2pPr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2pPr>
      <a:lvl3pPr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3pPr>
      <a:lvl4pPr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4pPr>
      <a:lvl5pPr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9pPr>
    </p:titleStyle>
    <p:bodyStyle>
      <a:lvl1pPr marL="889000" indent="-571500" algn="l" rtl="0" fontAlgn="base">
        <a:spcBef>
          <a:spcPts val="2400"/>
        </a:spcBef>
        <a:spcAft>
          <a:spcPct val="0"/>
        </a:spcAft>
        <a:buSzPct val="171000"/>
        <a:buFont typeface="Gill Sans" charset="0"/>
        <a:buChar char="•"/>
        <a:defRPr sz="4200" kern="1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1pPr>
      <a:lvl2pPr marL="1333500" indent="-571500" algn="l" rtl="0" fontAlgn="base">
        <a:spcBef>
          <a:spcPts val="2400"/>
        </a:spcBef>
        <a:spcAft>
          <a:spcPct val="0"/>
        </a:spcAft>
        <a:buSzPct val="171000"/>
        <a:buFont typeface="Gill Sans" charset="0"/>
        <a:buChar char="•"/>
        <a:defRPr sz="4200" kern="1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2pPr>
      <a:lvl3pPr marL="1778000" indent="-571500" algn="l" rtl="0" fontAlgn="base">
        <a:spcBef>
          <a:spcPts val="2400"/>
        </a:spcBef>
        <a:spcAft>
          <a:spcPct val="0"/>
        </a:spcAft>
        <a:buSzPct val="171000"/>
        <a:buFont typeface="Gill Sans" charset="0"/>
        <a:buChar char="•"/>
        <a:defRPr sz="4200" kern="1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3pPr>
      <a:lvl4pPr marL="2222500" indent="-571500" algn="l" rtl="0" fontAlgn="base">
        <a:spcBef>
          <a:spcPts val="2400"/>
        </a:spcBef>
        <a:spcAft>
          <a:spcPct val="0"/>
        </a:spcAft>
        <a:buSzPct val="171000"/>
        <a:buFont typeface="Gill Sans" charset="0"/>
        <a:buChar char="•"/>
        <a:defRPr sz="4200" kern="1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4pPr>
      <a:lvl5pPr marL="2667000" indent="-571500" algn="l" rtl="0" fontAlgn="base">
        <a:spcBef>
          <a:spcPts val="2400"/>
        </a:spcBef>
        <a:spcAft>
          <a:spcPct val="0"/>
        </a:spcAft>
        <a:buSzPct val="171000"/>
        <a:buFont typeface="Gill Sans" charset="0"/>
        <a:buChar char="•"/>
        <a:defRPr sz="4200" kern="1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5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1270000" y="254000"/>
            <a:ext cx="10464800" cy="2438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50800" tIns="50800" rIns="50800" bIns="50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>
                <a:sym typeface="Gill Sans" charset="0"/>
              </a:rPr>
              <a:t>Click to edit Master title style</a:t>
            </a:r>
          </a:p>
        </p:txBody>
      </p:sp>
      <p:sp>
        <p:nvSpPr>
          <p:cNvPr id="11266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1270000" y="2768600"/>
            <a:ext cx="5041900" cy="571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50800" tIns="50800" rIns="50800" bIns="50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>
                <a:sym typeface="Gill Sans" charset="0"/>
              </a:rPr>
              <a:t>Click to edit Master text styles</a:t>
            </a:r>
          </a:p>
          <a:p>
            <a:pPr lvl="1"/>
            <a:r>
              <a:rPr lang="en-US" smtClean="0">
                <a:sym typeface="Gill Sans" charset="0"/>
              </a:rPr>
              <a:t>Second level</a:t>
            </a:r>
          </a:p>
          <a:p>
            <a:pPr lvl="2"/>
            <a:r>
              <a:rPr lang="en-US" smtClean="0">
                <a:sym typeface="Gill Sans" charset="0"/>
              </a:rPr>
              <a:t>Third level</a:t>
            </a:r>
          </a:p>
          <a:p>
            <a:pPr lvl="3"/>
            <a:r>
              <a:rPr lang="en-US" smtClean="0">
                <a:sym typeface="Gill Sans" charset="0"/>
              </a:rPr>
              <a:t>Fourth level</a:t>
            </a:r>
          </a:p>
          <a:p>
            <a:pPr lvl="4"/>
            <a:r>
              <a:rPr lang="en-US" smtClean="0">
                <a:sym typeface="Gill Sans" charset="0"/>
              </a:rPr>
              <a:t>Fifth level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807" r:id="rId1"/>
    <p:sldLayoutId id="2147483808" r:id="rId2"/>
    <p:sldLayoutId id="2147483809" r:id="rId3"/>
    <p:sldLayoutId id="2147483810" r:id="rId4"/>
    <p:sldLayoutId id="2147483811" r:id="rId5"/>
    <p:sldLayoutId id="2147483812" r:id="rId6"/>
    <p:sldLayoutId id="2147483813" r:id="rId7"/>
    <p:sldLayoutId id="2147483814" r:id="rId8"/>
    <p:sldLayoutId id="2147483815" r:id="rId9"/>
    <p:sldLayoutId id="2147483816" r:id="rId10"/>
    <p:sldLayoutId id="2147483817" r:id="rId11"/>
  </p:sldLayoutIdLst>
  <p:transition/>
  <p:txStyles>
    <p:titleStyle>
      <a:lvl1pPr algn="ctr" rtl="0" fontAlgn="base">
        <a:spcBef>
          <a:spcPct val="0"/>
        </a:spcBef>
        <a:spcAft>
          <a:spcPct val="0"/>
        </a:spcAft>
        <a:defRPr sz="8400" kern="1200">
          <a:solidFill>
            <a:schemeClr val="tx1"/>
          </a:solidFill>
          <a:latin typeface="+mj-lt"/>
          <a:ea typeface="+mj-ea"/>
          <a:cs typeface="+mj-cs"/>
          <a:sym typeface="Gill Sans" charset="0"/>
        </a:defRPr>
      </a:lvl1pPr>
      <a:lvl2pPr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2pPr>
      <a:lvl3pPr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3pPr>
      <a:lvl4pPr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4pPr>
      <a:lvl5pPr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9pPr>
    </p:titleStyle>
    <p:bodyStyle>
      <a:lvl1pPr marL="760413" indent="-493713" algn="l" rtl="0" fontAlgn="base">
        <a:spcBef>
          <a:spcPts val="3800"/>
        </a:spcBef>
        <a:spcAft>
          <a:spcPct val="0"/>
        </a:spcAft>
        <a:buSzPct val="171000"/>
        <a:buFont typeface="Gill Sans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1pPr>
      <a:lvl2pPr marL="1204913" indent="-493713" algn="l" rtl="0" fontAlgn="base">
        <a:spcBef>
          <a:spcPts val="3800"/>
        </a:spcBef>
        <a:spcAft>
          <a:spcPct val="0"/>
        </a:spcAft>
        <a:buSzPct val="171000"/>
        <a:buFont typeface="Gill Sans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2pPr>
      <a:lvl3pPr marL="1649413" indent="-493713" algn="l" rtl="0" fontAlgn="base">
        <a:spcBef>
          <a:spcPts val="3800"/>
        </a:spcBef>
        <a:spcAft>
          <a:spcPct val="0"/>
        </a:spcAft>
        <a:buSzPct val="171000"/>
        <a:buFont typeface="Gill Sans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3pPr>
      <a:lvl4pPr marL="2093913" indent="-493713" algn="l" rtl="0" fontAlgn="base">
        <a:spcBef>
          <a:spcPts val="3800"/>
        </a:spcBef>
        <a:spcAft>
          <a:spcPct val="0"/>
        </a:spcAft>
        <a:buSzPct val="171000"/>
        <a:buFont typeface="Gill Sans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4pPr>
      <a:lvl5pPr marL="2538413" indent="-493713" algn="l" rtl="0" fontAlgn="base">
        <a:spcBef>
          <a:spcPts val="3800"/>
        </a:spcBef>
        <a:spcAft>
          <a:spcPct val="0"/>
        </a:spcAft>
        <a:buSzPct val="171000"/>
        <a:buFont typeface="Gill Sans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9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1270000" y="254000"/>
            <a:ext cx="10464800" cy="2438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50800" tIns="50800" rIns="50800" bIns="50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>
                <a:sym typeface="Gill Sans" charset="0"/>
              </a:rPr>
              <a:t>Click to edit Master title style</a:t>
            </a:r>
          </a:p>
        </p:txBody>
      </p:sp>
      <p:sp>
        <p:nvSpPr>
          <p:cNvPr id="12290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1270000" y="2768600"/>
            <a:ext cx="10464800" cy="571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50800" tIns="50800" rIns="50800" bIns="50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>
                <a:sym typeface="Gill Sans" charset="0"/>
              </a:rPr>
              <a:t>Click to edit Master text styles</a:t>
            </a:r>
          </a:p>
          <a:p>
            <a:pPr lvl="1"/>
            <a:r>
              <a:rPr lang="en-US" smtClean="0">
                <a:sym typeface="Gill Sans" charset="0"/>
              </a:rPr>
              <a:t>Second level</a:t>
            </a:r>
          </a:p>
          <a:p>
            <a:pPr lvl="2"/>
            <a:r>
              <a:rPr lang="en-US" smtClean="0">
                <a:sym typeface="Gill Sans" charset="0"/>
              </a:rPr>
              <a:t>Third level</a:t>
            </a:r>
          </a:p>
          <a:p>
            <a:pPr lvl="3"/>
            <a:r>
              <a:rPr lang="en-US" smtClean="0">
                <a:sym typeface="Gill Sans" charset="0"/>
              </a:rPr>
              <a:t>Fourth level</a:t>
            </a:r>
          </a:p>
          <a:p>
            <a:pPr lvl="4"/>
            <a:r>
              <a:rPr lang="en-US" smtClean="0">
                <a:sym typeface="Gill Sans" charset="0"/>
              </a:rPr>
              <a:t>Fifth level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818" r:id="rId1"/>
    <p:sldLayoutId id="2147483819" r:id="rId2"/>
    <p:sldLayoutId id="2147483820" r:id="rId3"/>
    <p:sldLayoutId id="2147483821" r:id="rId4"/>
    <p:sldLayoutId id="2147483822" r:id="rId5"/>
    <p:sldLayoutId id="2147483823" r:id="rId6"/>
    <p:sldLayoutId id="2147483824" r:id="rId7"/>
    <p:sldLayoutId id="2147483825" r:id="rId8"/>
    <p:sldLayoutId id="2147483826" r:id="rId9"/>
    <p:sldLayoutId id="2147483827" r:id="rId10"/>
    <p:sldLayoutId id="2147483828" r:id="rId11"/>
  </p:sldLayoutIdLst>
  <p:transition/>
  <p:txStyles>
    <p:titleStyle>
      <a:lvl1pPr algn="ctr" rtl="0" fontAlgn="base">
        <a:spcBef>
          <a:spcPct val="0"/>
        </a:spcBef>
        <a:spcAft>
          <a:spcPct val="0"/>
        </a:spcAft>
        <a:defRPr sz="8400" kern="1200">
          <a:solidFill>
            <a:schemeClr val="tx1"/>
          </a:solidFill>
          <a:latin typeface="+mj-lt"/>
          <a:ea typeface="+mj-ea"/>
          <a:cs typeface="+mj-cs"/>
          <a:sym typeface="Gill Sans" charset="0"/>
        </a:defRPr>
      </a:lvl1pPr>
      <a:lvl2pPr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2pPr>
      <a:lvl3pPr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3pPr>
      <a:lvl4pPr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4pPr>
      <a:lvl5pPr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9pPr>
    </p:titleStyle>
    <p:bodyStyle>
      <a:lvl1pPr marL="760413" indent="-493713" algn="l" rtl="0" fontAlgn="base">
        <a:spcBef>
          <a:spcPts val="3800"/>
        </a:spcBef>
        <a:spcAft>
          <a:spcPct val="0"/>
        </a:spcAft>
        <a:buSzPct val="171000"/>
        <a:buFont typeface="Gill Sans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1pPr>
      <a:lvl2pPr marL="1204913" indent="-493713" algn="l" rtl="0" fontAlgn="base">
        <a:spcBef>
          <a:spcPts val="3800"/>
        </a:spcBef>
        <a:spcAft>
          <a:spcPct val="0"/>
        </a:spcAft>
        <a:buSzPct val="171000"/>
        <a:buFont typeface="Gill Sans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2pPr>
      <a:lvl3pPr marL="1649413" indent="-493713" algn="l" rtl="0" fontAlgn="base">
        <a:spcBef>
          <a:spcPts val="3800"/>
        </a:spcBef>
        <a:spcAft>
          <a:spcPct val="0"/>
        </a:spcAft>
        <a:buSzPct val="171000"/>
        <a:buFont typeface="Gill Sans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3pPr>
      <a:lvl4pPr marL="2093913" indent="-493713" algn="l" rtl="0" fontAlgn="base">
        <a:spcBef>
          <a:spcPts val="3800"/>
        </a:spcBef>
        <a:spcAft>
          <a:spcPct val="0"/>
        </a:spcAft>
        <a:buSzPct val="171000"/>
        <a:buFont typeface="Gill Sans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4pPr>
      <a:lvl5pPr marL="2538413" indent="-493713" algn="l" rtl="0" fontAlgn="base">
        <a:spcBef>
          <a:spcPts val="3800"/>
        </a:spcBef>
        <a:spcAft>
          <a:spcPct val="0"/>
        </a:spcAft>
        <a:buSzPct val="171000"/>
        <a:buFont typeface="Gill Sans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1270000" y="254000"/>
            <a:ext cx="10464800" cy="2438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50800" tIns="50800" rIns="50800" bIns="50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>
                <a:sym typeface="Gill Sans" charset="0"/>
              </a:rPr>
              <a:t>Click to edit Master title style</a:t>
            </a:r>
          </a:p>
        </p:txBody>
      </p:sp>
      <p:sp>
        <p:nvSpPr>
          <p:cNvPr id="13314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7772400" y="2768600"/>
            <a:ext cx="3962400" cy="571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50800" tIns="50800" rIns="50800" bIns="50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>
                <a:sym typeface="Gill Sans" charset="0"/>
              </a:rPr>
              <a:t>Click to edit Master text styles</a:t>
            </a:r>
          </a:p>
          <a:p>
            <a:pPr lvl="1"/>
            <a:r>
              <a:rPr lang="en-US" smtClean="0">
                <a:sym typeface="Gill Sans" charset="0"/>
              </a:rPr>
              <a:t>Second level</a:t>
            </a:r>
          </a:p>
          <a:p>
            <a:pPr lvl="2"/>
            <a:r>
              <a:rPr lang="en-US" smtClean="0">
                <a:sym typeface="Gill Sans" charset="0"/>
              </a:rPr>
              <a:t>Third level</a:t>
            </a:r>
          </a:p>
          <a:p>
            <a:pPr lvl="3"/>
            <a:r>
              <a:rPr lang="en-US" smtClean="0">
                <a:sym typeface="Gill Sans" charset="0"/>
              </a:rPr>
              <a:t>Fourth level</a:t>
            </a:r>
          </a:p>
          <a:p>
            <a:pPr lvl="4"/>
            <a:r>
              <a:rPr lang="en-US" smtClean="0">
                <a:sym typeface="Gill Sans" charset="0"/>
              </a:rPr>
              <a:t>Fifth level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829" r:id="rId1"/>
    <p:sldLayoutId id="2147483830" r:id="rId2"/>
    <p:sldLayoutId id="2147483831" r:id="rId3"/>
    <p:sldLayoutId id="2147483832" r:id="rId4"/>
    <p:sldLayoutId id="2147483833" r:id="rId5"/>
    <p:sldLayoutId id="2147483834" r:id="rId6"/>
    <p:sldLayoutId id="2147483835" r:id="rId7"/>
    <p:sldLayoutId id="2147483836" r:id="rId8"/>
    <p:sldLayoutId id="2147483837" r:id="rId9"/>
    <p:sldLayoutId id="2147483838" r:id="rId10"/>
    <p:sldLayoutId id="2147483839" r:id="rId11"/>
  </p:sldLayoutIdLst>
  <p:transition/>
  <p:txStyles>
    <p:titleStyle>
      <a:lvl1pPr algn="ctr" rtl="0" fontAlgn="base">
        <a:spcBef>
          <a:spcPct val="0"/>
        </a:spcBef>
        <a:spcAft>
          <a:spcPct val="0"/>
        </a:spcAft>
        <a:defRPr sz="8400" kern="1200">
          <a:solidFill>
            <a:schemeClr val="tx1"/>
          </a:solidFill>
          <a:latin typeface="+mj-lt"/>
          <a:ea typeface="+mj-ea"/>
          <a:cs typeface="+mj-cs"/>
          <a:sym typeface="Gill Sans" charset="0"/>
        </a:defRPr>
      </a:lvl1pPr>
      <a:lvl2pPr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2pPr>
      <a:lvl3pPr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3pPr>
      <a:lvl4pPr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4pPr>
      <a:lvl5pPr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9pPr>
    </p:titleStyle>
    <p:bodyStyle>
      <a:lvl1pPr marL="760413" indent="-493713" algn="l" rtl="0" fontAlgn="base">
        <a:spcBef>
          <a:spcPts val="3800"/>
        </a:spcBef>
        <a:spcAft>
          <a:spcPct val="0"/>
        </a:spcAft>
        <a:buSzPct val="171000"/>
        <a:buFont typeface="Gill Sans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1pPr>
      <a:lvl2pPr marL="1204913" indent="-493713" algn="l" rtl="0" fontAlgn="base">
        <a:spcBef>
          <a:spcPts val="3800"/>
        </a:spcBef>
        <a:spcAft>
          <a:spcPct val="0"/>
        </a:spcAft>
        <a:buSzPct val="171000"/>
        <a:buFont typeface="Gill Sans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2pPr>
      <a:lvl3pPr marL="1649413" indent="-493713" algn="l" rtl="0" fontAlgn="base">
        <a:spcBef>
          <a:spcPts val="3800"/>
        </a:spcBef>
        <a:spcAft>
          <a:spcPct val="0"/>
        </a:spcAft>
        <a:buSzPct val="171000"/>
        <a:buFont typeface="Gill Sans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3pPr>
      <a:lvl4pPr marL="2093913" indent="-493713" algn="l" rtl="0" fontAlgn="base">
        <a:spcBef>
          <a:spcPts val="3800"/>
        </a:spcBef>
        <a:spcAft>
          <a:spcPct val="0"/>
        </a:spcAft>
        <a:buSzPct val="171000"/>
        <a:buFont typeface="Gill Sans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4pPr>
      <a:lvl5pPr marL="2538413" indent="-493713" algn="l" rtl="0" fontAlgn="base">
        <a:spcBef>
          <a:spcPts val="3800"/>
        </a:spcBef>
        <a:spcAft>
          <a:spcPct val="0"/>
        </a:spcAft>
        <a:buSzPct val="171000"/>
        <a:buFont typeface="Gill Sans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0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273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61938" y="-609600"/>
            <a:ext cx="14341476" cy="10756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5000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>
                    <a:alpha val="50000"/>
                  </a:srgbClr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4274" name="Picture 2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94100" y="609600"/>
            <a:ext cx="5803900" cy="8521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4275" name="Rectangle 3"/>
          <p:cNvSpPr>
            <a:spLocks/>
          </p:cNvSpPr>
          <p:nvPr/>
        </p:nvSpPr>
        <p:spPr bwMode="auto">
          <a:xfrm>
            <a:off x="10906125" y="9112250"/>
            <a:ext cx="199390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>
                    <a:alpha val="29999"/>
                  </a:srgbClr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ctr"/>
          <a:lstStyle>
            <a:lvl1pPr marL="342900" indent="-342900" algn="l">
              <a:defRPr sz="1200">
                <a:solidFill>
                  <a:schemeClr val="tx1"/>
                </a:solidFill>
                <a:latin typeface="Gill Sans" charset="0"/>
              </a:defRPr>
            </a:lvl1pPr>
            <a:lvl2pPr algn="l">
              <a:defRPr sz="1200">
                <a:solidFill>
                  <a:schemeClr val="tx1"/>
                </a:solidFill>
                <a:latin typeface="Gill Sans" charset="0"/>
              </a:defRPr>
            </a:lvl2pPr>
            <a:lvl3pPr algn="l">
              <a:defRPr sz="1200">
                <a:solidFill>
                  <a:schemeClr val="tx1"/>
                </a:solidFill>
                <a:latin typeface="Gill Sans" charset="0"/>
              </a:defRPr>
            </a:lvl3pPr>
            <a:lvl4pPr algn="l">
              <a:defRPr sz="1200">
                <a:solidFill>
                  <a:schemeClr val="tx1"/>
                </a:solidFill>
                <a:latin typeface="Gill Sans" charset="0"/>
              </a:defRPr>
            </a:lvl4pPr>
            <a:lvl5pPr algn="l">
              <a:defRPr sz="1200">
                <a:solidFill>
                  <a:schemeClr val="tx1"/>
                </a:solidFill>
                <a:latin typeface="Gill Sans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9pPr>
          </a:lstStyle>
          <a:p>
            <a:pPr algn="ctr"/>
            <a:r>
              <a:rPr lang="en-US" sz="1800">
                <a:solidFill>
                  <a:srgbClr val="9A9A9A"/>
                </a:solidFill>
                <a:latin typeface="Helvetica Neue" charset="0"/>
                <a:ea typeface="Helvetica Neue" charset="0"/>
                <a:cs typeface="Helvetica Neue" charset="0"/>
                <a:sym typeface="Helvetica Neue" charset="0"/>
              </a:rPr>
              <a:t>Hugh Ross</a:t>
            </a:r>
          </a:p>
        </p:txBody>
      </p:sp>
      <p:pic>
        <p:nvPicPr>
          <p:cNvPr id="54276" name="Picture 4"/>
          <p:cNvPicPr>
            <a:picLocks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75938" y="4878388"/>
            <a:ext cx="1435100" cy="3848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4277" name="Picture 5"/>
          <p:cNvPicPr>
            <a:picLocks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2900" y="5032375"/>
            <a:ext cx="1587500" cy="436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4278" name="Rectangle 6"/>
          <p:cNvSpPr>
            <a:spLocks/>
          </p:cNvSpPr>
          <p:nvPr/>
        </p:nvSpPr>
        <p:spPr bwMode="auto">
          <a:xfrm>
            <a:off x="1535113" y="1695450"/>
            <a:ext cx="9918700" cy="2806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ctr"/>
          <a:lstStyle>
            <a:lvl1pPr algn="l">
              <a:defRPr sz="1200">
                <a:solidFill>
                  <a:schemeClr val="tx1"/>
                </a:solidFill>
                <a:latin typeface="Gill Sans" charset="0"/>
              </a:defRPr>
            </a:lvl1pPr>
            <a:lvl2pPr algn="l">
              <a:defRPr sz="1200">
                <a:solidFill>
                  <a:schemeClr val="tx1"/>
                </a:solidFill>
                <a:latin typeface="Gill Sans" charset="0"/>
              </a:defRPr>
            </a:lvl2pPr>
            <a:lvl3pPr algn="l">
              <a:defRPr sz="1200">
                <a:solidFill>
                  <a:schemeClr val="tx1"/>
                </a:solidFill>
                <a:latin typeface="Gill Sans" charset="0"/>
              </a:defRPr>
            </a:lvl3pPr>
            <a:lvl4pPr algn="l">
              <a:defRPr sz="1200">
                <a:solidFill>
                  <a:schemeClr val="tx1"/>
                </a:solidFill>
                <a:latin typeface="Gill Sans" charset="0"/>
              </a:defRPr>
            </a:lvl4pPr>
            <a:lvl5pPr algn="l">
              <a:defRPr sz="1200">
                <a:solidFill>
                  <a:schemeClr val="tx1"/>
                </a:solidFill>
                <a:latin typeface="Gill Sans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9pPr>
          </a:lstStyle>
          <a:p>
            <a:pPr algn="ctr">
              <a:spcBef>
                <a:spcPts val="2063"/>
              </a:spcBef>
            </a:pPr>
            <a:r>
              <a:rPr lang="en-US" sz="9600">
                <a:solidFill>
                  <a:srgbClr val="FFFF33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Helvetica Neue Medium" charset="0"/>
                <a:ea typeface="Helvetica Neue Medium" charset="0"/>
                <a:cs typeface="Helvetica Neue Medium" charset="0"/>
                <a:sym typeface="Helvetica Neue Medium" charset="0"/>
              </a:rPr>
              <a:t>Genesis 2</a:t>
            </a:r>
            <a:r>
              <a:rPr lang="en-US" sz="8000">
                <a:solidFill>
                  <a:srgbClr val="FFFF33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Helvetica Neue Medium" charset="0"/>
                <a:ea typeface="Helvetica Neue Medium" charset="0"/>
                <a:cs typeface="Helvetica Neue Medium" charset="0"/>
                <a:sym typeface="Helvetica Neue Medium" charset="0"/>
              </a:rPr>
              <a:t> Humanity’s Mission</a:t>
            </a:r>
            <a:r>
              <a:rPr lang="en-US" sz="7200">
                <a:solidFill>
                  <a:srgbClr val="FFFF33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Helvetica Neue" charset="0"/>
                <a:ea typeface="Helvetica Neue" charset="0"/>
                <a:cs typeface="Helvetica Neue" charset="0"/>
                <a:sym typeface="Helvetica Neue" charset="0"/>
              </a:rPr>
              <a:t> </a:t>
            </a:r>
          </a:p>
        </p:txBody>
      </p:sp>
    </p:spTree>
  </p:cSld>
  <p:clrMapOvr>
    <a:masterClrMapping/>
  </p:clrMapOvr>
  <p:transition spd="slow">
    <p:fade thruBlk="1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561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03200" y="-304800"/>
            <a:ext cx="13411200" cy="1005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6562" name="Rectangle 2"/>
          <p:cNvSpPr>
            <a:spLocks/>
          </p:cNvSpPr>
          <p:nvPr/>
        </p:nvSpPr>
        <p:spPr bwMode="auto">
          <a:xfrm>
            <a:off x="10515600" y="9237663"/>
            <a:ext cx="2933700" cy="749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>
                    <a:alpha val="39999"/>
                  </a:srgbClr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ctr"/>
          <a:lstStyle>
            <a:lvl1pPr marL="368300" indent="-368300" algn="l">
              <a:defRPr sz="1200">
                <a:solidFill>
                  <a:schemeClr val="tx1"/>
                </a:solidFill>
                <a:latin typeface="Gill Sans" charset="0"/>
              </a:defRPr>
            </a:lvl1pPr>
            <a:lvl2pPr algn="l">
              <a:defRPr sz="1200">
                <a:solidFill>
                  <a:schemeClr val="tx1"/>
                </a:solidFill>
                <a:latin typeface="Gill Sans" charset="0"/>
              </a:defRPr>
            </a:lvl2pPr>
            <a:lvl3pPr algn="l">
              <a:defRPr sz="1200">
                <a:solidFill>
                  <a:schemeClr val="tx1"/>
                </a:solidFill>
                <a:latin typeface="Gill Sans" charset="0"/>
              </a:defRPr>
            </a:lvl3pPr>
            <a:lvl4pPr algn="l">
              <a:defRPr sz="1200">
                <a:solidFill>
                  <a:schemeClr val="tx1"/>
                </a:solidFill>
                <a:latin typeface="Gill Sans" charset="0"/>
              </a:defRPr>
            </a:lvl4pPr>
            <a:lvl5pPr algn="l">
              <a:defRPr sz="1200">
                <a:solidFill>
                  <a:schemeClr val="tx1"/>
                </a:solidFill>
                <a:latin typeface="Gill Sans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9pPr>
          </a:lstStyle>
          <a:p>
            <a:pPr algn="ctr"/>
            <a:r>
              <a:rPr lang="en-US" sz="1800">
                <a:solidFill>
                  <a:srgbClr val="9A9A9A"/>
                </a:solidFill>
                <a:latin typeface="Helvetica Neue" charset="0"/>
                <a:ea typeface="Helvetica Neue" charset="0"/>
                <a:cs typeface="Helvetica Neue" charset="0"/>
                <a:sym typeface="Helvetica Neue" charset="0"/>
              </a:rPr>
              <a:t>Hugh Ross</a:t>
            </a:r>
            <a:endParaRPr lang="en-US" sz="2400">
              <a:latin typeface="Helvetica" panose="020B0604020202020204" pitchFamily="34" charset="0"/>
              <a:cs typeface="Helvetica" panose="020B0604020202020204" pitchFamily="34" charset="0"/>
              <a:sym typeface="Helvetica" panose="020B0604020202020204" pitchFamily="34" charset="0"/>
            </a:endParaRPr>
          </a:p>
          <a:p>
            <a:pPr algn="ctr"/>
            <a:endParaRPr lang="en-US" sz="2400">
              <a:ea typeface="Gill Sans" charset="0"/>
              <a:cs typeface="Gill Sans" charset="0"/>
            </a:endParaRPr>
          </a:p>
        </p:txBody>
      </p:sp>
      <p:sp>
        <p:nvSpPr>
          <p:cNvPr id="66563" name="Rectangle 3"/>
          <p:cNvSpPr>
            <a:spLocks/>
          </p:cNvSpPr>
          <p:nvPr/>
        </p:nvSpPr>
        <p:spPr bwMode="auto">
          <a:xfrm>
            <a:off x="2514600" y="939800"/>
            <a:ext cx="7962900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60379" bIns="0" anchor="b"/>
          <a:lstStyle>
            <a:lvl1pPr marL="60325" algn="l">
              <a:defRPr sz="1200">
                <a:solidFill>
                  <a:schemeClr val="tx1"/>
                </a:solidFill>
                <a:latin typeface="Gill Sans" charset="0"/>
              </a:defRPr>
            </a:lvl1pPr>
            <a:lvl2pPr algn="l">
              <a:defRPr sz="1200">
                <a:solidFill>
                  <a:schemeClr val="tx1"/>
                </a:solidFill>
                <a:latin typeface="Gill Sans" charset="0"/>
              </a:defRPr>
            </a:lvl2pPr>
            <a:lvl3pPr algn="l">
              <a:defRPr sz="1200">
                <a:solidFill>
                  <a:schemeClr val="tx1"/>
                </a:solidFill>
                <a:latin typeface="Gill Sans" charset="0"/>
              </a:defRPr>
            </a:lvl3pPr>
            <a:lvl4pPr algn="l">
              <a:defRPr sz="1200">
                <a:solidFill>
                  <a:schemeClr val="tx1"/>
                </a:solidFill>
                <a:latin typeface="Gill Sans" charset="0"/>
              </a:defRPr>
            </a:lvl4pPr>
            <a:lvl5pPr algn="l">
              <a:defRPr sz="1200">
                <a:solidFill>
                  <a:schemeClr val="tx1"/>
                </a:solidFill>
                <a:latin typeface="Gill Sans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9pPr>
          </a:lstStyle>
          <a:p>
            <a:r>
              <a:rPr lang="en-US" sz="6800" b="1">
                <a:solidFill>
                  <a:srgbClr val="FFFF33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Helvetica Neue" charset="0"/>
                <a:ea typeface="Helvetica Neue" charset="0"/>
                <a:cs typeface="Helvetica Neue" charset="0"/>
                <a:sym typeface="Helvetica Neue" charset="0"/>
              </a:rPr>
              <a:t>Adam: soulish life</a:t>
            </a:r>
            <a:r>
              <a:rPr lang="en-US" sz="8200" b="1">
                <a:solidFill>
                  <a:srgbClr val="FFF545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Helvetica Neue" charset="0"/>
                <a:ea typeface="Helvetica Neue" charset="0"/>
                <a:cs typeface="Helvetica Neue" charset="0"/>
                <a:sym typeface="Helvetica Neue" charset="0"/>
              </a:rPr>
              <a:t> </a:t>
            </a:r>
          </a:p>
        </p:txBody>
      </p:sp>
      <p:pic>
        <p:nvPicPr>
          <p:cNvPr id="66564" name="Picture 4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" y="5988050"/>
            <a:ext cx="3352800" cy="2451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6565" name="Picture 5"/>
          <p:cNvPicPr>
            <a:picLocks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49401">
            <a:off x="8982075" y="5245100"/>
            <a:ext cx="3860800" cy="2082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6566" name="Picture 6"/>
          <p:cNvPicPr>
            <a:picLocks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9838" y="5386388"/>
            <a:ext cx="1943100" cy="127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7585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03200" y="-304800"/>
            <a:ext cx="13411200" cy="1005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79999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>
                    <a:alpha val="79999"/>
                  </a:srgbClr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7586" name="Rectangle 2"/>
          <p:cNvSpPr>
            <a:spLocks/>
          </p:cNvSpPr>
          <p:nvPr/>
        </p:nvSpPr>
        <p:spPr bwMode="auto">
          <a:xfrm>
            <a:off x="10515600" y="9237663"/>
            <a:ext cx="2933700" cy="749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>
                    <a:alpha val="39999"/>
                  </a:srgbClr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ctr"/>
          <a:lstStyle>
            <a:lvl1pPr marL="368300" indent="-368300" algn="l">
              <a:defRPr sz="1200">
                <a:solidFill>
                  <a:schemeClr val="tx1"/>
                </a:solidFill>
                <a:latin typeface="Gill Sans" charset="0"/>
              </a:defRPr>
            </a:lvl1pPr>
            <a:lvl2pPr algn="l">
              <a:defRPr sz="1200">
                <a:solidFill>
                  <a:schemeClr val="tx1"/>
                </a:solidFill>
                <a:latin typeface="Gill Sans" charset="0"/>
              </a:defRPr>
            </a:lvl2pPr>
            <a:lvl3pPr algn="l">
              <a:defRPr sz="1200">
                <a:solidFill>
                  <a:schemeClr val="tx1"/>
                </a:solidFill>
                <a:latin typeface="Gill Sans" charset="0"/>
              </a:defRPr>
            </a:lvl3pPr>
            <a:lvl4pPr algn="l">
              <a:defRPr sz="1200">
                <a:solidFill>
                  <a:schemeClr val="tx1"/>
                </a:solidFill>
                <a:latin typeface="Gill Sans" charset="0"/>
              </a:defRPr>
            </a:lvl4pPr>
            <a:lvl5pPr algn="l">
              <a:defRPr sz="1200">
                <a:solidFill>
                  <a:schemeClr val="tx1"/>
                </a:solidFill>
                <a:latin typeface="Gill Sans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9pPr>
          </a:lstStyle>
          <a:p>
            <a:pPr algn="ctr"/>
            <a:r>
              <a:rPr lang="en-US" sz="1800">
                <a:solidFill>
                  <a:srgbClr val="9A9A9A"/>
                </a:solidFill>
                <a:latin typeface="Helvetica Neue" charset="0"/>
                <a:ea typeface="Helvetica Neue" charset="0"/>
                <a:cs typeface="Helvetica Neue" charset="0"/>
                <a:sym typeface="Helvetica Neue" charset="0"/>
              </a:rPr>
              <a:t>Hugh Ross</a:t>
            </a:r>
            <a:endParaRPr lang="en-US" sz="2400">
              <a:latin typeface="Helvetica" panose="020B0604020202020204" pitchFamily="34" charset="0"/>
              <a:cs typeface="Helvetica" panose="020B0604020202020204" pitchFamily="34" charset="0"/>
              <a:sym typeface="Helvetica" panose="020B0604020202020204" pitchFamily="34" charset="0"/>
            </a:endParaRPr>
          </a:p>
          <a:p>
            <a:pPr algn="ctr"/>
            <a:endParaRPr lang="en-US" sz="2400">
              <a:ea typeface="Gill Sans" charset="0"/>
              <a:cs typeface="Gill Sans" charset="0"/>
            </a:endParaRPr>
          </a:p>
        </p:txBody>
      </p:sp>
      <p:sp>
        <p:nvSpPr>
          <p:cNvPr id="67587" name="Rectangle 3"/>
          <p:cNvSpPr>
            <a:spLocks/>
          </p:cNvSpPr>
          <p:nvPr/>
        </p:nvSpPr>
        <p:spPr bwMode="auto">
          <a:xfrm>
            <a:off x="2514600" y="939800"/>
            <a:ext cx="7962900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60379" bIns="0" anchor="b"/>
          <a:lstStyle>
            <a:lvl1pPr marL="60325" algn="l">
              <a:defRPr sz="1200">
                <a:solidFill>
                  <a:schemeClr val="tx1"/>
                </a:solidFill>
                <a:latin typeface="Gill Sans" charset="0"/>
              </a:defRPr>
            </a:lvl1pPr>
            <a:lvl2pPr algn="l">
              <a:defRPr sz="1200">
                <a:solidFill>
                  <a:schemeClr val="tx1"/>
                </a:solidFill>
                <a:latin typeface="Gill Sans" charset="0"/>
              </a:defRPr>
            </a:lvl2pPr>
            <a:lvl3pPr algn="l">
              <a:defRPr sz="1200">
                <a:solidFill>
                  <a:schemeClr val="tx1"/>
                </a:solidFill>
                <a:latin typeface="Gill Sans" charset="0"/>
              </a:defRPr>
            </a:lvl3pPr>
            <a:lvl4pPr algn="l">
              <a:defRPr sz="1200">
                <a:solidFill>
                  <a:schemeClr val="tx1"/>
                </a:solidFill>
                <a:latin typeface="Gill Sans" charset="0"/>
              </a:defRPr>
            </a:lvl4pPr>
            <a:lvl5pPr algn="l">
              <a:defRPr sz="1200">
                <a:solidFill>
                  <a:schemeClr val="tx1"/>
                </a:solidFill>
                <a:latin typeface="Gill Sans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9pPr>
          </a:lstStyle>
          <a:p>
            <a:r>
              <a:rPr lang="en-US" sz="6800" b="1">
                <a:solidFill>
                  <a:srgbClr val="FFFF33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Helvetica Neue" charset="0"/>
                <a:ea typeface="Helvetica Neue" charset="0"/>
                <a:cs typeface="Helvetica Neue" charset="0"/>
                <a:sym typeface="Helvetica Neue" charset="0"/>
              </a:rPr>
              <a:t>Adam: soulish life</a:t>
            </a:r>
            <a:r>
              <a:rPr lang="en-US" sz="8200" b="1">
                <a:solidFill>
                  <a:srgbClr val="FFF545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Helvetica Neue" charset="0"/>
                <a:ea typeface="Helvetica Neue" charset="0"/>
                <a:cs typeface="Helvetica Neue" charset="0"/>
                <a:sym typeface="Helvetica Neue" charset="0"/>
              </a:rPr>
              <a:t> </a:t>
            </a:r>
          </a:p>
        </p:txBody>
      </p:sp>
      <p:pic>
        <p:nvPicPr>
          <p:cNvPr id="67588" name="Picture 4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" y="5988050"/>
            <a:ext cx="3352800" cy="2451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7589" name="Picture 5"/>
          <p:cNvPicPr>
            <a:picLocks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49401">
            <a:off x="8982075" y="5245100"/>
            <a:ext cx="3860800" cy="2082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7590" name="Picture 6"/>
          <p:cNvPicPr>
            <a:picLocks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9838" y="5386388"/>
            <a:ext cx="1943100" cy="127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7591" name="Rectangle 7"/>
          <p:cNvSpPr>
            <a:spLocks/>
          </p:cNvSpPr>
          <p:nvPr/>
        </p:nvSpPr>
        <p:spPr bwMode="auto">
          <a:xfrm>
            <a:off x="1358900" y="3086100"/>
            <a:ext cx="9880600" cy="541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56605" bIns="0"/>
          <a:lstStyle>
            <a:lvl1pPr marL="296863" indent="-241300" algn="l">
              <a:defRPr sz="1200">
                <a:solidFill>
                  <a:schemeClr val="tx1"/>
                </a:solidFill>
                <a:latin typeface="Gill Sans" charset="0"/>
              </a:defRPr>
            </a:lvl1pPr>
            <a:lvl2pPr algn="l">
              <a:defRPr sz="1200">
                <a:solidFill>
                  <a:schemeClr val="tx1"/>
                </a:solidFill>
                <a:latin typeface="Gill Sans" charset="0"/>
              </a:defRPr>
            </a:lvl2pPr>
            <a:lvl3pPr algn="l">
              <a:defRPr sz="1200">
                <a:solidFill>
                  <a:schemeClr val="tx1"/>
                </a:solidFill>
                <a:latin typeface="Gill Sans" charset="0"/>
              </a:defRPr>
            </a:lvl3pPr>
            <a:lvl4pPr algn="l">
              <a:defRPr sz="1200">
                <a:solidFill>
                  <a:schemeClr val="tx1"/>
                </a:solidFill>
                <a:latin typeface="Gill Sans" charset="0"/>
              </a:defRPr>
            </a:lvl4pPr>
            <a:lvl5pPr algn="l">
              <a:defRPr sz="1200">
                <a:solidFill>
                  <a:schemeClr val="tx1"/>
                </a:solidFill>
                <a:latin typeface="Gill Sans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9pPr>
          </a:lstStyle>
          <a:p>
            <a:pPr>
              <a:lnSpc>
                <a:spcPct val="90000"/>
              </a:lnSpc>
              <a:spcBef>
                <a:spcPts val="3600"/>
              </a:spcBef>
              <a:buSzPct val="100000"/>
              <a:buFontTx/>
              <a:buBlip>
                <a:blip r:embed="rId6"/>
              </a:buBlip>
            </a:pPr>
            <a:r>
              <a:rPr lang="en-US" sz="5000">
                <a:solidFill>
                  <a:srgbClr val="FFFF33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Helvetica Neue" charset="0"/>
                <a:ea typeface="Helvetica Neue" charset="0"/>
                <a:cs typeface="Helvetica Neue" charset="0"/>
                <a:sym typeface="Helvetica Neue" charset="0"/>
              </a:rPr>
              <a:t>  </a:t>
            </a:r>
            <a:r>
              <a:rPr lang="en-US" sz="5000">
                <a:effectLst>
                  <a:outerShdw blurRad="38100" dist="38100" dir="2700000" algn="tl">
                    <a:srgbClr val="000000"/>
                  </a:outerShdw>
                </a:effectLst>
                <a:latin typeface="Helvetica Neue Medium" charset="0"/>
                <a:ea typeface="Helvetica Neue Medium" charset="0"/>
                <a:cs typeface="Helvetica Neue Medium" charset="0"/>
                <a:sym typeface="Helvetica Neue Medium" charset="0"/>
              </a:rPr>
              <a:t>examined all the nephesh kinds</a:t>
            </a:r>
            <a:endParaRPr lang="en-US" sz="5000">
              <a:solidFill>
                <a:srgbClr val="FFFF33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Helvetica Neue Medium" charset="0"/>
              <a:ea typeface="Lucida Grande" charset="0"/>
              <a:cs typeface="Lucida Grande" charset="0"/>
              <a:sym typeface="Helvetica Neue Medium" charset="0"/>
            </a:endParaRPr>
          </a:p>
          <a:p>
            <a:pPr>
              <a:lnSpc>
                <a:spcPct val="90000"/>
              </a:lnSpc>
              <a:spcBef>
                <a:spcPts val="3600"/>
              </a:spcBef>
              <a:buSzPct val="100000"/>
              <a:buFontTx/>
              <a:buChar char="•"/>
            </a:pPr>
            <a:r>
              <a:rPr lang="en-US" sz="5000">
                <a:solidFill>
                  <a:srgbClr val="FFFF33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Helvetica Neue Medium" charset="0"/>
                <a:ea typeface="Lucida Grande" charset="0"/>
                <a:cs typeface="Lucida Grande" charset="0"/>
                <a:sym typeface="Helvetica Neue Medium" charset="0"/>
              </a:rPr>
              <a:t>  </a:t>
            </a:r>
            <a:r>
              <a:rPr lang="en-US" sz="5000">
                <a:effectLst>
                  <a:outerShdw blurRad="38100" dist="38100" dir="2700000" algn="tl">
                    <a:srgbClr val="000000"/>
                  </a:outerShdw>
                </a:effectLst>
                <a:latin typeface="Helvetica Neue Medium" charset="0"/>
                <a:ea typeface="Helvetica Neue Medium" charset="0"/>
                <a:cs typeface="Helvetica Neue Medium" charset="0"/>
                <a:sym typeface="Helvetica Neue Medium" charset="0"/>
              </a:rPr>
              <a:t>determined how God designed each one to serve and please him in a distinct manner</a:t>
            </a:r>
          </a:p>
        </p:txBody>
      </p:sp>
    </p:spTree>
  </p:cSld>
  <p:clrMapOvr>
    <a:masterClrMapping/>
  </p:clrMapOvr>
  <p:transition spd="slow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75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75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7591" grpId="0" build="p" autoUpdateAnimBg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8609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03200" y="-304800"/>
            <a:ext cx="13411200" cy="1005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79999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>
                    <a:alpha val="79999"/>
                  </a:srgbClr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8610" name="Rectangle 2"/>
          <p:cNvSpPr>
            <a:spLocks/>
          </p:cNvSpPr>
          <p:nvPr/>
        </p:nvSpPr>
        <p:spPr bwMode="auto">
          <a:xfrm>
            <a:off x="10515600" y="9237663"/>
            <a:ext cx="2933700" cy="749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>
                    <a:alpha val="39999"/>
                  </a:srgbClr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ctr"/>
          <a:lstStyle>
            <a:lvl1pPr marL="368300" indent="-368300" algn="l">
              <a:defRPr sz="1200">
                <a:solidFill>
                  <a:schemeClr val="tx1"/>
                </a:solidFill>
                <a:latin typeface="Gill Sans" charset="0"/>
              </a:defRPr>
            </a:lvl1pPr>
            <a:lvl2pPr algn="l">
              <a:defRPr sz="1200">
                <a:solidFill>
                  <a:schemeClr val="tx1"/>
                </a:solidFill>
                <a:latin typeface="Gill Sans" charset="0"/>
              </a:defRPr>
            </a:lvl2pPr>
            <a:lvl3pPr algn="l">
              <a:defRPr sz="1200">
                <a:solidFill>
                  <a:schemeClr val="tx1"/>
                </a:solidFill>
                <a:latin typeface="Gill Sans" charset="0"/>
              </a:defRPr>
            </a:lvl3pPr>
            <a:lvl4pPr algn="l">
              <a:defRPr sz="1200">
                <a:solidFill>
                  <a:schemeClr val="tx1"/>
                </a:solidFill>
                <a:latin typeface="Gill Sans" charset="0"/>
              </a:defRPr>
            </a:lvl4pPr>
            <a:lvl5pPr algn="l">
              <a:defRPr sz="1200">
                <a:solidFill>
                  <a:schemeClr val="tx1"/>
                </a:solidFill>
                <a:latin typeface="Gill Sans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9pPr>
          </a:lstStyle>
          <a:p>
            <a:pPr algn="ctr"/>
            <a:r>
              <a:rPr lang="en-US" sz="1800">
                <a:solidFill>
                  <a:srgbClr val="9A9A9A"/>
                </a:solidFill>
                <a:latin typeface="Helvetica Neue" charset="0"/>
                <a:ea typeface="Helvetica Neue" charset="0"/>
                <a:cs typeface="Helvetica Neue" charset="0"/>
                <a:sym typeface="Helvetica Neue" charset="0"/>
              </a:rPr>
              <a:t>Hugh Ross</a:t>
            </a:r>
            <a:endParaRPr lang="en-US" sz="2400">
              <a:latin typeface="Helvetica" panose="020B0604020202020204" pitchFamily="34" charset="0"/>
              <a:cs typeface="Helvetica" panose="020B0604020202020204" pitchFamily="34" charset="0"/>
              <a:sym typeface="Helvetica" panose="020B0604020202020204" pitchFamily="34" charset="0"/>
            </a:endParaRPr>
          </a:p>
          <a:p>
            <a:pPr algn="ctr"/>
            <a:endParaRPr lang="en-US" sz="2400">
              <a:ea typeface="Gill Sans" charset="0"/>
              <a:cs typeface="Gill Sans" charset="0"/>
            </a:endParaRPr>
          </a:p>
        </p:txBody>
      </p:sp>
      <p:sp>
        <p:nvSpPr>
          <p:cNvPr id="68611" name="Rectangle 3"/>
          <p:cNvSpPr>
            <a:spLocks/>
          </p:cNvSpPr>
          <p:nvPr/>
        </p:nvSpPr>
        <p:spPr bwMode="auto">
          <a:xfrm>
            <a:off x="2514600" y="939800"/>
            <a:ext cx="7962900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60379" bIns="0" anchor="b"/>
          <a:lstStyle>
            <a:lvl1pPr marL="60325" algn="l">
              <a:defRPr sz="1200">
                <a:solidFill>
                  <a:schemeClr val="tx1"/>
                </a:solidFill>
                <a:latin typeface="Gill Sans" charset="0"/>
              </a:defRPr>
            </a:lvl1pPr>
            <a:lvl2pPr algn="l">
              <a:defRPr sz="1200">
                <a:solidFill>
                  <a:schemeClr val="tx1"/>
                </a:solidFill>
                <a:latin typeface="Gill Sans" charset="0"/>
              </a:defRPr>
            </a:lvl2pPr>
            <a:lvl3pPr algn="l">
              <a:defRPr sz="1200">
                <a:solidFill>
                  <a:schemeClr val="tx1"/>
                </a:solidFill>
                <a:latin typeface="Gill Sans" charset="0"/>
              </a:defRPr>
            </a:lvl3pPr>
            <a:lvl4pPr algn="l">
              <a:defRPr sz="1200">
                <a:solidFill>
                  <a:schemeClr val="tx1"/>
                </a:solidFill>
                <a:latin typeface="Gill Sans" charset="0"/>
              </a:defRPr>
            </a:lvl4pPr>
            <a:lvl5pPr algn="l">
              <a:defRPr sz="1200">
                <a:solidFill>
                  <a:schemeClr val="tx1"/>
                </a:solidFill>
                <a:latin typeface="Gill Sans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9pPr>
          </a:lstStyle>
          <a:p>
            <a:r>
              <a:rPr lang="en-US" sz="6800" b="1">
                <a:solidFill>
                  <a:srgbClr val="FFFF33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Helvetica Neue" charset="0"/>
                <a:ea typeface="Helvetica Neue" charset="0"/>
                <a:cs typeface="Helvetica Neue" charset="0"/>
                <a:sym typeface="Helvetica Neue" charset="0"/>
              </a:rPr>
              <a:t>Adam: soulish life</a:t>
            </a:r>
            <a:r>
              <a:rPr lang="en-US" sz="8200" b="1">
                <a:solidFill>
                  <a:srgbClr val="FFF545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Helvetica Neue" charset="0"/>
                <a:ea typeface="Helvetica Neue" charset="0"/>
                <a:cs typeface="Helvetica Neue" charset="0"/>
                <a:sym typeface="Helvetica Neue" charset="0"/>
              </a:rPr>
              <a:t> </a:t>
            </a:r>
          </a:p>
        </p:txBody>
      </p:sp>
      <p:pic>
        <p:nvPicPr>
          <p:cNvPr id="68612" name="Picture 4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" y="5988050"/>
            <a:ext cx="3352800" cy="2451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8613" name="Picture 5"/>
          <p:cNvPicPr>
            <a:picLocks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49401">
            <a:off x="8982075" y="5245100"/>
            <a:ext cx="3860800" cy="2082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8614" name="Picture 6"/>
          <p:cNvPicPr>
            <a:picLocks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9838" y="5386388"/>
            <a:ext cx="1943100" cy="127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8615" name="Rectangle 7"/>
          <p:cNvSpPr>
            <a:spLocks/>
          </p:cNvSpPr>
          <p:nvPr/>
        </p:nvSpPr>
        <p:spPr bwMode="auto">
          <a:xfrm>
            <a:off x="1358900" y="3086100"/>
            <a:ext cx="9804400" cy="541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56605" bIns="0"/>
          <a:lstStyle>
            <a:lvl1pPr marL="296863" indent="-241300" algn="l">
              <a:defRPr sz="1200">
                <a:solidFill>
                  <a:schemeClr val="tx1"/>
                </a:solidFill>
                <a:latin typeface="Gill Sans" charset="0"/>
              </a:defRPr>
            </a:lvl1pPr>
            <a:lvl2pPr algn="l">
              <a:defRPr sz="1200">
                <a:solidFill>
                  <a:schemeClr val="tx1"/>
                </a:solidFill>
                <a:latin typeface="Gill Sans" charset="0"/>
              </a:defRPr>
            </a:lvl2pPr>
            <a:lvl3pPr algn="l">
              <a:defRPr sz="1200">
                <a:solidFill>
                  <a:schemeClr val="tx1"/>
                </a:solidFill>
                <a:latin typeface="Gill Sans" charset="0"/>
              </a:defRPr>
            </a:lvl3pPr>
            <a:lvl4pPr algn="l">
              <a:defRPr sz="1200">
                <a:solidFill>
                  <a:schemeClr val="tx1"/>
                </a:solidFill>
                <a:latin typeface="Gill Sans" charset="0"/>
              </a:defRPr>
            </a:lvl4pPr>
            <a:lvl5pPr algn="l">
              <a:defRPr sz="1200">
                <a:solidFill>
                  <a:schemeClr val="tx1"/>
                </a:solidFill>
                <a:latin typeface="Gill Sans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9pPr>
          </a:lstStyle>
          <a:p>
            <a:pPr>
              <a:lnSpc>
                <a:spcPct val="90000"/>
              </a:lnSpc>
              <a:spcBef>
                <a:spcPts val="3600"/>
              </a:spcBef>
              <a:buSzPct val="100000"/>
              <a:buFontTx/>
              <a:buBlip>
                <a:blip r:embed="rId6"/>
              </a:buBlip>
            </a:pPr>
            <a:r>
              <a:rPr lang="en-US" sz="5000">
                <a:solidFill>
                  <a:srgbClr val="FFFF33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Helvetica Neue" charset="0"/>
                <a:ea typeface="Helvetica Neue" charset="0"/>
                <a:cs typeface="Helvetica Neue" charset="0"/>
                <a:sym typeface="Helvetica Neue" charset="0"/>
              </a:rPr>
              <a:t>  </a:t>
            </a:r>
            <a:r>
              <a:rPr lang="en-US" sz="5000">
                <a:effectLst>
                  <a:outerShdw blurRad="38100" dist="38100" dir="2700000" algn="tl">
                    <a:srgbClr val="000000"/>
                  </a:outerShdw>
                </a:effectLst>
                <a:latin typeface="Helvetica Neue Medium" charset="0"/>
                <a:ea typeface="Helvetica Neue Medium" charset="0"/>
                <a:cs typeface="Helvetica Neue Medium" charset="0"/>
                <a:sym typeface="Helvetica Neue Medium" charset="0"/>
              </a:rPr>
              <a:t>received pleasure, service, and much fulfillment from the </a:t>
            </a:r>
            <a:r>
              <a:rPr lang="en-US" sz="5000" b="1" i="1">
                <a:effectLst>
                  <a:outerShdw blurRad="38100" dist="38100" dir="2700000" algn="tl">
                    <a:srgbClr val="000000"/>
                  </a:outerShdw>
                </a:effectLst>
                <a:latin typeface="Helvetica Neue" charset="0"/>
                <a:ea typeface="Helvetica Neue" charset="0"/>
                <a:cs typeface="Helvetica Neue" charset="0"/>
                <a:sym typeface="Helvetica Neue" charset="0"/>
              </a:rPr>
              <a:t>nepesh</a:t>
            </a:r>
            <a:endParaRPr lang="en-US" sz="5000">
              <a:solidFill>
                <a:srgbClr val="FFFF33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Helvetica Neue Medium" charset="0"/>
              <a:ea typeface="Lucida Grande" charset="0"/>
              <a:cs typeface="Lucida Grande" charset="0"/>
              <a:sym typeface="Helvetica Neue Medium" charset="0"/>
            </a:endParaRPr>
          </a:p>
          <a:p>
            <a:pPr>
              <a:lnSpc>
                <a:spcPct val="90000"/>
              </a:lnSpc>
              <a:spcBef>
                <a:spcPts val="3600"/>
              </a:spcBef>
              <a:buSzPct val="100000"/>
              <a:buFontTx/>
              <a:buChar char="•"/>
            </a:pPr>
            <a:r>
              <a:rPr lang="en-US" sz="5000">
                <a:solidFill>
                  <a:srgbClr val="FFFF33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Helvetica Neue Medium" charset="0"/>
                <a:ea typeface="Lucida Grande" charset="0"/>
                <a:cs typeface="Lucida Grande" charset="0"/>
                <a:sym typeface="Helvetica Neue Medium" charset="0"/>
              </a:rPr>
              <a:t>  </a:t>
            </a:r>
            <a:r>
              <a:rPr lang="en-US" sz="5000">
                <a:effectLst>
                  <a:outerShdw blurRad="38100" dist="38100" dir="2700000" algn="tl">
                    <a:srgbClr val="000000"/>
                  </a:outerShdw>
                </a:effectLst>
                <a:latin typeface="Helvetica Neue Medium" charset="0"/>
                <a:ea typeface="Helvetica Neue Medium" charset="0"/>
                <a:cs typeface="Helvetica Neue Medium" charset="0"/>
                <a:sym typeface="Helvetica Neue Medium" charset="0"/>
              </a:rPr>
              <a:t>Nevertheless, something was missing. He was still lonely.</a:t>
            </a:r>
          </a:p>
        </p:txBody>
      </p:sp>
    </p:spTree>
  </p:cSld>
  <p:clrMapOvr>
    <a:masterClrMapping/>
  </p:clrMapOvr>
  <p:transition spd="med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86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686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8615" grpId="0" build="p" autoUpdateAnimBg="0" advAuto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9633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61938" y="-609600"/>
            <a:ext cx="14341476" cy="10756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79999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>
                    <a:alpha val="79999"/>
                  </a:srgbClr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9634" name="Rectangle 2"/>
          <p:cNvSpPr>
            <a:spLocks/>
          </p:cNvSpPr>
          <p:nvPr/>
        </p:nvSpPr>
        <p:spPr bwMode="auto">
          <a:xfrm>
            <a:off x="2514600" y="939800"/>
            <a:ext cx="7962900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60379" bIns="0" anchor="b"/>
          <a:lstStyle>
            <a:lvl1pPr marL="60325" algn="l">
              <a:defRPr sz="1200">
                <a:solidFill>
                  <a:schemeClr val="tx1"/>
                </a:solidFill>
                <a:latin typeface="Gill Sans" charset="0"/>
              </a:defRPr>
            </a:lvl1pPr>
            <a:lvl2pPr algn="l">
              <a:defRPr sz="1200">
                <a:solidFill>
                  <a:schemeClr val="tx1"/>
                </a:solidFill>
                <a:latin typeface="Gill Sans" charset="0"/>
              </a:defRPr>
            </a:lvl2pPr>
            <a:lvl3pPr algn="l">
              <a:defRPr sz="1200">
                <a:solidFill>
                  <a:schemeClr val="tx1"/>
                </a:solidFill>
                <a:latin typeface="Gill Sans" charset="0"/>
              </a:defRPr>
            </a:lvl3pPr>
            <a:lvl4pPr algn="l">
              <a:defRPr sz="1200">
                <a:solidFill>
                  <a:schemeClr val="tx1"/>
                </a:solidFill>
                <a:latin typeface="Gill Sans" charset="0"/>
              </a:defRPr>
            </a:lvl4pPr>
            <a:lvl5pPr algn="l">
              <a:defRPr sz="1200">
                <a:solidFill>
                  <a:schemeClr val="tx1"/>
                </a:solidFill>
                <a:latin typeface="Gill Sans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9pPr>
          </a:lstStyle>
          <a:p>
            <a:r>
              <a:rPr lang="en-US" sz="6800" b="1">
                <a:solidFill>
                  <a:srgbClr val="FFFF33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Helvetica Neue" charset="0"/>
                <a:ea typeface="Helvetica Neue" charset="0"/>
                <a:cs typeface="Helvetica Neue" charset="0"/>
                <a:sym typeface="Helvetica Neue" charset="0"/>
              </a:rPr>
              <a:t>Adam: spiritual life</a:t>
            </a:r>
            <a:r>
              <a:rPr lang="en-US" sz="8200" b="1">
                <a:solidFill>
                  <a:srgbClr val="FFF545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Helvetica Neue" charset="0"/>
                <a:ea typeface="Helvetica Neue" charset="0"/>
                <a:cs typeface="Helvetica Neue" charset="0"/>
                <a:sym typeface="Helvetica Neue" charset="0"/>
              </a:rPr>
              <a:t> </a:t>
            </a:r>
          </a:p>
        </p:txBody>
      </p:sp>
      <p:sp>
        <p:nvSpPr>
          <p:cNvPr id="69635" name="Rectangle 3"/>
          <p:cNvSpPr>
            <a:spLocks/>
          </p:cNvSpPr>
          <p:nvPr/>
        </p:nvSpPr>
        <p:spPr bwMode="auto">
          <a:xfrm>
            <a:off x="1338263" y="3092450"/>
            <a:ext cx="9715500" cy="539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56605" bIns="0"/>
          <a:lstStyle>
            <a:lvl1pPr marL="296863" indent="-241300" algn="l">
              <a:defRPr sz="1200">
                <a:solidFill>
                  <a:schemeClr val="tx1"/>
                </a:solidFill>
                <a:latin typeface="Gill Sans" charset="0"/>
              </a:defRPr>
            </a:lvl1pPr>
            <a:lvl2pPr algn="l">
              <a:defRPr sz="1200">
                <a:solidFill>
                  <a:schemeClr val="tx1"/>
                </a:solidFill>
                <a:latin typeface="Gill Sans" charset="0"/>
              </a:defRPr>
            </a:lvl2pPr>
            <a:lvl3pPr algn="l">
              <a:defRPr sz="1200">
                <a:solidFill>
                  <a:schemeClr val="tx1"/>
                </a:solidFill>
                <a:latin typeface="Gill Sans" charset="0"/>
              </a:defRPr>
            </a:lvl3pPr>
            <a:lvl4pPr algn="l">
              <a:defRPr sz="1200">
                <a:solidFill>
                  <a:schemeClr val="tx1"/>
                </a:solidFill>
                <a:latin typeface="Gill Sans" charset="0"/>
              </a:defRPr>
            </a:lvl4pPr>
            <a:lvl5pPr algn="l">
              <a:defRPr sz="1200">
                <a:solidFill>
                  <a:schemeClr val="tx1"/>
                </a:solidFill>
                <a:latin typeface="Gill Sans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9pPr>
          </a:lstStyle>
          <a:p>
            <a:pPr>
              <a:lnSpc>
                <a:spcPct val="90000"/>
              </a:lnSpc>
              <a:spcBef>
                <a:spcPts val="3600"/>
              </a:spcBef>
              <a:buSzPct val="100000"/>
              <a:buFontTx/>
              <a:buBlip>
                <a:blip r:embed="rId3"/>
              </a:buBlip>
            </a:pPr>
            <a:r>
              <a:rPr lang="en-US" sz="5000">
                <a:solidFill>
                  <a:srgbClr val="FFFF33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Helvetica Neue" charset="0"/>
                <a:ea typeface="Helvetica Neue" charset="0"/>
                <a:cs typeface="Helvetica Neue" charset="0"/>
                <a:sym typeface="Helvetica Neue" charset="0"/>
              </a:rPr>
              <a:t>  </a:t>
            </a:r>
            <a:r>
              <a:rPr lang="en-US" sz="5000">
                <a:effectLst>
                  <a:outerShdw blurRad="38100" dist="38100" dir="2700000" algn="tl">
                    <a:srgbClr val="000000"/>
                  </a:outerShdw>
                </a:effectLst>
                <a:latin typeface="Helvetica Neue Medium" charset="0"/>
                <a:ea typeface="Helvetica Neue Medium" charset="0"/>
                <a:cs typeface="Helvetica Neue Medium" charset="0"/>
                <a:sym typeface="Helvetica Neue Medium" charset="0"/>
              </a:rPr>
              <a:t>God made Eve from a biopsy from Adam’s side. </a:t>
            </a:r>
            <a:endParaRPr lang="en-US" sz="5000">
              <a:solidFill>
                <a:srgbClr val="FFFF33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Helvetica Neue Medium" charset="0"/>
              <a:ea typeface="Lucida Grande" charset="0"/>
              <a:cs typeface="Lucida Grande" charset="0"/>
              <a:sym typeface="Helvetica Neue Medium" charset="0"/>
            </a:endParaRPr>
          </a:p>
          <a:p>
            <a:pPr>
              <a:lnSpc>
                <a:spcPct val="90000"/>
              </a:lnSpc>
              <a:spcBef>
                <a:spcPts val="3600"/>
              </a:spcBef>
              <a:buSzPct val="100000"/>
              <a:buFontTx/>
              <a:buChar char="•"/>
            </a:pPr>
            <a:r>
              <a:rPr lang="en-US" sz="5000">
                <a:solidFill>
                  <a:srgbClr val="FFFF33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Helvetica Neue Medium" charset="0"/>
                <a:ea typeface="Lucida Grande" charset="0"/>
                <a:cs typeface="Lucida Grande" charset="0"/>
                <a:sym typeface="Helvetica Neue Medium" charset="0"/>
              </a:rPr>
              <a:t>  </a:t>
            </a:r>
            <a:r>
              <a:rPr lang="en-US" sz="5000">
                <a:effectLst>
                  <a:outerShdw blurRad="38100" dist="38100" dir="2700000" algn="tl">
                    <a:srgbClr val="000000"/>
                  </a:outerShdw>
                </a:effectLst>
                <a:latin typeface="Helvetica Neue Medium" charset="0"/>
                <a:ea typeface="Helvetica Neue Medium" charset="0"/>
                <a:cs typeface="Helvetica Neue Medium" charset="0"/>
                <a:sym typeface="Helvetica Neue Medium" charset="0"/>
              </a:rPr>
              <a:t>Of all creatures only Eve could fulfill Adam physically, soulishly, and spiritually.</a:t>
            </a:r>
            <a:r>
              <a:rPr lang="en-US" sz="5000">
                <a:effectLst>
                  <a:outerShdw blurRad="38100" dist="38100" dir="2700000" algn="tl">
                    <a:srgbClr val="000000"/>
                  </a:outerShdw>
                </a:effectLst>
                <a:latin typeface="Helvetica Neue" charset="0"/>
                <a:ea typeface="Helvetica Neue" charset="0"/>
                <a:cs typeface="Helvetica Neue" charset="0"/>
                <a:sym typeface="Helvetica Neue" charset="0"/>
              </a:rPr>
              <a:t> </a:t>
            </a:r>
          </a:p>
        </p:txBody>
      </p:sp>
      <p:pic>
        <p:nvPicPr>
          <p:cNvPr id="69636" name="Picture 4"/>
          <p:cNvPicPr>
            <a:picLocks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52100" y="4292600"/>
            <a:ext cx="1562100" cy="416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96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96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9635" grpId="0" build="p" autoUpdateAnimBg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0657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6050" y="-219075"/>
            <a:ext cx="13296900" cy="9972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79999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>
                    <a:alpha val="79999"/>
                  </a:srgbClr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0658" name="Picture 2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45700" y="3390900"/>
            <a:ext cx="1905000" cy="510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0659" name="Rectangle 3"/>
          <p:cNvSpPr>
            <a:spLocks/>
          </p:cNvSpPr>
          <p:nvPr/>
        </p:nvSpPr>
        <p:spPr bwMode="auto">
          <a:xfrm>
            <a:off x="1397000" y="939800"/>
            <a:ext cx="10210800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60379" bIns="0" anchor="b"/>
          <a:lstStyle>
            <a:lvl1pPr marL="60325" algn="l">
              <a:defRPr sz="1200">
                <a:solidFill>
                  <a:schemeClr val="tx1"/>
                </a:solidFill>
                <a:latin typeface="Gill Sans" charset="0"/>
              </a:defRPr>
            </a:lvl1pPr>
            <a:lvl2pPr algn="l">
              <a:defRPr sz="1200">
                <a:solidFill>
                  <a:schemeClr val="tx1"/>
                </a:solidFill>
                <a:latin typeface="Gill Sans" charset="0"/>
              </a:defRPr>
            </a:lvl2pPr>
            <a:lvl3pPr algn="l">
              <a:defRPr sz="1200">
                <a:solidFill>
                  <a:schemeClr val="tx1"/>
                </a:solidFill>
                <a:latin typeface="Gill Sans" charset="0"/>
              </a:defRPr>
            </a:lvl3pPr>
            <a:lvl4pPr algn="l">
              <a:defRPr sz="1200">
                <a:solidFill>
                  <a:schemeClr val="tx1"/>
                </a:solidFill>
                <a:latin typeface="Gill Sans" charset="0"/>
              </a:defRPr>
            </a:lvl4pPr>
            <a:lvl5pPr algn="l">
              <a:defRPr sz="1200">
                <a:solidFill>
                  <a:schemeClr val="tx1"/>
                </a:solidFill>
                <a:latin typeface="Gill Sans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9pPr>
          </a:lstStyle>
          <a:p>
            <a:pPr algn="ctr"/>
            <a:r>
              <a:rPr lang="en-US" sz="6600" b="1">
                <a:solidFill>
                  <a:srgbClr val="FFFF33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Helvetica Neue" charset="0"/>
                <a:ea typeface="Helvetica Neue" charset="0"/>
                <a:cs typeface="Helvetica Neue" charset="0"/>
                <a:sym typeface="Helvetica Neue" charset="0"/>
              </a:rPr>
              <a:t>Three Creation Methods</a:t>
            </a:r>
          </a:p>
        </p:txBody>
      </p:sp>
      <p:pic>
        <p:nvPicPr>
          <p:cNvPr id="70660" name="Picture 4"/>
          <p:cNvPicPr>
            <a:picLocks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2868613"/>
            <a:ext cx="1968500" cy="541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0661" name="Rectangle 5"/>
          <p:cNvSpPr>
            <a:spLocks/>
          </p:cNvSpPr>
          <p:nvPr/>
        </p:nvSpPr>
        <p:spPr bwMode="auto">
          <a:xfrm>
            <a:off x="1574800" y="3136900"/>
            <a:ext cx="9499600" cy="5600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60379" bIns="0"/>
          <a:lstStyle>
            <a:lvl1pPr marL="403225" indent="-342900" algn="l">
              <a:defRPr sz="1200">
                <a:solidFill>
                  <a:schemeClr val="tx1"/>
                </a:solidFill>
                <a:latin typeface="Gill Sans" charset="0"/>
              </a:defRPr>
            </a:lvl1pPr>
            <a:lvl2pPr algn="l">
              <a:defRPr sz="1200">
                <a:solidFill>
                  <a:schemeClr val="tx1"/>
                </a:solidFill>
                <a:latin typeface="Gill Sans" charset="0"/>
              </a:defRPr>
            </a:lvl2pPr>
            <a:lvl3pPr algn="l">
              <a:defRPr sz="1200">
                <a:solidFill>
                  <a:schemeClr val="tx1"/>
                </a:solidFill>
                <a:latin typeface="Gill Sans" charset="0"/>
              </a:defRPr>
            </a:lvl3pPr>
            <a:lvl4pPr algn="l">
              <a:defRPr sz="1200">
                <a:solidFill>
                  <a:schemeClr val="tx1"/>
                </a:solidFill>
                <a:latin typeface="Gill Sans" charset="0"/>
              </a:defRPr>
            </a:lvl4pPr>
            <a:lvl5pPr algn="l">
              <a:defRPr sz="1200">
                <a:solidFill>
                  <a:schemeClr val="tx1"/>
                </a:solidFill>
                <a:latin typeface="Gill Sans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9pPr>
          </a:lstStyle>
          <a:p>
            <a:pPr>
              <a:lnSpc>
                <a:spcPct val="90000"/>
              </a:lnSpc>
              <a:spcBef>
                <a:spcPts val="5000"/>
              </a:spcBef>
              <a:buFontTx/>
              <a:buAutoNum type="arabicPeriod"/>
            </a:pPr>
            <a:r>
              <a:rPr lang="en-US" sz="4800">
                <a:solidFill>
                  <a:srgbClr val="FFFF33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Helvetica Neue Medium" charset="0"/>
                <a:ea typeface="Helvetica Neue Medium" charset="0"/>
                <a:cs typeface="Helvetica Neue Medium" charset="0"/>
                <a:sym typeface="Helvetica Neue Medium" charset="0"/>
              </a:rPr>
              <a:t>  </a:t>
            </a:r>
            <a:r>
              <a:rPr lang="en-US" sz="4800">
                <a:effectLst>
                  <a:outerShdw blurRad="38100" dist="38100" dir="2700000" algn="tl">
                    <a:srgbClr val="000000"/>
                  </a:outerShdw>
                </a:effectLst>
                <a:latin typeface="Helvetica Neue Medium" charset="0"/>
                <a:ea typeface="Helvetica Neue Medium" charset="0"/>
                <a:cs typeface="Helvetica Neue Medium" charset="0"/>
                <a:sym typeface="Helvetica Neue Medium" charset="0"/>
              </a:rPr>
              <a:t>from the dust of the ground</a:t>
            </a:r>
          </a:p>
          <a:p>
            <a:pPr>
              <a:lnSpc>
                <a:spcPct val="90000"/>
              </a:lnSpc>
              <a:spcBef>
                <a:spcPts val="5000"/>
              </a:spcBef>
              <a:buFontTx/>
              <a:buAutoNum type="arabicPeriod"/>
            </a:pPr>
            <a:r>
              <a:rPr lang="en-US" sz="4800">
                <a:effectLst>
                  <a:outerShdw blurRad="38100" dist="38100" dir="2700000" algn="tl">
                    <a:srgbClr val="000000"/>
                  </a:outerShdw>
                </a:effectLst>
                <a:latin typeface="Helvetica Neue Medium" charset="0"/>
                <a:ea typeface="Helvetica Neue Medium" charset="0"/>
                <a:cs typeface="Helvetica Neue Medium" charset="0"/>
                <a:sym typeface="Helvetica Neue Medium" charset="0"/>
              </a:rPr>
              <a:t>  from re-engineering a DNA sample</a:t>
            </a:r>
          </a:p>
          <a:p>
            <a:pPr>
              <a:lnSpc>
                <a:spcPct val="90000"/>
              </a:lnSpc>
              <a:spcBef>
                <a:spcPts val="5000"/>
              </a:spcBef>
              <a:buFontTx/>
              <a:buAutoNum type="arabicPeriod"/>
            </a:pPr>
            <a:r>
              <a:rPr lang="en-US" sz="4800">
                <a:effectLst>
                  <a:outerShdw blurRad="38100" dist="38100" dir="2700000" algn="tl">
                    <a:srgbClr val="000000"/>
                  </a:outerShdw>
                </a:effectLst>
                <a:latin typeface="Helvetica Neue Medium" charset="0"/>
                <a:ea typeface="Helvetica Neue Medium" charset="0"/>
                <a:cs typeface="Helvetica Neue Medium" charset="0"/>
                <a:sym typeface="Helvetica Neue Medium" charset="0"/>
              </a:rPr>
              <a:t>  from an act transcendent to space and time</a:t>
            </a:r>
          </a:p>
        </p:txBody>
      </p:sp>
    </p:spTree>
  </p:cSld>
  <p:clrMapOvr>
    <a:masterClrMapping/>
  </p:clrMapOvr>
  <p:transition spd="slow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entr" presetSubtype="194606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06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0" presetClass="entr" presetSubtype="194606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066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0" presetClass="entr" presetSubtype="194606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066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0661" grpId="0" build="p" autoUpdateAnimBg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297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3004800" cy="975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59999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>
                    <a:alpha val="59999"/>
                  </a:srgbClr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5298" name="Rectangle 2"/>
          <p:cNvSpPr>
            <a:spLocks/>
          </p:cNvSpPr>
          <p:nvPr/>
        </p:nvSpPr>
        <p:spPr bwMode="auto">
          <a:xfrm>
            <a:off x="1409700" y="1231900"/>
            <a:ext cx="10172700" cy="2311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ctr"/>
          <a:lstStyle>
            <a:lvl1pPr algn="l">
              <a:defRPr sz="1200">
                <a:solidFill>
                  <a:schemeClr val="tx1"/>
                </a:solidFill>
                <a:latin typeface="Gill Sans" charset="0"/>
              </a:defRPr>
            </a:lvl1pPr>
            <a:lvl2pPr algn="l">
              <a:defRPr sz="1200">
                <a:solidFill>
                  <a:schemeClr val="tx1"/>
                </a:solidFill>
                <a:latin typeface="Gill Sans" charset="0"/>
              </a:defRPr>
            </a:lvl2pPr>
            <a:lvl3pPr algn="l">
              <a:defRPr sz="1200">
                <a:solidFill>
                  <a:schemeClr val="tx1"/>
                </a:solidFill>
                <a:latin typeface="Gill Sans" charset="0"/>
              </a:defRPr>
            </a:lvl3pPr>
            <a:lvl4pPr algn="l">
              <a:defRPr sz="1200">
                <a:solidFill>
                  <a:schemeClr val="tx1"/>
                </a:solidFill>
                <a:latin typeface="Gill Sans" charset="0"/>
              </a:defRPr>
            </a:lvl4pPr>
            <a:lvl5pPr algn="l">
              <a:defRPr sz="1200">
                <a:solidFill>
                  <a:schemeClr val="tx1"/>
                </a:solidFill>
                <a:latin typeface="Gill Sans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9pPr>
          </a:lstStyle>
          <a:p>
            <a:pPr algn="ctr"/>
            <a:r>
              <a:rPr lang="en-US" sz="7200" b="1">
                <a:solidFill>
                  <a:srgbClr val="F3EB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Helvetica Neue" charset="0"/>
                <a:ea typeface="Helvetica Neue" charset="0"/>
                <a:cs typeface="Helvetica Neue" charset="0"/>
                <a:sym typeface="Helvetica Neue" charset="0"/>
              </a:rPr>
              <a:t>Why Two Accounts?</a:t>
            </a:r>
          </a:p>
          <a:p>
            <a:pPr algn="ctr"/>
            <a:endParaRPr lang="en-US" sz="7200" b="1">
              <a:solidFill>
                <a:srgbClr val="FFFF33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Helvetica Neue" charset="0"/>
              <a:ea typeface="Helvetica Neue" charset="0"/>
              <a:cs typeface="Helvetica Neue" charset="0"/>
              <a:sym typeface="Helvetica Neue" charset="0"/>
            </a:endParaRPr>
          </a:p>
        </p:txBody>
      </p:sp>
      <p:sp>
        <p:nvSpPr>
          <p:cNvPr id="55299" name="Rectangle 3"/>
          <p:cNvSpPr>
            <a:spLocks/>
          </p:cNvSpPr>
          <p:nvPr/>
        </p:nvSpPr>
        <p:spPr bwMode="auto">
          <a:xfrm>
            <a:off x="1327150" y="2921000"/>
            <a:ext cx="10325100" cy="5829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60379" bIns="0"/>
          <a:lstStyle>
            <a:lvl1pPr marL="415925" indent="-355600" algn="l">
              <a:defRPr sz="1200">
                <a:solidFill>
                  <a:schemeClr val="tx1"/>
                </a:solidFill>
                <a:latin typeface="Gill Sans" charset="0"/>
              </a:defRPr>
            </a:lvl1pPr>
            <a:lvl2pPr algn="l">
              <a:defRPr sz="1200">
                <a:solidFill>
                  <a:schemeClr val="tx1"/>
                </a:solidFill>
                <a:latin typeface="Gill Sans" charset="0"/>
              </a:defRPr>
            </a:lvl2pPr>
            <a:lvl3pPr algn="l">
              <a:defRPr sz="1200">
                <a:solidFill>
                  <a:schemeClr val="tx1"/>
                </a:solidFill>
                <a:latin typeface="Gill Sans" charset="0"/>
              </a:defRPr>
            </a:lvl3pPr>
            <a:lvl4pPr algn="l">
              <a:defRPr sz="1200">
                <a:solidFill>
                  <a:schemeClr val="tx1"/>
                </a:solidFill>
                <a:latin typeface="Gill Sans" charset="0"/>
              </a:defRPr>
            </a:lvl4pPr>
            <a:lvl5pPr algn="l">
              <a:defRPr sz="1200">
                <a:solidFill>
                  <a:schemeClr val="tx1"/>
                </a:solidFill>
                <a:latin typeface="Gill Sans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9pPr>
          </a:lstStyle>
          <a:p>
            <a:pPr>
              <a:lnSpc>
                <a:spcPct val="90000"/>
              </a:lnSpc>
              <a:spcBef>
                <a:spcPts val="4000"/>
              </a:spcBef>
              <a:buSzPct val="100000"/>
              <a:buFontTx/>
              <a:buBlip>
                <a:blip r:embed="rId3"/>
              </a:buBlip>
            </a:pPr>
            <a:r>
              <a:rPr lang="en-US" sz="4800">
                <a:solidFill>
                  <a:srgbClr val="FFFF33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Helvetica Neue Medium" charset="0"/>
                <a:ea typeface="Helvetica Neue Medium" charset="0"/>
                <a:cs typeface="Helvetica Neue Medium" charset="0"/>
                <a:sym typeface="Helvetica Neue Medium" charset="0"/>
              </a:rPr>
              <a:t>   </a:t>
            </a:r>
            <a:r>
              <a:rPr lang="en-US" sz="5000">
                <a:solidFill>
                  <a:srgbClr val="FFFA83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Helvetica Neue Medium" charset="0"/>
                <a:ea typeface="Helvetica Neue Medium" charset="0"/>
                <a:cs typeface="Helvetica Neue Medium" charset="0"/>
                <a:sym typeface="Helvetica Neue Medium" charset="0"/>
              </a:rPr>
              <a:t>Genesis 1 has a physical focus:</a:t>
            </a:r>
            <a:r>
              <a:rPr lang="en-US" sz="5000">
                <a:effectLst>
                  <a:outerShdw blurRad="38100" dist="38100" dir="2700000" algn="tl">
                    <a:srgbClr val="000000"/>
                  </a:outerShdw>
                </a:effectLst>
                <a:latin typeface="Helvetica Neue Medium" charset="0"/>
                <a:ea typeface="Helvetica Neue Medium" charset="0"/>
                <a:cs typeface="Helvetica Neue Medium" charset="0"/>
                <a:sym typeface="Helvetica Neue Medium" charset="0"/>
              </a:rPr>
              <a:t> God creates three different kinds of life.</a:t>
            </a:r>
          </a:p>
          <a:p>
            <a:pPr>
              <a:lnSpc>
                <a:spcPct val="90000"/>
              </a:lnSpc>
              <a:spcBef>
                <a:spcPts val="4000"/>
              </a:spcBef>
            </a:pPr>
            <a:endParaRPr lang="en-US" sz="900">
              <a:effectLst>
                <a:outerShdw blurRad="38100" dist="38100" dir="2700000" algn="tl">
                  <a:srgbClr val="000000"/>
                </a:outerShdw>
              </a:effectLst>
              <a:latin typeface="Helvetica Neue Medium" charset="0"/>
              <a:ea typeface="Lucida Grande" charset="0"/>
              <a:cs typeface="Lucida Grande" charset="0"/>
              <a:sym typeface="Helvetica Neue Medium" charset="0"/>
            </a:endParaRPr>
          </a:p>
          <a:p>
            <a:pPr>
              <a:lnSpc>
                <a:spcPct val="90000"/>
              </a:lnSpc>
              <a:spcBef>
                <a:spcPts val="4000"/>
              </a:spcBef>
              <a:buSzPct val="100000"/>
              <a:buFontTx/>
              <a:buChar char="•"/>
            </a:pPr>
            <a:r>
              <a:rPr lang="en-US" sz="5000">
                <a:effectLst>
                  <a:outerShdw blurRad="38100" dist="38100" dir="2700000" algn="tl">
                    <a:srgbClr val="000000"/>
                  </a:outerShdw>
                </a:effectLst>
                <a:latin typeface="Helvetica Neue Medium" charset="0"/>
                <a:ea typeface="Helvetica Neue Medium" charset="0"/>
                <a:cs typeface="Helvetica Neue Medium" charset="0"/>
                <a:sym typeface="Helvetica Neue Medium" charset="0"/>
              </a:rPr>
              <a:t>   </a:t>
            </a:r>
            <a:r>
              <a:rPr lang="en-US" sz="5000">
                <a:solidFill>
                  <a:srgbClr val="FFFA83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Helvetica Neue Medium" charset="0"/>
                <a:ea typeface="Helvetica Neue Medium" charset="0"/>
                <a:cs typeface="Helvetica Neue Medium" charset="0"/>
                <a:sym typeface="Helvetica Neue Medium" charset="0"/>
              </a:rPr>
              <a:t>Genesis 2 has a spiritual focus:</a:t>
            </a:r>
            <a:r>
              <a:rPr lang="en-US" sz="5000">
                <a:effectLst>
                  <a:outerShdw blurRad="38100" dist="38100" dir="2700000" algn="tl">
                    <a:srgbClr val="000000"/>
                  </a:outerShdw>
                </a:effectLst>
                <a:latin typeface="Helvetica Neue Medium" charset="0"/>
                <a:ea typeface="Helvetica Neue Medium" charset="0"/>
                <a:cs typeface="Helvetica Neue Medium" charset="0"/>
                <a:sym typeface="Helvetica Neue Medium" charset="0"/>
              </a:rPr>
              <a:t> God introduces Adam to three different kinds of life.</a:t>
            </a:r>
            <a:endParaRPr lang="en-US" sz="4800">
              <a:effectLst>
                <a:outerShdw blurRad="38100" dist="38100" dir="2700000" algn="tl">
                  <a:srgbClr val="000000"/>
                </a:outerShdw>
              </a:effectLst>
              <a:latin typeface="Helvetica Neue" charset="0"/>
              <a:ea typeface="Helvetica Neue" charset="0"/>
              <a:cs typeface="Helvetica Neue" charset="0"/>
              <a:sym typeface="Helvetica Neue" charset="0"/>
            </a:endParaRPr>
          </a:p>
          <a:p>
            <a:pPr>
              <a:lnSpc>
                <a:spcPct val="90000"/>
              </a:lnSpc>
              <a:spcBef>
                <a:spcPts val="4000"/>
              </a:spcBef>
            </a:pPr>
            <a:endParaRPr lang="en-US" sz="4800">
              <a:solidFill>
                <a:srgbClr val="FFFF33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Arial" panose="020B0604020202020204" pitchFamily="34" charset="0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</p:spTree>
  </p:cSld>
  <p:clrMapOvr>
    <a:masterClrMapping/>
  </p:clrMapOvr>
  <p:transition spd="med">
    <p:dissolv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321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3004800" cy="975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59999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>
                    <a:alpha val="59999"/>
                  </a:srgbClr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6322" name="Rectangle 2"/>
          <p:cNvSpPr>
            <a:spLocks/>
          </p:cNvSpPr>
          <p:nvPr/>
        </p:nvSpPr>
        <p:spPr bwMode="auto">
          <a:xfrm>
            <a:off x="1409700" y="1231900"/>
            <a:ext cx="10172700" cy="2311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ctr"/>
          <a:lstStyle>
            <a:lvl1pPr algn="l">
              <a:defRPr sz="1200">
                <a:solidFill>
                  <a:schemeClr val="tx1"/>
                </a:solidFill>
                <a:latin typeface="Gill Sans" charset="0"/>
              </a:defRPr>
            </a:lvl1pPr>
            <a:lvl2pPr algn="l">
              <a:defRPr sz="1200">
                <a:solidFill>
                  <a:schemeClr val="tx1"/>
                </a:solidFill>
                <a:latin typeface="Gill Sans" charset="0"/>
              </a:defRPr>
            </a:lvl2pPr>
            <a:lvl3pPr algn="l">
              <a:defRPr sz="1200">
                <a:solidFill>
                  <a:schemeClr val="tx1"/>
                </a:solidFill>
                <a:latin typeface="Gill Sans" charset="0"/>
              </a:defRPr>
            </a:lvl3pPr>
            <a:lvl4pPr algn="l">
              <a:defRPr sz="1200">
                <a:solidFill>
                  <a:schemeClr val="tx1"/>
                </a:solidFill>
                <a:latin typeface="Gill Sans" charset="0"/>
              </a:defRPr>
            </a:lvl4pPr>
            <a:lvl5pPr algn="l">
              <a:defRPr sz="1200">
                <a:solidFill>
                  <a:schemeClr val="tx1"/>
                </a:solidFill>
                <a:latin typeface="Gill Sans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9pPr>
          </a:lstStyle>
          <a:p>
            <a:pPr algn="ctr"/>
            <a:r>
              <a:rPr lang="en-US" sz="7200" b="1">
                <a:solidFill>
                  <a:srgbClr val="F3EB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Helvetica Neue" charset="0"/>
                <a:ea typeface="Helvetica Neue" charset="0"/>
                <a:cs typeface="Helvetica Neue" charset="0"/>
                <a:sym typeface="Helvetica Neue" charset="0"/>
              </a:rPr>
              <a:t>Why Two Accounts?</a:t>
            </a:r>
          </a:p>
          <a:p>
            <a:pPr algn="ctr"/>
            <a:endParaRPr lang="en-US" sz="7200" b="1">
              <a:solidFill>
                <a:srgbClr val="FFFF33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Helvetica Neue" charset="0"/>
              <a:ea typeface="Helvetica Neue" charset="0"/>
              <a:cs typeface="Helvetica Neue" charset="0"/>
              <a:sym typeface="Helvetica Neue" charset="0"/>
            </a:endParaRPr>
          </a:p>
        </p:txBody>
      </p:sp>
      <p:sp>
        <p:nvSpPr>
          <p:cNvPr id="56323" name="Rectangle 3"/>
          <p:cNvSpPr>
            <a:spLocks/>
          </p:cNvSpPr>
          <p:nvPr/>
        </p:nvSpPr>
        <p:spPr bwMode="auto">
          <a:xfrm>
            <a:off x="1327150" y="2921000"/>
            <a:ext cx="10325100" cy="5829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60379" bIns="0"/>
          <a:lstStyle>
            <a:lvl1pPr marL="415925" indent="-355600" algn="l">
              <a:defRPr sz="1200">
                <a:solidFill>
                  <a:schemeClr val="tx1"/>
                </a:solidFill>
                <a:latin typeface="Gill Sans" charset="0"/>
              </a:defRPr>
            </a:lvl1pPr>
            <a:lvl2pPr algn="l">
              <a:defRPr sz="1200">
                <a:solidFill>
                  <a:schemeClr val="tx1"/>
                </a:solidFill>
                <a:latin typeface="Gill Sans" charset="0"/>
              </a:defRPr>
            </a:lvl2pPr>
            <a:lvl3pPr algn="l">
              <a:defRPr sz="1200">
                <a:solidFill>
                  <a:schemeClr val="tx1"/>
                </a:solidFill>
                <a:latin typeface="Gill Sans" charset="0"/>
              </a:defRPr>
            </a:lvl3pPr>
            <a:lvl4pPr algn="l">
              <a:defRPr sz="1200">
                <a:solidFill>
                  <a:schemeClr val="tx1"/>
                </a:solidFill>
                <a:latin typeface="Gill Sans" charset="0"/>
              </a:defRPr>
            </a:lvl4pPr>
            <a:lvl5pPr algn="l">
              <a:defRPr sz="1200">
                <a:solidFill>
                  <a:schemeClr val="tx1"/>
                </a:solidFill>
                <a:latin typeface="Gill Sans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9pPr>
          </a:lstStyle>
          <a:p>
            <a:pPr>
              <a:lnSpc>
                <a:spcPct val="90000"/>
              </a:lnSpc>
              <a:spcBef>
                <a:spcPts val="4000"/>
              </a:spcBef>
              <a:buSzPct val="100000"/>
              <a:buFontTx/>
              <a:buBlip>
                <a:blip r:embed="rId3"/>
              </a:buBlip>
            </a:pPr>
            <a:r>
              <a:rPr lang="en-US" sz="4800">
                <a:solidFill>
                  <a:srgbClr val="FFFF33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Helvetica Neue Medium" charset="0"/>
                <a:ea typeface="Helvetica Neue Medium" charset="0"/>
                <a:cs typeface="Helvetica Neue Medium" charset="0"/>
                <a:sym typeface="Helvetica Neue Medium" charset="0"/>
              </a:rPr>
              <a:t>   </a:t>
            </a:r>
            <a:r>
              <a:rPr lang="en-US" sz="5000">
                <a:solidFill>
                  <a:srgbClr val="FFFA83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Helvetica Neue Medium" charset="0"/>
                <a:ea typeface="Helvetica Neue Medium" charset="0"/>
                <a:cs typeface="Helvetica Neue Medium" charset="0"/>
                <a:sym typeface="Helvetica Neue Medium" charset="0"/>
              </a:rPr>
              <a:t>Genesis 1: </a:t>
            </a:r>
            <a:r>
              <a:rPr lang="en-US" sz="5000">
                <a:effectLst>
                  <a:outerShdw blurRad="38100" dist="38100" dir="2700000" algn="tl">
                    <a:srgbClr val="000000"/>
                  </a:outerShdw>
                </a:effectLst>
                <a:latin typeface="Helvetica Neue Medium" charset="0"/>
                <a:ea typeface="Helvetica Neue Medium" charset="0"/>
                <a:cs typeface="Helvetica Neue Medium" charset="0"/>
                <a:sym typeface="Helvetica Neue Medium" charset="0"/>
              </a:rPr>
              <a:t>  Physical events are sequenced but not the relational events.</a:t>
            </a:r>
          </a:p>
          <a:p>
            <a:pPr>
              <a:lnSpc>
                <a:spcPct val="90000"/>
              </a:lnSpc>
              <a:spcBef>
                <a:spcPts val="4000"/>
              </a:spcBef>
            </a:pPr>
            <a:endParaRPr lang="en-US" sz="900">
              <a:effectLst>
                <a:outerShdw blurRad="38100" dist="38100" dir="2700000" algn="tl">
                  <a:srgbClr val="000000"/>
                </a:outerShdw>
              </a:effectLst>
              <a:latin typeface="Helvetica Neue Medium" charset="0"/>
              <a:ea typeface="Lucida Grande" charset="0"/>
              <a:cs typeface="Lucida Grande" charset="0"/>
              <a:sym typeface="Helvetica Neue Medium" charset="0"/>
            </a:endParaRPr>
          </a:p>
          <a:p>
            <a:pPr>
              <a:lnSpc>
                <a:spcPct val="90000"/>
              </a:lnSpc>
              <a:spcBef>
                <a:spcPts val="4000"/>
              </a:spcBef>
              <a:buSzPct val="100000"/>
              <a:buFontTx/>
              <a:buChar char="•"/>
            </a:pPr>
            <a:r>
              <a:rPr lang="en-US" sz="5000">
                <a:effectLst>
                  <a:outerShdw blurRad="38100" dist="38100" dir="2700000" algn="tl">
                    <a:srgbClr val="000000"/>
                  </a:outerShdw>
                </a:effectLst>
                <a:latin typeface="Helvetica Neue Medium" charset="0"/>
                <a:ea typeface="Helvetica Neue Medium" charset="0"/>
                <a:cs typeface="Helvetica Neue Medium" charset="0"/>
                <a:sym typeface="Helvetica Neue Medium" charset="0"/>
              </a:rPr>
              <a:t>   </a:t>
            </a:r>
            <a:r>
              <a:rPr lang="en-US" sz="5000">
                <a:solidFill>
                  <a:srgbClr val="FFFA83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Helvetica Neue Medium" charset="0"/>
                <a:ea typeface="Helvetica Neue Medium" charset="0"/>
                <a:cs typeface="Helvetica Neue Medium" charset="0"/>
                <a:sym typeface="Helvetica Neue Medium" charset="0"/>
              </a:rPr>
              <a:t>Genesis 2:</a:t>
            </a:r>
            <a:r>
              <a:rPr lang="en-US" sz="5000">
                <a:effectLst>
                  <a:outerShdw blurRad="38100" dist="38100" dir="2700000" algn="tl">
                    <a:srgbClr val="000000"/>
                  </a:outerShdw>
                </a:effectLst>
                <a:latin typeface="Helvetica Neue Medium" charset="0"/>
                <a:ea typeface="Helvetica Neue Medium" charset="0"/>
                <a:cs typeface="Helvetica Neue Medium" charset="0"/>
                <a:sym typeface="Helvetica Neue Medium" charset="0"/>
              </a:rPr>
              <a:t>   Relational events are sequenced but not the physical events.</a:t>
            </a:r>
            <a:endParaRPr lang="en-US" sz="4800">
              <a:effectLst>
                <a:outerShdw blurRad="38100" dist="38100" dir="2700000" algn="tl">
                  <a:srgbClr val="000000"/>
                </a:outerShdw>
              </a:effectLst>
              <a:latin typeface="Helvetica Neue" charset="0"/>
              <a:ea typeface="Helvetica Neue" charset="0"/>
              <a:cs typeface="Helvetica Neue" charset="0"/>
              <a:sym typeface="Helvetica Neue" charset="0"/>
            </a:endParaRPr>
          </a:p>
          <a:p>
            <a:pPr>
              <a:lnSpc>
                <a:spcPct val="90000"/>
              </a:lnSpc>
              <a:spcBef>
                <a:spcPts val="4000"/>
              </a:spcBef>
            </a:pPr>
            <a:endParaRPr lang="en-US" sz="4800">
              <a:solidFill>
                <a:srgbClr val="FFFF33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Arial" panose="020B0604020202020204" pitchFamily="34" charset="0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</p:spTree>
  </p:cSld>
  <p:clrMapOvr>
    <a:masterClrMapping/>
  </p:clrMapOvr>
  <p:transition spd="slow">
    <p:dissolv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345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06400" y="-609600"/>
            <a:ext cx="13817600" cy="1036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59999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>
                    <a:alpha val="59999"/>
                  </a:srgbClr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7346" name="Rectangle 2"/>
          <p:cNvSpPr>
            <a:spLocks/>
          </p:cNvSpPr>
          <p:nvPr/>
        </p:nvSpPr>
        <p:spPr bwMode="auto">
          <a:xfrm>
            <a:off x="1524000" y="1295400"/>
            <a:ext cx="10045700" cy="220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ctr"/>
          <a:lstStyle>
            <a:lvl1pPr algn="l">
              <a:defRPr sz="1200">
                <a:solidFill>
                  <a:schemeClr val="tx1"/>
                </a:solidFill>
                <a:latin typeface="Gill Sans" charset="0"/>
              </a:defRPr>
            </a:lvl1pPr>
            <a:lvl2pPr algn="l">
              <a:defRPr sz="1200">
                <a:solidFill>
                  <a:schemeClr val="tx1"/>
                </a:solidFill>
                <a:latin typeface="Gill Sans" charset="0"/>
              </a:defRPr>
            </a:lvl2pPr>
            <a:lvl3pPr algn="l">
              <a:defRPr sz="1200">
                <a:solidFill>
                  <a:schemeClr val="tx1"/>
                </a:solidFill>
                <a:latin typeface="Gill Sans" charset="0"/>
              </a:defRPr>
            </a:lvl3pPr>
            <a:lvl4pPr algn="l">
              <a:defRPr sz="1200">
                <a:solidFill>
                  <a:schemeClr val="tx1"/>
                </a:solidFill>
                <a:latin typeface="Gill Sans" charset="0"/>
              </a:defRPr>
            </a:lvl4pPr>
            <a:lvl5pPr algn="l">
              <a:defRPr sz="1200">
                <a:solidFill>
                  <a:schemeClr val="tx1"/>
                </a:solidFill>
                <a:latin typeface="Gill Sans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9pPr>
          </a:lstStyle>
          <a:p>
            <a:pPr algn="ctr"/>
            <a:r>
              <a:rPr lang="en-US" sz="7200" b="1">
                <a:solidFill>
                  <a:srgbClr val="FFFF33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Helvetica Neue" charset="0"/>
                <a:ea typeface="Helvetica Neue" charset="0"/>
                <a:cs typeface="Helvetica Neue" charset="0"/>
                <a:sym typeface="Helvetica Neue" charset="0"/>
              </a:rPr>
              <a:t>Gen. 2 Physical Events</a:t>
            </a:r>
            <a:r>
              <a:rPr lang="en-US" sz="6000" b="1">
                <a:solidFill>
                  <a:srgbClr val="FFFF33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Helvetica Neue" charset="0"/>
                <a:ea typeface="Helvetica Neue" charset="0"/>
                <a:cs typeface="Helvetica Neue" charset="0"/>
                <a:sym typeface="Helvetica Neue" charset="0"/>
              </a:rPr>
              <a:t> </a:t>
            </a:r>
            <a:endParaRPr lang="en-US" sz="6600" b="1">
              <a:solidFill>
                <a:srgbClr val="FFFF33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Helvetica Neue" charset="0"/>
              <a:ea typeface="Helvetica Neue" charset="0"/>
              <a:cs typeface="Helvetica Neue" charset="0"/>
              <a:sym typeface="Helvetica Neue" charset="0"/>
            </a:endParaRPr>
          </a:p>
          <a:p>
            <a:pPr algn="ctr"/>
            <a:endParaRPr lang="en-US" sz="6600" b="1">
              <a:solidFill>
                <a:srgbClr val="FFFF33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Helvetica Neue" charset="0"/>
              <a:ea typeface="Helvetica Neue" charset="0"/>
              <a:cs typeface="Helvetica Neue" charset="0"/>
              <a:sym typeface="Helvetica Neue" charset="0"/>
            </a:endParaRPr>
          </a:p>
        </p:txBody>
      </p:sp>
      <p:sp>
        <p:nvSpPr>
          <p:cNvPr id="57347" name="Rectangle 3"/>
          <p:cNvSpPr>
            <a:spLocks/>
          </p:cNvSpPr>
          <p:nvPr/>
        </p:nvSpPr>
        <p:spPr bwMode="auto">
          <a:xfrm>
            <a:off x="1320800" y="2933700"/>
            <a:ext cx="10198100" cy="5803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60379" bIns="0"/>
          <a:lstStyle>
            <a:lvl1pPr marL="415925" indent="-355600" algn="l">
              <a:defRPr sz="1200">
                <a:solidFill>
                  <a:schemeClr val="tx1"/>
                </a:solidFill>
                <a:latin typeface="Gill Sans" charset="0"/>
              </a:defRPr>
            </a:lvl1pPr>
            <a:lvl2pPr algn="l">
              <a:defRPr sz="1200">
                <a:solidFill>
                  <a:schemeClr val="tx1"/>
                </a:solidFill>
                <a:latin typeface="Gill Sans" charset="0"/>
              </a:defRPr>
            </a:lvl2pPr>
            <a:lvl3pPr algn="l">
              <a:defRPr sz="1200">
                <a:solidFill>
                  <a:schemeClr val="tx1"/>
                </a:solidFill>
                <a:latin typeface="Gill Sans" charset="0"/>
              </a:defRPr>
            </a:lvl3pPr>
            <a:lvl4pPr algn="l">
              <a:defRPr sz="1200">
                <a:solidFill>
                  <a:schemeClr val="tx1"/>
                </a:solidFill>
                <a:latin typeface="Gill Sans" charset="0"/>
              </a:defRPr>
            </a:lvl4pPr>
            <a:lvl5pPr algn="l">
              <a:defRPr sz="1200">
                <a:solidFill>
                  <a:schemeClr val="tx1"/>
                </a:solidFill>
                <a:latin typeface="Gill Sans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9pPr>
          </a:lstStyle>
          <a:p>
            <a:pPr>
              <a:lnSpc>
                <a:spcPct val="90000"/>
              </a:lnSpc>
              <a:spcBef>
                <a:spcPts val="4000"/>
              </a:spcBef>
              <a:buSzPct val="100000"/>
              <a:buFontTx/>
              <a:buBlip>
                <a:blip r:embed="rId3"/>
              </a:buBlip>
            </a:pPr>
            <a:r>
              <a:rPr lang="en-US" sz="4800">
                <a:solidFill>
                  <a:srgbClr val="FFFF33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Helvetica Neue Medium" charset="0"/>
                <a:ea typeface="Helvetica Neue Medium" charset="0"/>
                <a:cs typeface="Helvetica Neue Medium" charset="0"/>
                <a:sym typeface="Helvetica Neue Medium" charset="0"/>
              </a:rPr>
              <a:t>   </a:t>
            </a:r>
            <a:r>
              <a:rPr lang="en-US" sz="4800">
                <a:effectLst>
                  <a:outerShdw blurRad="38100" dist="38100" dir="2700000" algn="tl">
                    <a:srgbClr val="000000"/>
                  </a:outerShdw>
                </a:effectLst>
                <a:latin typeface="Helvetica Neue Medium" charset="0"/>
                <a:ea typeface="Helvetica Neue Medium" charset="0"/>
                <a:cs typeface="Helvetica Neue Medium" charset="0"/>
                <a:sym typeface="Helvetica Neue Medium" charset="0"/>
              </a:rPr>
              <a:t>In the region of Eden before God planted the Garden there were no shrubs, plants, rain, or humans (verse 5).</a:t>
            </a:r>
          </a:p>
          <a:p>
            <a:pPr>
              <a:lnSpc>
                <a:spcPct val="90000"/>
              </a:lnSpc>
              <a:spcBef>
                <a:spcPts val="4000"/>
              </a:spcBef>
              <a:buSzPct val="100000"/>
              <a:buFontTx/>
              <a:buBlip>
                <a:blip r:embed="rId3"/>
              </a:buBlip>
            </a:pPr>
            <a:r>
              <a:rPr lang="en-US" sz="4800">
                <a:effectLst>
                  <a:outerShdw blurRad="38100" dist="38100" dir="2700000" algn="tl">
                    <a:srgbClr val="000000"/>
                  </a:outerShdw>
                </a:effectLst>
                <a:latin typeface="Helvetica Neue Medium" charset="0"/>
                <a:ea typeface="Helvetica Neue Medium" charset="0"/>
                <a:cs typeface="Helvetica Neue Medium" charset="0"/>
                <a:sym typeface="Helvetica Neue Medium" charset="0"/>
              </a:rPr>
              <a:t>   Verse 19 states that birds and mammals predated Adam.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entr" presetSubtype="1946064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73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8" presetID="0" presetClass="entr" presetSubtype="1946064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73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7347" grpId="0" build="p" autoUpdateAnimBg="0" advAuto="100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369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23850" y="-257175"/>
            <a:ext cx="13347700" cy="10010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82999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>
                    <a:alpha val="82999"/>
                  </a:srgbClr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8370" name="Rectangle 2"/>
          <p:cNvSpPr>
            <a:spLocks/>
          </p:cNvSpPr>
          <p:nvPr/>
        </p:nvSpPr>
        <p:spPr bwMode="auto">
          <a:xfrm>
            <a:off x="1524000" y="1295400"/>
            <a:ext cx="10045700" cy="220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ctr"/>
          <a:lstStyle>
            <a:lvl1pPr algn="l">
              <a:defRPr sz="1200">
                <a:solidFill>
                  <a:schemeClr val="tx1"/>
                </a:solidFill>
                <a:latin typeface="Gill Sans" charset="0"/>
              </a:defRPr>
            </a:lvl1pPr>
            <a:lvl2pPr algn="l">
              <a:defRPr sz="1200">
                <a:solidFill>
                  <a:schemeClr val="tx1"/>
                </a:solidFill>
                <a:latin typeface="Gill Sans" charset="0"/>
              </a:defRPr>
            </a:lvl2pPr>
            <a:lvl3pPr algn="l">
              <a:defRPr sz="1200">
                <a:solidFill>
                  <a:schemeClr val="tx1"/>
                </a:solidFill>
                <a:latin typeface="Gill Sans" charset="0"/>
              </a:defRPr>
            </a:lvl3pPr>
            <a:lvl4pPr algn="l">
              <a:defRPr sz="1200">
                <a:solidFill>
                  <a:schemeClr val="tx1"/>
                </a:solidFill>
                <a:latin typeface="Gill Sans" charset="0"/>
              </a:defRPr>
            </a:lvl4pPr>
            <a:lvl5pPr algn="l">
              <a:defRPr sz="1200">
                <a:solidFill>
                  <a:schemeClr val="tx1"/>
                </a:solidFill>
                <a:latin typeface="Gill Sans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9pPr>
          </a:lstStyle>
          <a:p>
            <a:pPr algn="ctr"/>
            <a:r>
              <a:rPr lang="en-US" sz="7200" b="1">
                <a:solidFill>
                  <a:srgbClr val="FFFF33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Helvetica Neue" charset="0"/>
                <a:ea typeface="Helvetica Neue" charset="0"/>
                <a:cs typeface="Helvetica Neue" charset="0"/>
                <a:sym typeface="Helvetica Neue" charset="0"/>
              </a:rPr>
              <a:t>Location of Eden</a:t>
            </a:r>
            <a:endParaRPr lang="en-US" sz="6600" b="1">
              <a:solidFill>
                <a:srgbClr val="FFFF33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Helvetica Neue" charset="0"/>
              <a:ea typeface="Helvetica Neue" charset="0"/>
              <a:cs typeface="Helvetica Neue" charset="0"/>
              <a:sym typeface="Helvetica Neue" charset="0"/>
            </a:endParaRPr>
          </a:p>
          <a:p>
            <a:pPr algn="ctr"/>
            <a:endParaRPr lang="en-US" sz="6600" b="1">
              <a:solidFill>
                <a:srgbClr val="FFFF33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Helvetica Neue" charset="0"/>
              <a:ea typeface="Helvetica Neue" charset="0"/>
              <a:cs typeface="Helvetica Neue" charset="0"/>
              <a:sym typeface="Helvetica Neue" charset="0"/>
            </a:endParaRPr>
          </a:p>
        </p:txBody>
      </p:sp>
      <p:sp>
        <p:nvSpPr>
          <p:cNvPr id="58371" name="Rectangle 3"/>
          <p:cNvSpPr>
            <a:spLocks/>
          </p:cNvSpPr>
          <p:nvPr/>
        </p:nvSpPr>
        <p:spPr bwMode="auto">
          <a:xfrm>
            <a:off x="1320800" y="2933700"/>
            <a:ext cx="10198100" cy="5803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60379" bIns="0"/>
          <a:lstStyle>
            <a:lvl1pPr marL="415925" indent="-355600" algn="l">
              <a:defRPr sz="1200">
                <a:solidFill>
                  <a:schemeClr val="tx1"/>
                </a:solidFill>
                <a:latin typeface="Gill Sans" charset="0"/>
              </a:defRPr>
            </a:lvl1pPr>
            <a:lvl2pPr algn="l">
              <a:defRPr sz="1200">
                <a:solidFill>
                  <a:schemeClr val="tx1"/>
                </a:solidFill>
                <a:latin typeface="Gill Sans" charset="0"/>
              </a:defRPr>
            </a:lvl2pPr>
            <a:lvl3pPr algn="l">
              <a:defRPr sz="1200">
                <a:solidFill>
                  <a:schemeClr val="tx1"/>
                </a:solidFill>
                <a:latin typeface="Gill Sans" charset="0"/>
              </a:defRPr>
            </a:lvl3pPr>
            <a:lvl4pPr algn="l">
              <a:defRPr sz="1200">
                <a:solidFill>
                  <a:schemeClr val="tx1"/>
                </a:solidFill>
                <a:latin typeface="Gill Sans" charset="0"/>
              </a:defRPr>
            </a:lvl4pPr>
            <a:lvl5pPr algn="l">
              <a:defRPr sz="1200">
                <a:solidFill>
                  <a:schemeClr val="tx1"/>
                </a:solidFill>
                <a:latin typeface="Gill Sans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9pPr>
          </a:lstStyle>
          <a:p>
            <a:pPr>
              <a:lnSpc>
                <a:spcPct val="90000"/>
              </a:lnSpc>
              <a:spcBef>
                <a:spcPts val="4000"/>
              </a:spcBef>
              <a:buSzPct val="100000"/>
              <a:buFontTx/>
              <a:buBlip>
                <a:blip r:embed="rId4"/>
              </a:buBlip>
            </a:pPr>
            <a:r>
              <a:rPr lang="en-US" sz="4800">
                <a:solidFill>
                  <a:srgbClr val="FFFF33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Helvetica Neue Medium" charset="0"/>
                <a:ea typeface="Helvetica Neue Medium" charset="0"/>
                <a:cs typeface="Helvetica Neue Medium" charset="0"/>
                <a:sym typeface="Helvetica Neue Medium" charset="0"/>
              </a:rPr>
              <a:t>   </a:t>
            </a:r>
            <a:r>
              <a:rPr lang="en-US" sz="4800">
                <a:effectLst>
                  <a:outerShdw blurRad="38100" dist="38100" dir="2700000" algn="tl">
                    <a:srgbClr val="000000"/>
                  </a:outerShdw>
                </a:effectLst>
                <a:latin typeface="Helvetica Neue Medium" charset="0"/>
                <a:ea typeface="Helvetica Neue Medium" charset="0"/>
                <a:cs typeface="Helvetica Neue Medium" charset="0"/>
                <a:sym typeface="Helvetica Neue Medium" charset="0"/>
              </a:rPr>
              <a:t>“in the east” (verse 8)</a:t>
            </a:r>
          </a:p>
          <a:p>
            <a:pPr>
              <a:lnSpc>
                <a:spcPct val="90000"/>
              </a:lnSpc>
              <a:spcBef>
                <a:spcPts val="4000"/>
              </a:spcBef>
              <a:buSzPct val="100000"/>
              <a:buFontTx/>
              <a:buBlip>
                <a:blip r:embed="rId4"/>
              </a:buBlip>
            </a:pPr>
            <a:r>
              <a:rPr lang="en-US" sz="4800">
                <a:effectLst>
                  <a:outerShdw blurRad="38100" dist="38100" dir="2700000" algn="tl">
                    <a:srgbClr val="000000"/>
                  </a:outerShdw>
                </a:effectLst>
                <a:latin typeface="Helvetica Neue Medium" charset="0"/>
                <a:ea typeface="Helvetica Neue Medium" charset="0"/>
                <a:cs typeface="Helvetica Neue Medium" charset="0"/>
                <a:sym typeface="Helvetica Neue Medium" charset="0"/>
              </a:rPr>
              <a:t>   where four rivers come together: the Pishon from Havilah, the Gihon from Cush, and the Tigris and Euphrates from Asshur (verses 11-14)</a:t>
            </a:r>
          </a:p>
        </p:txBody>
      </p:sp>
    </p:spTree>
  </p:cSld>
  <p:clrMapOvr>
    <a:masterClrMapping/>
  </p:clrMapOvr>
  <p:transition spd="slow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entr" presetSubtype="1946064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83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8" presetID="0" presetClass="entr" presetSubtype="1946064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83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8371" grpId="0" build="p" autoUpdateAnimBg="0" advAuto="100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41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7150" y="-6350"/>
            <a:ext cx="13093700" cy="11966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42" name="Rectangle 2"/>
          <p:cNvSpPr>
            <a:spLocks/>
          </p:cNvSpPr>
          <p:nvPr/>
        </p:nvSpPr>
        <p:spPr bwMode="auto">
          <a:xfrm>
            <a:off x="5791200" y="1447800"/>
            <a:ext cx="657225" cy="774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0" bIns="0" anchor="ctr">
            <a:spAutoFit/>
          </a:bodyPr>
          <a:lstStyle>
            <a:lvl1pPr algn="l">
              <a:tabLst>
                <a:tab pos="1092200" algn="l"/>
              </a:tabLst>
              <a:defRPr sz="1200">
                <a:solidFill>
                  <a:schemeClr val="tx1"/>
                </a:solidFill>
                <a:latin typeface="Gill Sans" charset="0"/>
              </a:defRPr>
            </a:lvl1pPr>
            <a:lvl2pPr algn="l">
              <a:tabLst>
                <a:tab pos="1092200" algn="l"/>
              </a:tabLst>
              <a:defRPr sz="1200">
                <a:solidFill>
                  <a:schemeClr val="tx1"/>
                </a:solidFill>
                <a:latin typeface="Gill Sans" charset="0"/>
              </a:defRPr>
            </a:lvl2pPr>
            <a:lvl3pPr algn="l">
              <a:tabLst>
                <a:tab pos="1092200" algn="l"/>
              </a:tabLst>
              <a:defRPr sz="1200">
                <a:solidFill>
                  <a:schemeClr val="tx1"/>
                </a:solidFill>
                <a:latin typeface="Gill Sans" charset="0"/>
              </a:defRPr>
            </a:lvl3pPr>
            <a:lvl4pPr algn="l">
              <a:tabLst>
                <a:tab pos="1092200" algn="l"/>
              </a:tabLst>
              <a:defRPr sz="1200">
                <a:solidFill>
                  <a:schemeClr val="tx1"/>
                </a:solidFill>
                <a:latin typeface="Gill Sans" charset="0"/>
              </a:defRPr>
            </a:lvl4pPr>
            <a:lvl5pPr algn="l">
              <a:tabLst>
                <a:tab pos="1092200" algn="l"/>
              </a:tabLst>
              <a:defRPr sz="1200">
                <a:solidFill>
                  <a:schemeClr val="tx1"/>
                </a:solidFill>
                <a:latin typeface="Gill Sans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tabLst>
                <a:tab pos="1092200" algn="l"/>
              </a:tabLst>
              <a:defRPr sz="1200">
                <a:solidFill>
                  <a:schemeClr val="tx1"/>
                </a:solidFill>
                <a:latin typeface="Gill Sans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tabLst>
                <a:tab pos="1092200" algn="l"/>
              </a:tabLst>
              <a:defRPr sz="1200">
                <a:solidFill>
                  <a:schemeClr val="tx1"/>
                </a:solidFill>
                <a:latin typeface="Gill Sans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tabLst>
                <a:tab pos="1092200" algn="l"/>
              </a:tabLst>
              <a:defRPr sz="1200">
                <a:solidFill>
                  <a:schemeClr val="tx1"/>
                </a:solidFill>
                <a:latin typeface="Gill Sans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tabLst>
                <a:tab pos="1092200" algn="l"/>
              </a:tabLst>
              <a:defRPr sz="1200">
                <a:solidFill>
                  <a:schemeClr val="tx1"/>
                </a:solidFill>
                <a:latin typeface="Gill Sans" charset="0"/>
              </a:defRPr>
            </a:lvl9pPr>
          </a:lstStyle>
          <a:p>
            <a:pPr algn="ctr"/>
            <a:r>
              <a:rPr lang="en-US" sz="4800">
                <a:solidFill>
                  <a:srgbClr val="FFFF33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Wingdings" panose="05000000000000000000" pitchFamily="2" charset="2"/>
                <a:ea typeface="Lucida Grande" charset="0"/>
                <a:cs typeface="Lucida Grande" charset="0"/>
                <a:sym typeface="Wingdings" panose="05000000000000000000" pitchFamily="2" charset="2"/>
              </a:rPr>
              <a:t>¥</a:t>
            </a:r>
          </a:p>
        </p:txBody>
      </p:sp>
      <p:sp>
        <p:nvSpPr>
          <p:cNvPr id="61443" name="Rectangle 3"/>
          <p:cNvSpPr>
            <a:spLocks/>
          </p:cNvSpPr>
          <p:nvPr/>
        </p:nvSpPr>
        <p:spPr bwMode="auto">
          <a:xfrm>
            <a:off x="3548063" y="5289550"/>
            <a:ext cx="2973387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0" bIns="0" anchor="ctr">
            <a:spAutoFit/>
          </a:bodyPr>
          <a:lstStyle>
            <a:lvl1pPr algn="l">
              <a:tabLst>
                <a:tab pos="1092200" algn="l"/>
              </a:tabLst>
              <a:defRPr sz="1200">
                <a:solidFill>
                  <a:schemeClr val="tx1"/>
                </a:solidFill>
                <a:latin typeface="Gill Sans" charset="0"/>
              </a:defRPr>
            </a:lvl1pPr>
            <a:lvl2pPr algn="l">
              <a:tabLst>
                <a:tab pos="1092200" algn="l"/>
              </a:tabLst>
              <a:defRPr sz="1200">
                <a:solidFill>
                  <a:schemeClr val="tx1"/>
                </a:solidFill>
                <a:latin typeface="Gill Sans" charset="0"/>
              </a:defRPr>
            </a:lvl2pPr>
            <a:lvl3pPr algn="l">
              <a:tabLst>
                <a:tab pos="1092200" algn="l"/>
              </a:tabLst>
              <a:defRPr sz="1200">
                <a:solidFill>
                  <a:schemeClr val="tx1"/>
                </a:solidFill>
                <a:latin typeface="Gill Sans" charset="0"/>
              </a:defRPr>
            </a:lvl3pPr>
            <a:lvl4pPr algn="l">
              <a:tabLst>
                <a:tab pos="1092200" algn="l"/>
              </a:tabLst>
              <a:defRPr sz="1200">
                <a:solidFill>
                  <a:schemeClr val="tx1"/>
                </a:solidFill>
                <a:latin typeface="Gill Sans" charset="0"/>
              </a:defRPr>
            </a:lvl4pPr>
            <a:lvl5pPr algn="l">
              <a:tabLst>
                <a:tab pos="1092200" algn="l"/>
              </a:tabLst>
              <a:defRPr sz="1200">
                <a:solidFill>
                  <a:schemeClr val="tx1"/>
                </a:solidFill>
                <a:latin typeface="Gill Sans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tabLst>
                <a:tab pos="1092200" algn="l"/>
              </a:tabLst>
              <a:defRPr sz="1200">
                <a:solidFill>
                  <a:schemeClr val="tx1"/>
                </a:solidFill>
                <a:latin typeface="Gill Sans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tabLst>
                <a:tab pos="1092200" algn="l"/>
              </a:tabLst>
              <a:defRPr sz="1200">
                <a:solidFill>
                  <a:schemeClr val="tx1"/>
                </a:solidFill>
                <a:latin typeface="Gill Sans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tabLst>
                <a:tab pos="1092200" algn="l"/>
              </a:tabLst>
              <a:defRPr sz="1200">
                <a:solidFill>
                  <a:schemeClr val="tx1"/>
                </a:solidFill>
                <a:latin typeface="Gill Sans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tabLst>
                <a:tab pos="1092200" algn="l"/>
              </a:tabLst>
              <a:defRPr sz="1200">
                <a:solidFill>
                  <a:schemeClr val="tx1"/>
                </a:solidFill>
                <a:latin typeface="Gill Sans" charset="0"/>
              </a:defRPr>
            </a:lvl9pPr>
          </a:lstStyle>
          <a:p>
            <a:pPr algn="ctr"/>
            <a:r>
              <a:rPr lang="en-US" sz="6400" b="1">
                <a:effectLst>
                  <a:outerShdw blurRad="38100" dist="38100" dir="2700000" algn="tl">
                    <a:srgbClr val="000000"/>
                  </a:outerShdw>
                </a:effectLst>
                <a:latin typeface="Helvetica Neue" charset="0"/>
                <a:ea typeface="Helvetica Neue" charset="0"/>
                <a:cs typeface="Helvetica Neue" charset="0"/>
                <a:sym typeface="Helvetica Neue" charset="0"/>
              </a:rPr>
              <a:t>Havilah</a:t>
            </a:r>
          </a:p>
        </p:txBody>
      </p:sp>
      <p:sp>
        <p:nvSpPr>
          <p:cNvPr id="61444" name="Rectangle 4"/>
          <p:cNvSpPr>
            <a:spLocks/>
          </p:cNvSpPr>
          <p:nvPr/>
        </p:nvSpPr>
        <p:spPr bwMode="auto">
          <a:xfrm>
            <a:off x="5848350" y="8769350"/>
            <a:ext cx="2117725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0" bIns="0" anchor="ctr">
            <a:spAutoFit/>
          </a:bodyPr>
          <a:lstStyle>
            <a:lvl1pPr algn="l">
              <a:tabLst>
                <a:tab pos="1092200" algn="l"/>
              </a:tabLst>
              <a:defRPr sz="1200">
                <a:solidFill>
                  <a:schemeClr val="tx1"/>
                </a:solidFill>
                <a:latin typeface="Gill Sans" charset="0"/>
              </a:defRPr>
            </a:lvl1pPr>
            <a:lvl2pPr algn="l">
              <a:tabLst>
                <a:tab pos="1092200" algn="l"/>
              </a:tabLst>
              <a:defRPr sz="1200">
                <a:solidFill>
                  <a:schemeClr val="tx1"/>
                </a:solidFill>
                <a:latin typeface="Gill Sans" charset="0"/>
              </a:defRPr>
            </a:lvl2pPr>
            <a:lvl3pPr algn="l">
              <a:tabLst>
                <a:tab pos="1092200" algn="l"/>
              </a:tabLst>
              <a:defRPr sz="1200">
                <a:solidFill>
                  <a:schemeClr val="tx1"/>
                </a:solidFill>
                <a:latin typeface="Gill Sans" charset="0"/>
              </a:defRPr>
            </a:lvl3pPr>
            <a:lvl4pPr algn="l">
              <a:tabLst>
                <a:tab pos="1092200" algn="l"/>
              </a:tabLst>
              <a:defRPr sz="1200">
                <a:solidFill>
                  <a:schemeClr val="tx1"/>
                </a:solidFill>
                <a:latin typeface="Gill Sans" charset="0"/>
              </a:defRPr>
            </a:lvl4pPr>
            <a:lvl5pPr algn="l">
              <a:tabLst>
                <a:tab pos="1092200" algn="l"/>
              </a:tabLst>
              <a:defRPr sz="1200">
                <a:solidFill>
                  <a:schemeClr val="tx1"/>
                </a:solidFill>
                <a:latin typeface="Gill Sans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tabLst>
                <a:tab pos="1092200" algn="l"/>
              </a:tabLst>
              <a:defRPr sz="1200">
                <a:solidFill>
                  <a:schemeClr val="tx1"/>
                </a:solidFill>
                <a:latin typeface="Gill Sans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tabLst>
                <a:tab pos="1092200" algn="l"/>
              </a:tabLst>
              <a:defRPr sz="1200">
                <a:solidFill>
                  <a:schemeClr val="tx1"/>
                </a:solidFill>
                <a:latin typeface="Gill Sans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tabLst>
                <a:tab pos="1092200" algn="l"/>
              </a:tabLst>
              <a:defRPr sz="1200">
                <a:solidFill>
                  <a:schemeClr val="tx1"/>
                </a:solidFill>
                <a:latin typeface="Gill Sans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tabLst>
                <a:tab pos="1092200" algn="l"/>
              </a:tabLst>
              <a:defRPr sz="1200">
                <a:solidFill>
                  <a:schemeClr val="tx1"/>
                </a:solidFill>
                <a:latin typeface="Gill Sans" charset="0"/>
              </a:defRPr>
            </a:lvl9pPr>
          </a:lstStyle>
          <a:p>
            <a:pPr algn="ctr"/>
            <a:r>
              <a:rPr lang="en-US" sz="6400" b="1">
                <a:effectLst>
                  <a:outerShdw blurRad="38100" dist="38100" dir="2700000" algn="tl">
                    <a:srgbClr val="000000"/>
                  </a:outerShdw>
                </a:effectLst>
                <a:latin typeface="Helvetica Neue" charset="0"/>
                <a:ea typeface="Helvetica Neue" charset="0"/>
                <a:cs typeface="Helvetica Neue" charset="0"/>
                <a:sym typeface="Helvetica Neue" charset="0"/>
              </a:rPr>
              <a:t>Cush</a:t>
            </a:r>
          </a:p>
        </p:txBody>
      </p:sp>
      <p:sp>
        <p:nvSpPr>
          <p:cNvPr id="61445" name="Rectangle 5"/>
          <p:cNvSpPr>
            <a:spLocks/>
          </p:cNvSpPr>
          <p:nvPr/>
        </p:nvSpPr>
        <p:spPr bwMode="auto">
          <a:xfrm>
            <a:off x="3624263" y="514350"/>
            <a:ext cx="2824162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0" bIns="0" anchor="ctr">
            <a:spAutoFit/>
          </a:bodyPr>
          <a:lstStyle>
            <a:lvl1pPr algn="l">
              <a:tabLst>
                <a:tab pos="1092200" algn="l"/>
              </a:tabLst>
              <a:defRPr sz="1200">
                <a:solidFill>
                  <a:schemeClr val="tx1"/>
                </a:solidFill>
                <a:latin typeface="Gill Sans" charset="0"/>
              </a:defRPr>
            </a:lvl1pPr>
            <a:lvl2pPr algn="l">
              <a:tabLst>
                <a:tab pos="1092200" algn="l"/>
              </a:tabLst>
              <a:defRPr sz="1200">
                <a:solidFill>
                  <a:schemeClr val="tx1"/>
                </a:solidFill>
                <a:latin typeface="Gill Sans" charset="0"/>
              </a:defRPr>
            </a:lvl2pPr>
            <a:lvl3pPr algn="l">
              <a:tabLst>
                <a:tab pos="1092200" algn="l"/>
              </a:tabLst>
              <a:defRPr sz="1200">
                <a:solidFill>
                  <a:schemeClr val="tx1"/>
                </a:solidFill>
                <a:latin typeface="Gill Sans" charset="0"/>
              </a:defRPr>
            </a:lvl3pPr>
            <a:lvl4pPr algn="l">
              <a:tabLst>
                <a:tab pos="1092200" algn="l"/>
              </a:tabLst>
              <a:defRPr sz="1200">
                <a:solidFill>
                  <a:schemeClr val="tx1"/>
                </a:solidFill>
                <a:latin typeface="Gill Sans" charset="0"/>
              </a:defRPr>
            </a:lvl4pPr>
            <a:lvl5pPr algn="l">
              <a:tabLst>
                <a:tab pos="1092200" algn="l"/>
              </a:tabLst>
              <a:defRPr sz="1200">
                <a:solidFill>
                  <a:schemeClr val="tx1"/>
                </a:solidFill>
                <a:latin typeface="Gill Sans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tabLst>
                <a:tab pos="1092200" algn="l"/>
              </a:tabLst>
              <a:defRPr sz="1200">
                <a:solidFill>
                  <a:schemeClr val="tx1"/>
                </a:solidFill>
                <a:latin typeface="Gill Sans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tabLst>
                <a:tab pos="1092200" algn="l"/>
              </a:tabLst>
              <a:defRPr sz="1200">
                <a:solidFill>
                  <a:schemeClr val="tx1"/>
                </a:solidFill>
                <a:latin typeface="Gill Sans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tabLst>
                <a:tab pos="1092200" algn="l"/>
              </a:tabLst>
              <a:defRPr sz="1200">
                <a:solidFill>
                  <a:schemeClr val="tx1"/>
                </a:solidFill>
                <a:latin typeface="Gill Sans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tabLst>
                <a:tab pos="1092200" algn="l"/>
              </a:tabLst>
              <a:defRPr sz="1200">
                <a:solidFill>
                  <a:schemeClr val="tx1"/>
                </a:solidFill>
                <a:latin typeface="Gill Sans" charset="0"/>
              </a:defRPr>
            </a:lvl9pPr>
          </a:lstStyle>
          <a:p>
            <a:pPr algn="ctr"/>
            <a:r>
              <a:rPr lang="en-US" sz="6400" b="1">
                <a:effectLst>
                  <a:outerShdw blurRad="38100" dist="38100" dir="2700000" algn="tl">
                    <a:srgbClr val="000000"/>
                  </a:outerShdw>
                </a:effectLst>
                <a:latin typeface="Helvetica Neue" charset="0"/>
                <a:ea typeface="Helvetica Neue" charset="0"/>
                <a:cs typeface="Helvetica Neue" charset="0"/>
                <a:sym typeface="Helvetica Neue" charset="0"/>
              </a:rPr>
              <a:t>Asshur</a:t>
            </a:r>
          </a:p>
        </p:txBody>
      </p:sp>
      <p:sp>
        <p:nvSpPr>
          <p:cNvPr id="61446" name="Rectangle 6"/>
          <p:cNvSpPr>
            <a:spLocks/>
          </p:cNvSpPr>
          <p:nvPr/>
        </p:nvSpPr>
        <p:spPr bwMode="auto">
          <a:xfrm>
            <a:off x="6410325" y="1543050"/>
            <a:ext cx="25908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ctr"/>
          <a:lstStyle>
            <a:lvl1pPr algn="l">
              <a:tabLst>
                <a:tab pos="1092200" algn="l"/>
              </a:tabLst>
              <a:defRPr sz="1200">
                <a:solidFill>
                  <a:schemeClr val="tx1"/>
                </a:solidFill>
                <a:latin typeface="Gill Sans" charset="0"/>
              </a:defRPr>
            </a:lvl1pPr>
            <a:lvl2pPr algn="l">
              <a:tabLst>
                <a:tab pos="1092200" algn="l"/>
              </a:tabLst>
              <a:defRPr sz="1200">
                <a:solidFill>
                  <a:schemeClr val="tx1"/>
                </a:solidFill>
                <a:latin typeface="Gill Sans" charset="0"/>
              </a:defRPr>
            </a:lvl2pPr>
            <a:lvl3pPr algn="l">
              <a:tabLst>
                <a:tab pos="1092200" algn="l"/>
              </a:tabLst>
              <a:defRPr sz="1200">
                <a:solidFill>
                  <a:schemeClr val="tx1"/>
                </a:solidFill>
                <a:latin typeface="Gill Sans" charset="0"/>
              </a:defRPr>
            </a:lvl3pPr>
            <a:lvl4pPr algn="l">
              <a:tabLst>
                <a:tab pos="1092200" algn="l"/>
              </a:tabLst>
              <a:defRPr sz="1200">
                <a:solidFill>
                  <a:schemeClr val="tx1"/>
                </a:solidFill>
                <a:latin typeface="Gill Sans" charset="0"/>
              </a:defRPr>
            </a:lvl4pPr>
            <a:lvl5pPr algn="l">
              <a:tabLst>
                <a:tab pos="1092200" algn="l"/>
              </a:tabLst>
              <a:defRPr sz="1200">
                <a:solidFill>
                  <a:schemeClr val="tx1"/>
                </a:solidFill>
                <a:latin typeface="Gill Sans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tabLst>
                <a:tab pos="1092200" algn="l"/>
              </a:tabLst>
              <a:defRPr sz="1200">
                <a:solidFill>
                  <a:schemeClr val="tx1"/>
                </a:solidFill>
                <a:latin typeface="Gill Sans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tabLst>
                <a:tab pos="1092200" algn="l"/>
              </a:tabLst>
              <a:defRPr sz="1200">
                <a:solidFill>
                  <a:schemeClr val="tx1"/>
                </a:solidFill>
                <a:latin typeface="Gill Sans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tabLst>
                <a:tab pos="1092200" algn="l"/>
              </a:tabLst>
              <a:defRPr sz="1200">
                <a:solidFill>
                  <a:schemeClr val="tx1"/>
                </a:solidFill>
                <a:latin typeface="Gill Sans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tabLst>
                <a:tab pos="1092200" algn="l"/>
              </a:tabLst>
              <a:defRPr sz="1200">
                <a:solidFill>
                  <a:schemeClr val="tx1"/>
                </a:solidFill>
                <a:latin typeface="Gill Sans" charset="0"/>
              </a:defRPr>
            </a:lvl9pPr>
          </a:lstStyle>
          <a:p>
            <a:pPr algn="ctr"/>
            <a:r>
              <a:rPr lang="en-US" sz="6400" b="1">
                <a:effectLst>
                  <a:outerShdw blurRad="38100" dist="38100" dir="2700000" algn="tl">
                    <a:srgbClr val="000000"/>
                  </a:outerShdw>
                </a:effectLst>
                <a:latin typeface="Helvetica Neue" charset="0"/>
                <a:ea typeface="Helvetica Neue" charset="0"/>
                <a:cs typeface="Helvetica Neue" charset="0"/>
                <a:sym typeface="Helvetica Neue" charset="0"/>
              </a:rPr>
              <a:t>Eden?</a:t>
            </a:r>
          </a:p>
        </p:txBody>
      </p:sp>
    </p:spTree>
  </p:cSld>
  <p:clrMapOvr>
    <a:masterClrMapping/>
  </p:clrMapOvr>
  <p:transition spd="slow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entr" presetSubtype="194606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4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0" presetClass="entr" presetSubtype="194606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4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0" presetClass="entr" presetSubtype="194606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4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0" presetClass="entr" presetSubtype="194606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4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0" presetID="0" presetClass="entr" presetSubtype="194606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4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42" grpId="0" autoUpdateAnimBg="0"/>
      <p:bldP spid="61443" grpId="0" autoUpdateAnimBg="0"/>
      <p:bldP spid="61444" grpId="0" autoUpdateAnimBg="0"/>
      <p:bldP spid="61445" grpId="0" build="p" autoUpdateAnimBg="0"/>
      <p:bldP spid="61446" grpId="0" autoUpdateAnimBg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465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7150" y="-2012950"/>
            <a:ext cx="13093700" cy="11966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2466" name="Rectangle 2"/>
          <p:cNvSpPr>
            <a:spLocks/>
          </p:cNvSpPr>
          <p:nvPr/>
        </p:nvSpPr>
        <p:spPr bwMode="auto">
          <a:xfrm>
            <a:off x="9207500" y="1790700"/>
            <a:ext cx="657225" cy="774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0" bIns="0" anchor="ctr">
            <a:spAutoFit/>
          </a:bodyPr>
          <a:lstStyle>
            <a:lvl1pPr algn="l">
              <a:tabLst>
                <a:tab pos="1092200" algn="l"/>
              </a:tabLst>
              <a:defRPr sz="1200">
                <a:solidFill>
                  <a:schemeClr val="tx1"/>
                </a:solidFill>
                <a:latin typeface="Gill Sans" charset="0"/>
              </a:defRPr>
            </a:lvl1pPr>
            <a:lvl2pPr algn="l">
              <a:tabLst>
                <a:tab pos="1092200" algn="l"/>
              </a:tabLst>
              <a:defRPr sz="1200">
                <a:solidFill>
                  <a:schemeClr val="tx1"/>
                </a:solidFill>
                <a:latin typeface="Gill Sans" charset="0"/>
              </a:defRPr>
            </a:lvl2pPr>
            <a:lvl3pPr algn="l">
              <a:tabLst>
                <a:tab pos="1092200" algn="l"/>
              </a:tabLst>
              <a:defRPr sz="1200">
                <a:solidFill>
                  <a:schemeClr val="tx1"/>
                </a:solidFill>
                <a:latin typeface="Gill Sans" charset="0"/>
              </a:defRPr>
            </a:lvl3pPr>
            <a:lvl4pPr algn="l">
              <a:tabLst>
                <a:tab pos="1092200" algn="l"/>
              </a:tabLst>
              <a:defRPr sz="1200">
                <a:solidFill>
                  <a:schemeClr val="tx1"/>
                </a:solidFill>
                <a:latin typeface="Gill Sans" charset="0"/>
              </a:defRPr>
            </a:lvl4pPr>
            <a:lvl5pPr algn="l">
              <a:tabLst>
                <a:tab pos="1092200" algn="l"/>
              </a:tabLst>
              <a:defRPr sz="1200">
                <a:solidFill>
                  <a:schemeClr val="tx1"/>
                </a:solidFill>
                <a:latin typeface="Gill Sans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tabLst>
                <a:tab pos="1092200" algn="l"/>
              </a:tabLst>
              <a:defRPr sz="1200">
                <a:solidFill>
                  <a:schemeClr val="tx1"/>
                </a:solidFill>
                <a:latin typeface="Gill Sans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tabLst>
                <a:tab pos="1092200" algn="l"/>
              </a:tabLst>
              <a:defRPr sz="1200">
                <a:solidFill>
                  <a:schemeClr val="tx1"/>
                </a:solidFill>
                <a:latin typeface="Gill Sans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tabLst>
                <a:tab pos="1092200" algn="l"/>
              </a:tabLst>
              <a:defRPr sz="1200">
                <a:solidFill>
                  <a:schemeClr val="tx1"/>
                </a:solidFill>
                <a:latin typeface="Gill Sans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tabLst>
                <a:tab pos="1092200" algn="l"/>
              </a:tabLst>
              <a:defRPr sz="1200">
                <a:solidFill>
                  <a:schemeClr val="tx1"/>
                </a:solidFill>
                <a:latin typeface="Gill Sans" charset="0"/>
              </a:defRPr>
            </a:lvl9pPr>
          </a:lstStyle>
          <a:p>
            <a:pPr algn="ctr"/>
            <a:r>
              <a:rPr lang="en-US" sz="4800">
                <a:solidFill>
                  <a:srgbClr val="FFFF33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Wingdings" panose="05000000000000000000" pitchFamily="2" charset="2"/>
                <a:ea typeface="Lucida Grande" charset="0"/>
                <a:cs typeface="Lucida Grande" charset="0"/>
                <a:sym typeface="Wingdings" panose="05000000000000000000" pitchFamily="2" charset="2"/>
              </a:rPr>
              <a:t>¥</a:t>
            </a:r>
          </a:p>
        </p:txBody>
      </p:sp>
      <p:sp>
        <p:nvSpPr>
          <p:cNvPr id="62467" name="Rectangle 3"/>
          <p:cNvSpPr>
            <a:spLocks/>
          </p:cNvSpPr>
          <p:nvPr/>
        </p:nvSpPr>
        <p:spPr bwMode="auto">
          <a:xfrm>
            <a:off x="4094163" y="3702050"/>
            <a:ext cx="2973387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0" bIns="0" anchor="ctr">
            <a:spAutoFit/>
          </a:bodyPr>
          <a:lstStyle>
            <a:lvl1pPr algn="l">
              <a:tabLst>
                <a:tab pos="1092200" algn="l"/>
              </a:tabLst>
              <a:defRPr sz="1200">
                <a:solidFill>
                  <a:schemeClr val="tx1"/>
                </a:solidFill>
                <a:latin typeface="Gill Sans" charset="0"/>
              </a:defRPr>
            </a:lvl1pPr>
            <a:lvl2pPr algn="l">
              <a:tabLst>
                <a:tab pos="1092200" algn="l"/>
              </a:tabLst>
              <a:defRPr sz="1200">
                <a:solidFill>
                  <a:schemeClr val="tx1"/>
                </a:solidFill>
                <a:latin typeface="Gill Sans" charset="0"/>
              </a:defRPr>
            </a:lvl2pPr>
            <a:lvl3pPr algn="l">
              <a:tabLst>
                <a:tab pos="1092200" algn="l"/>
              </a:tabLst>
              <a:defRPr sz="1200">
                <a:solidFill>
                  <a:schemeClr val="tx1"/>
                </a:solidFill>
                <a:latin typeface="Gill Sans" charset="0"/>
              </a:defRPr>
            </a:lvl3pPr>
            <a:lvl4pPr algn="l">
              <a:tabLst>
                <a:tab pos="1092200" algn="l"/>
              </a:tabLst>
              <a:defRPr sz="1200">
                <a:solidFill>
                  <a:schemeClr val="tx1"/>
                </a:solidFill>
                <a:latin typeface="Gill Sans" charset="0"/>
              </a:defRPr>
            </a:lvl4pPr>
            <a:lvl5pPr algn="l">
              <a:tabLst>
                <a:tab pos="1092200" algn="l"/>
              </a:tabLst>
              <a:defRPr sz="1200">
                <a:solidFill>
                  <a:schemeClr val="tx1"/>
                </a:solidFill>
                <a:latin typeface="Gill Sans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tabLst>
                <a:tab pos="1092200" algn="l"/>
              </a:tabLst>
              <a:defRPr sz="1200">
                <a:solidFill>
                  <a:schemeClr val="tx1"/>
                </a:solidFill>
                <a:latin typeface="Gill Sans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tabLst>
                <a:tab pos="1092200" algn="l"/>
              </a:tabLst>
              <a:defRPr sz="1200">
                <a:solidFill>
                  <a:schemeClr val="tx1"/>
                </a:solidFill>
                <a:latin typeface="Gill Sans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tabLst>
                <a:tab pos="1092200" algn="l"/>
              </a:tabLst>
              <a:defRPr sz="1200">
                <a:solidFill>
                  <a:schemeClr val="tx1"/>
                </a:solidFill>
                <a:latin typeface="Gill Sans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tabLst>
                <a:tab pos="1092200" algn="l"/>
              </a:tabLst>
              <a:defRPr sz="1200">
                <a:solidFill>
                  <a:schemeClr val="tx1"/>
                </a:solidFill>
                <a:latin typeface="Gill Sans" charset="0"/>
              </a:defRPr>
            </a:lvl9pPr>
          </a:lstStyle>
          <a:p>
            <a:pPr algn="ctr"/>
            <a:r>
              <a:rPr lang="en-US" sz="6400" b="1">
                <a:effectLst>
                  <a:outerShdw blurRad="38100" dist="38100" dir="2700000" algn="tl">
                    <a:srgbClr val="000000"/>
                  </a:outerShdw>
                </a:effectLst>
                <a:latin typeface="Helvetica Neue" charset="0"/>
                <a:ea typeface="Helvetica Neue" charset="0"/>
                <a:cs typeface="Helvetica Neue" charset="0"/>
                <a:sym typeface="Helvetica Neue" charset="0"/>
              </a:rPr>
              <a:t>Havilah</a:t>
            </a:r>
          </a:p>
        </p:txBody>
      </p:sp>
      <p:sp>
        <p:nvSpPr>
          <p:cNvPr id="62468" name="Rectangle 4"/>
          <p:cNvSpPr>
            <a:spLocks/>
          </p:cNvSpPr>
          <p:nvPr/>
        </p:nvSpPr>
        <p:spPr bwMode="auto">
          <a:xfrm>
            <a:off x="5911850" y="8058150"/>
            <a:ext cx="2117725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0" bIns="0" anchor="ctr">
            <a:spAutoFit/>
          </a:bodyPr>
          <a:lstStyle>
            <a:lvl1pPr algn="l">
              <a:tabLst>
                <a:tab pos="1092200" algn="l"/>
              </a:tabLst>
              <a:defRPr sz="1200">
                <a:solidFill>
                  <a:schemeClr val="tx1"/>
                </a:solidFill>
                <a:latin typeface="Gill Sans" charset="0"/>
              </a:defRPr>
            </a:lvl1pPr>
            <a:lvl2pPr algn="l">
              <a:tabLst>
                <a:tab pos="1092200" algn="l"/>
              </a:tabLst>
              <a:defRPr sz="1200">
                <a:solidFill>
                  <a:schemeClr val="tx1"/>
                </a:solidFill>
                <a:latin typeface="Gill Sans" charset="0"/>
              </a:defRPr>
            </a:lvl2pPr>
            <a:lvl3pPr algn="l">
              <a:tabLst>
                <a:tab pos="1092200" algn="l"/>
              </a:tabLst>
              <a:defRPr sz="1200">
                <a:solidFill>
                  <a:schemeClr val="tx1"/>
                </a:solidFill>
                <a:latin typeface="Gill Sans" charset="0"/>
              </a:defRPr>
            </a:lvl3pPr>
            <a:lvl4pPr algn="l">
              <a:tabLst>
                <a:tab pos="1092200" algn="l"/>
              </a:tabLst>
              <a:defRPr sz="1200">
                <a:solidFill>
                  <a:schemeClr val="tx1"/>
                </a:solidFill>
                <a:latin typeface="Gill Sans" charset="0"/>
              </a:defRPr>
            </a:lvl4pPr>
            <a:lvl5pPr algn="l">
              <a:tabLst>
                <a:tab pos="1092200" algn="l"/>
              </a:tabLst>
              <a:defRPr sz="1200">
                <a:solidFill>
                  <a:schemeClr val="tx1"/>
                </a:solidFill>
                <a:latin typeface="Gill Sans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tabLst>
                <a:tab pos="1092200" algn="l"/>
              </a:tabLst>
              <a:defRPr sz="1200">
                <a:solidFill>
                  <a:schemeClr val="tx1"/>
                </a:solidFill>
                <a:latin typeface="Gill Sans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tabLst>
                <a:tab pos="1092200" algn="l"/>
              </a:tabLst>
              <a:defRPr sz="1200">
                <a:solidFill>
                  <a:schemeClr val="tx1"/>
                </a:solidFill>
                <a:latin typeface="Gill Sans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tabLst>
                <a:tab pos="1092200" algn="l"/>
              </a:tabLst>
              <a:defRPr sz="1200">
                <a:solidFill>
                  <a:schemeClr val="tx1"/>
                </a:solidFill>
                <a:latin typeface="Gill Sans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tabLst>
                <a:tab pos="1092200" algn="l"/>
              </a:tabLst>
              <a:defRPr sz="1200">
                <a:solidFill>
                  <a:schemeClr val="tx1"/>
                </a:solidFill>
                <a:latin typeface="Gill Sans" charset="0"/>
              </a:defRPr>
            </a:lvl9pPr>
          </a:lstStyle>
          <a:p>
            <a:pPr algn="ctr"/>
            <a:r>
              <a:rPr lang="en-US" sz="6400" b="1">
                <a:effectLst>
                  <a:outerShdw blurRad="38100" dist="38100" dir="2700000" algn="tl">
                    <a:srgbClr val="000000"/>
                  </a:outerShdw>
                </a:effectLst>
                <a:latin typeface="Helvetica Neue" charset="0"/>
                <a:ea typeface="Helvetica Neue" charset="0"/>
                <a:cs typeface="Helvetica Neue" charset="0"/>
                <a:sym typeface="Helvetica Neue" charset="0"/>
              </a:rPr>
              <a:t>Cush</a:t>
            </a:r>
          </a:p>
        </p:txBody>
      </p:sp>
      <p:sp>
        <p:nvSpPr>
          <p:cNvPr id="62469" name="Rectangle 5"/>
          <p:cNvSpPr>
            <a:spLocks/>
          </p:cNvSpPr>
          <p:nvPr/>
        </p:nvSpPr>
        <p:spPr bwMode="auto">
          <a:xfrm>
            <a:off x="5084763" y="-158750"/>
            <a:ext cx="2824162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0" bIns="0" anchor="ctr">
            <a:spAutoFit/>
          </a:bodyPr>
          <a:lstStyle>
            <a:lvl1pPr algn="l">
              <a:tabLst>
                <a:tab pos="1092200" algn="l"/>
              </a:tabLst>
              <a:defRPr sz="1200">
                <a:solidFill>
                  <a:schemeClr val="tx1"/>
                </a:solidFill>
                <a:latin typeface="Gill Sans" charset="0"/>
              </a:defRPr>
            </a:lvl1pPr>
            <a:lvl2pPr algn="l">
              <a:tabLst>
                <a:tab pos="1092200" algn="l"/>
              </a:tabLst>
              <a:defRPr sz="1200">
                <a:solidFill>
                  <a:schemeClr val="tx1"/>
                </a:solidFill>
                <a:latin typeface="Gill Sans" charset="0"/>
              </a:defRPr>
            </a:lvl2pPr>
            <a:lvl3pPr algn="l">
              <a:tabLst>
                <a:tab pos="1092200" algn="l"/>
              </a:tabLst>
              <a:defRPr sz="1200">
                <a:solidFill>
                  <a:schemeClr val="tx1"/>
                </a:solidFill>
                <a:latin typeface="Gill Sans" charset="0"/>
              </a:defRPr>
            </a:lvl3pPr>
            <a:lvl4pPr algn="l">
              <a:tabLst>
                <a:tab pos="1092200" algn="l"/>
              </a:tabLst>
              <a:defRPr sz="1200">
                <a:solidFill>
                  <a:schemeClr val="tx1"/>
                </a:solidFill>
                <a:latin typeface="Gill Sans" charset="0"/>
              </a:defRPr>
            </a:lvl4pPr>
            <a:lvl5pPr algn="l">
              <a:tabLst>
                <a:tab pos="1092200" algn="l"/>
              </a:tabLst>
              <a:defRPr sz="1200">
                <a:solidFill>
                  <a:schemeClr val="tx1"/>
                </a:solidFill>
                <a:latin typeface="Gill Sans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tabLst>
                <a:tab pos="1092200" algn="l"/>
              </a:tabLst>
              <a:defRPr sz="1200">
                <a:solidFill>
                  <a:schemeClr val="tx1"/>
                </a:solidFill>
                <a:latin typeface="Gill Sans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tabLst>
                <a:tab pos="1092200" algn="l"/>
              </a:tabLst>
              <a:defRPr sz="1200">
                <a:solidFill>
                  <a:schemeClr val="tx1"/>
                </a:solidFill>
                <a:latin typeface="Gill Sans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tabLst>
                <a:tab pos="1092200" algn="l"/>
              </a:tabLst>
              <a:defRPr sz="1200">
                <a:solidFill>
                  <a:schemeClr val="tx1"/>
                </a:solidFill>
                <a:latin typeface="Gill Sans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tabLst>
                <a:tab pos="1092200" algn="l"/>
              </a:tabLst>
              <a:defRPr sz="1200">
                <a:solidFill>
                  <a:schemeClr val="tx1"/>
                </a:solidFill>
                <a:latin typeface="Gill Sans" charset="0"/>
              </a:defRPr>
            </a:lvl9pPr>
          </a:lstStyle>
          <a:p>
            <a:pPr algn="ctr"/>
            <a:r>
              <a:rPr lang="en-US" sz="6400" b="1">
                <a:effectLst>
                  <a:outerShdw blurRad="38100" dist="38100" dir="2700000" algn="tl">
                    <a:srgbClr val="000000"/>
                  </a:outerShdw>
                </a:effectLst>
                <a:latin typeface="Helvetica Neue" charset="0"/>
                <a:ea typeface="Helvetica Neue" charset="0"/>
                <a:cs typeface="Helvetica Neue" charset="0"/>
                <a:sym typeface="Helvetica Neue" charset="0"/>
              </a:rPr>
              <a:t>Asshur</a:t>
            </a:r>
          </a:p>
        </p:txBody>
      </p:sp>
      <p:sp>
        <p:nvSpPr>
          <p:cNvPr id="62470" name="Rectangle 6"/>
          <p:cNvSpPr>
            <a:spLocks/>
          </p:cNvSpPr>
          <p:nvPr/>
        </p:nvSpPr>
        <p:spPr bwMode="auto">
          <a:xfrm>
            <a:off x="10004425" y="1644650"/>
            <a:ext cx="2085975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0" bIns="0" anchor="ctr">
            <a:spAutoFit/>
          </a:bodyPr>
          <a:lstStyle>
            <a:lvl1pPr algn="l">
              <a:tabLst>
                <a:tab pos="1092200" algn="l"/>
              </a:tabLst>
              <a:defRPr sz="1200">
                <a:solidFill>
                  <a:schemeClr val="tx1"/>
                </a:solidFill>
                <a:latin typeface="Gill Sans" charset="0"/>
              </a:defRPr>
            </a:lvl1pPr>
            <a:lvl2pPr algn="l">
              <a:tabLst>
                <a:tab pos="1092200" algn="l"/>
              </a:tabLst>
              <a:defRPr sz="1200">
                <a:solidFill>
                  <a:schemeClr val="tx1"/>
                </a:solidFill>
                <a:latin typeface="Gill Sans" charset="0"/>
              </a:defRPr>
            </a:lvl2pPr>
            <a:lvl3pPr algn="l">
              <a:tabLst>
                <a:tab pos="1092200" algn="l"/>
              </a:tabLst>
              <a:defRPr sz="1200">
                <a:solidFill>
                  <a:schemeClr val="tx1"/>
                </a:solidFill>
                <a:latin typeface="Gill Sans" charset="0"/>
              </a:defRPr>
            </a:lvl3pPr>
            <a:lvl4pPr algn="l">
              <a:tabLst>
                <a:tab pos="1092200" algn="l"/>
              </a:tabLst>
              <a:defRPr sz="1200">
                <a:solidFill>
                  <a:schemeClr val="tx1"/>
                </a:solidFill>
                <a:latin typeface="Gill Sans" charset="0"/>
              </a:defRPr>
            </a:lvl4pPr>
            <a:lvl5pPr algn="l">
              <a:tabLst>
                <a:tab pos="1092200" algn="l"/>
              </a:tabLst>
              <a:defRPr sz="1200">
                <a:solidFill>
                  <a:schemeClr val="tx1"/>
                </a:solidFill>
                <a:latin typeface="Gill Sans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tabLst>
                <a:tab pos="1092200" algn="l"/>
              </a:tabLst>
              <a:defRPr sz="1200">
                <a:solidFill>
                  <a:schemeClr val="tx1"/>
                </a:solidFill>
                <a:latin typeface="Gill Sans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tabLst>
                <a:tab pos="1092200" algn="l"/>
              </a:tabLst>
              <a:defRPr sz="1200">
                <a:solidFill>
                  <a:schemeClr val="tx1"/>
                </a:solidFill>
                <a:latin typeface="Gill Sans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tabLst>
                <a:tab pos="1092200" algn="l"/>
              </a:tabLst>
              <a:defRPr sz="1200">
                <a:solidFill>
                  <a:schemeClr val="tx1"/>
                </a:solidFill>
                <a:latin typeface="Gill Sans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tabLst>
                <a:tab pos="1092200" algn="l"/>
              </a:tabLst>
              <a:defRPr sz="1200">
                <a:solidFill>
                  <a:schemeClr val="tx1"/>
                </a:solidFill>
                <a:latin typeface="Gill Sans" charset="0"/>
              </a:defRPr>
            </a:lvl9pPr>
          </a:lstStyle>
          <a:p>
            <a:pPr algn="ctr"/>
            <a:r>
              <a:rPr lang="en-US" sz="6400" b="1">
                <a:effectLst>
                  <a:outerShdw blurRad="38100" dist="38100" dir="2700000" algn="tl">
                    <a:srgbClr val="000000"/>
                  </a:outerShdw>
                </a:effectLst>
                <a:latin typeface="Helvetica Neue" charset="0"/>
                <a:ea typeface="Helvetica Neue" charset="0"/>
                <a:cs typeface="Helvetica Neue" charset="0"/>
                <a:sym typeface="Helvetica Neue" charset="0"/>
              </a:rPr>
              <a:t>Eden</a:t>
            </a:r>
          </a:p>
        </p:txBody>
      </p:sp>
    </p:spTree>
  </p:cSld>
  <p:clrMapOvr>
    <a:masterClrMapping/>
  </p:clrMapOvr>
  <p:transition spd="slow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entr" presetSubtype="194606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4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8" presetID="0" presetClass="entr" presetSubtype="194606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4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466" grpId="0" autoUpdateAnimBg="0"/>
      <p:bldP spid="62470" grpId="0" autoUpdateAnimBg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3489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711200"/>
            <a:ext cx="16344900" cy="1048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3490" name="Rectangle 2"/>
          <p:cNvSpPr>
            <a:spLocks/>
          </p:cNvSpPr>
          <p:nvPr/>
        </p:nvSpPr>
        <p:spPr bwMode="auto">
          <a:xfrm>
            <a:off x="2514600" y="939800"/>
            <a:ext cx="7962900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60379" bIns="0" anchor="b"/>
          <a:lstStyle>
            <a:lvl1pPr marL="60325" algn="l">
              <a:defRPr sz="1200">
                <a:solidFill>
                  <a:schemeClr val="tx1"/>
                </a:solidFill>
                <a:latin typeface="Gill Sans" charset="0"/>
              </a:defRPr>
            </a:lvl1pPr>
            <a:lvl2pPr algn="l">
              <a:defRPr sz="1200">
                <a:solidFill>
                  <a:schemeClr val="tx1"/>
                </a:solidFill>
                <a:latin typeface="Gill Sans" charset="0"/>
              </a:defRPr>
            </a:lvl2pPr>
            <a:lvl3pPr algn="l">
              <a:defRPr sz="1200">
                <a:solidFill>
                  <a:schemeClr val="tx1"/>
                </a:solidFill>
                <a:latin typeface="Gill Sans" charset="0"/>
              </a:defRPr>
            </a:lvl3pPr>
            <a:lvl4pPr algn="l">
              <a:defRPr sz="1200">
                <a:solidFill>
                  <a:schemeClr val="tx1"/>
                </a:solidFill>
                <a:latin typeface="Gill Sans" charset="0"/>
              </a:defRPr>
            </a:lvl4pPr>
            <a:lvl5pPr algn="l">
              <a:defRPr sz="1200">
                <a:solidFill>
                  <a:schemeClr val="tx1"/>
                </a:solidFill>
                <a:latin typeface="Gill Sans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9pPr>
          </a:lstStyle>
          <a:p>
            <a:r>
              <a:rPr lang="en-US" sz="6800" b="1">
                <a:solidFill>
                  <a:srgbClr val="FFFF33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Helvetica Neue" charset="0"/>
                <a:ea typeface="Helvetica Neue" charset="0"/>
                <a:cs typeface="Helvetica Neue" charset="0"/>
                <a:sym typeface="Helvetica Neue" charset="0"/>
              </a:rPr>
              <a:t>Adam: physical life</a:t>
            </a:r>
            <a:r>
              <a:rPr lang="en-US" sz="8200" b="1">
                <a:solidFill>
                  <a:srgbClr val="FFF545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Helvetica Neue" charset="0"/>
                <a:ea typeface="Helvetica Neue" charset="0"/>
                <a:cs typeface="Helvetica Neue" charset="0"/>
                <a:sym typeface="Helvetica Neue" charset="0"/>
              </a:rPr>
              <a:t> </a:t>
            </a:r>
          </a:p>
        </p:txBody>
      </p:sp>
    </p:spTree>
  </p:cSld>
  <p:clrMapOvr>
    <a:masterClrMapping/>
  </p:clrMapOvr>
  <p:transition spd="slow">
    <p:dissolv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513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711200"/>
            <a:ext cx="16344900" cy="1048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79999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>
                    <a:alpha val="79999"/>
                  </a:srgbClr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4514" name="Rectangle 2"/>
          <p:cNvSpPr>
            <a:spLocks/>
          </p:cNvSpPr>
          <p:nvPr/>
        </p:nvSpPr>
        <p:spPr bwMode="auto">
          <a:xfrm>
            <a:off x="1320800" y="3086100"/>
            <a:ext cx="9842500" cy="541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56605" bIns="0"/>
          <a:lstStyle>
            <a:lvl1pPr marL="398463" indent="-342900" algn="l">
              <a:defRPr sz="1200">
                <a:solidFill>
                  <a:schemeClr val="tx1"/>
                </a:solidFill>
                <a:latin typeface="Gill Sans" charset="0"/>
              </a:defRPr>
            </a:lvl1pPr>
            <a:lvl2pPr algn="l">
              <a:defRPr sz="1200">
                <a:solidFill>
                  <a:schemeClr val="tx1"/>
                </a:solidFill>
                <a:latin typeface="Gill Sans" charset="0"/>
              </a:defRPr>
            </a:lvl2pPr>
            <a:lvl3pPr algn="l">
              <a:defRPr sz="1200">
                <a:solidFill>
                  <a:schemeClr val="tx1"/>
                </a:solidFill>
                <a:latin typeface="Gill Sans" charset="0"/>
              </a:defRPr>
            </a:lvl3pPr>
            <a:lvl4pPr algn="l">
              <a:defRPr sz="1200">
                <a:solidFill>
                  <a:schemeClr val="tx1"/>
                </a:solidFill>
                <a:latin typeface="Gill Sans" charset="0"/>
              </a:defRPr>
            </a:lvl4pPr>
            <a:lvl5pPr algn="l">
              <a:defRPr sz="1200">
                <a:solidFill>
                  <a:schemeClr val="tx1"/>
                </a:solidFill>
                <a:latin typeface="Gill Sans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9pPr>
          </a:lstStyle>
          <a:p>
            <a:pPr>
              <a:lnSpc>
                <a:spcPct val="90000"/>
              </a:lnSpc>
              <a:spcBef>
                <a:spcPts val="3600"/>
              </a:spcBef>
              <a:buSzPct val="100000"/>
              <a:buFontTx/>
              <a:buBlip>
                <a:blip r:embed="rId4"/>
              </a:buBlip>
            </a:pPr>
            <a:r>
              <a:rPr lang="en-US" sz="5000">
                <a:solidFill>
                  <a:srgbClr val="FFFF33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Helvetica Neue Medium" charset="0"/>
                <a:ea typeface="Helvetica Neue Medium" charset="0"/>
                <a:cs typeface="Helvetica Neue Medium" charset="0"/>
                <a:sym typeface="Helvetica Neue Medium" charset="0"/>
              </a:rPr>
              <a:t>  </a:t>
            </a:r>
            <a:r>
              <a:rPr lang="en-US" sz="5000">
                <a:effectLst>
                  <a:outerShdw blurRad="38100" dist="38100" dir="2700000" algn="tl">
                    <a:srgbClr val="000000"/>
                  </a:outerShdw>
                </a:effectLst>
                <a:latin typeface="Helvetica Neue Medium" charset="0"/>
                <a:ea typeface="Helvetica Neue Medium" charset="0"/>
                <a:cs typeface="Helvetica Neue Medium" charset="0"/>
                <a:sym typeface="Helvetica Neue Medium" charset="0"/>
              </a:rPr>
              <a:t>created outside of Eden</a:t>
            </a:r>
            <a:endParaRPr lang="en-US" sz="5000">
              <a:solidFill>
                <a:srgbClr val="FFFF33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Helvetica Neue Medium" charset="0"/>
              <a:ea typeface="Lucida Grande" charset="0"/>
              <a:cs typeface="Lucida Grande" charset="0"/>
              <a:sym typeface="Helvetica Neue Medium" charset="0"/>
            </a:endParaRPr>
          </a:p>
          <a:p>
            <a:pPr>
              <a:lnSpc>
                <a:spcPct val="90000"/>
              </a:lnSpc>
              <a:spcBef>
                <a:spcPts val="3600"/>
              </a:spcBef>
              <a:buSzPct val="100000"/>
              <a:buFontTx/>
              <a:buChar char="•"/>
            </a:pPr>
            <a:r>
              <a:rPr lang="en-US" sz="5000">
                <a:solidFill>
                  <a:srgbClr val="FFFF33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Helvetica Neue Medium" charset="0"/>
                <a:ea typeface="Lucida Grande" charset="0"/>
                <a:cs typeface="Lucida Grande" charset="0"/>
                <a:sym typeface="Helvetica Neue Medium" charset="0"/>
              </a:rPr>
              <a:t>  </a:t>
            </a:r>
            <a:r>
              <a:rPr lang="en-US" sz="5000">
                <a:effectLst>
                  <a:outerShdw blurRad="38100" dist="38100" dir="2700000" algn="tl">
                    <a:srgbClr val="000000"/>
                  </a:outerShdw>
                </a:effectLst>
                <a:latin typeface="Helvetica Neue Medium" charset="0"/>
                <a:ea typeface="Helvetica Neue Medium" charset="0"/>
                <a:cs typeface="Helvetica Neue Medium" charset="0"/>
                <a:sym typeface="Helvetica Neue Medium" charset="0"/>
              </a:rPr>
              <a:t>watched Eden’s trees grow</a:t>
            </a:r>
            <a:endParaRPr lang="en-US" sz="5000">
              <a:solidFill>
                <a:srgbClr val="FFFF33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Helvetica Neue Medium" charset="0"/>
              <a:ea typeface="Lucida Grande" charset="0"/>
              <a:cs typeface="Lucida Grande" charset="0"/>
              <a:sym typeface="Helvetica Neue Medium" charset="0"/>
            </a:endParaRPr>
          </a:p>
          <a:p>
            <a:pPr>
              <a:lnSpc>
                <a:spcPct val="90000"/>
              </a:lnSpc>
              <a:spcBef>
                <a:spcPts val="3600"/>
              </a:spcBef>
              <a:buSzPct val="100000"/>
              <a:buFontTx/>
              <a:buChar char="•"/>
            </a:pPr>
            <a:r>
              <a:rPr lang="en-US" sz="5000">
                <a:solidFill>
                  <a:srgbClr val="FFFF33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Helvetica Neue Medium" charset="0"/>
                <a:ea typeface="Lucida Grande" charset="0"/>
                <a:cs typeface="Lucida Grande" charset="0"/>
                <a:sym typeface="Helvetica Neue Medium" charset="0"/>
              </a:rPr>
              <a:t>  </a:t>
            </a:r>
            <a:r>
              <a:rPr lang="en-US" sz="5000">
                <a:effectLst>
                  <a:outerShdw blurRad="38100" dist="38100" dir="2700000" algn="tl">
                    <a:srgbClr val="000000"/>
                  </a:outerShdw>
                </a:effectLst>
                <a:latin typeface="Helvetica Neue Medium" charset="0"/>
                <a:ea typeface="Helvetica Neue Medium" charset="0"/>
                <a:cs typeface="Helvetica Neue Medium" charset="0"/>
                <a:sym typeface="Helvetica Neue Medium" charset="0"/>
              </a:rPr>
              <a:t>tended the Garden</a:t>
            </a:r>
          </a:p>
          <a:p>
            <a:pPr>
              <a:lnSpc>
                <a:spcPct val="90000"/>
              </a:lnSpc>
              <a:spcBef>
                <a:spcPts val="3600"/>
              </a:spcBef>
              <a:buSzPct val="100000"/>
              <a:buFontTx/>
              <a:buChar char="•"/>
            </a:pPr>
            <a:r>
              <a:rPr lang="en-US" sz="5000">
                <a:effectLst>
                  <a:outerShdw blurRad="38100" dist="38100" dir="2700000" algn="tl">
                    <a:srgbClr val="000000"/>
                  </a:outerShdw>
                </a:effectLst>
                <a:latin typeface="Helvetica Neue Medium" charset="0"/>
                <a:ea typeface="Helvetica Neue Medium" charset="0"/>
                <a:cs typeface="Helvetica Neue Medium" charset="0"/>
                <a:sym typeface="Helvetica Neue Medium" charset="0"/>
              </a:rPr>
              <a:t>  received pleasure and some satisfaction from the Garden</a:t>
            </a:r>
          </a:p>
        </p:txBody>
      </p:sp>
      <p:sp>
        <p:nvSpPr>
          <p:cNvPr id="64515" name="Rectangle 3"/>
          <p:cNvSpPr>
            <a:spLocks/>
          </p:cNvSpPr>
          <p:nvPr/>
        </p:nvSpPr>
        <p:spPr bwMode="auto">
          <a:xfrm>
            <a:off x="2514600" y="939800"/>
            <a:ext cx="7962900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60379" bIns="0" anchor="b"/>
          <a:lstStyle>
            <a:lvl1pPr marL="60325" algn="l">
              <a:defRPr sz="1200">
                <a:solidFill>
                  <a:schemeClr val="tx1"/>
                </a:solidFill>
                <a:latin typeface="Gill Sans" charset="0"/>
              </a:defRPr>
            </a:lvl1pPr>
            <a:lvl2pPr algn="l">
              <a:defRPr sz="1200">
                <a:solidFill>
                  <a:schemeClr val="tx1"/>
                </a:solidFill>
                <a:latin typeface="Gill Sans" charset="0"/>
              </a:defRPr>
            </a:lvl2pPr>
            <a:lvl3pPr algn="l">
              <a:defRPr sz="1200">
                <a:solidFill>
                  <a:schemeClr val="tx1"/>
                </a:solidFill>
                <a:latin typeface="Gill Sans" charset="0"/>
              </a:defRPr>
            </a:lvl3pPr>
            <a:lvl4pPr algn="l">
              <a:defRPr sz="1200">
                <a:solidFill>
                  <a:schemeClr val="tx1"/>
                </a:solidFill>
                <a:latin typeface="Gill Sans" charset="0"/>
              </a:defRPr>
            </a:lvl4pPr>
            <a:lvl5pPr algn="l">
              <a:defRPr sz="1200">
                <a:solidFill>
                  <a:schemeClr val="tx1"/>
                </a:solidFill>
                <a:latin typeface="Gill Sans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9pPr>
          </a:lstStyle>
          <a:p>
            <a:r>
              <a:rPr lang="en-US" sz="6800" b="1">
                <a:solidFill>
                  <a:srgbClr val="FFFF33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Helvetica Neue" charset="0"/>
                <a:ea typeface="Helvetica Neue" charset="0"/>
                <a:cs typeface="Helvetica Neue" charset="0"/>
                <a:sym typeface="Helvetica Neue" charset="0"/>
              </a:rPr>
              <a:t>Adam: physical life</a:t>
            </a:r>
            <a:r>
              <a:rPr lang="en-US" sz="8200" b="1">
                <a:solidFill>
                  <a:srgbClr val="FFF545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Helvetica Neue" charset="0"/>
                <a:ea typeface="Helvetica Neue" charset="0"/>
                <a:cs typeface="Helvetica Neue" charset="0"/>
                <a:sym typeface="Helvetica Neue" charset="0"/>
              </a:rPr>
              <a:t> </a:t>
            </a:r>
          </a:p>
        </p:txBody>
      </p:sp>
    </p:spTree>
  </p:cSld>
  <p:clrMapOvr>
    <a:masterClrMapping/>
  </p:clrMapOvr>
  <p:transition spd="slow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45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45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645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645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4514" grpId="0" build="p" autoUpdateAnimBg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3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4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5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6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7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8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9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30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3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3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33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34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35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36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37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38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39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40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4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4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43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44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45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Title &amp; Bullets copy 5">
  <a:themeElements>
    <a:clrScheme name="">
      <a:dk1>
        <a:srgbClr val="000000"/>
      </a:dk1>
      <a:lt1>
        <a:srgbClr val="FFFFFF"/>
      </a:lt1>
      <a:dk2>
        <a:srgbClr val="000000"/>
      </a:dk2>
      <a:lt2>
        <a:srgbClr val="000000"/>
      </a:lt2>
      <a:accent1>
        <a:srgbClr val="BBE0E3"/>
      </a:accent1>
      <a:accent2>
        <a:srgbClr val="333399"/>
      </a:accent2>
      <a:accent3>
        <a:srgbClr val="AAAAAA"/>
      </a:accent3>
      <a:accent4>
        <a:srgbClr val="DADADA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Title &amp; Bullets copy 5">
      <a:majorFont>
        <a:latin typeface="Gill Sans"/>
        <a:ea typeface="ヒラギノ角ゴ ProN W3"/>
        <a:cs typeface="ヒラギノ角ゴ ProN W3"/>
      </a:majorFont>
      <a:minorFont>
        <a:latin typeface="Gill Sans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>
          <a:noFill/>
        </a:ln>
        <a:effectLst/>
        <a:extLst>
          <a:ext uri="{91240B29-F687-4F45-9708-019B960494DF}">
            <a14:hiddenLine xmlns:a14="http://schemas.microsoft.com/office/drawing/2010/main" w="254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 smtClean="0">
            <a:ln>
              <a:noFill/>
            </a:ln>
            <a:solidFill>
              <a:srgbClr val="FFFFFF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>
          <a:noFill/>
        </a:ln>
        <a:effectLst/>
        <a:extLst>
          <a:ext uri="{91240B29-F687-4F45-9708-019B960494DF}">
            <a14:hiddenLine xmlns:a14="http://schemas.microsoft.com/office/drawing/2010/main" w="254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 smtClean="0">
            <a:ln>
              <a:noFill/>
            </a:ln>
            <a:solidFill>
              <a:srgbClr val="FFFFFF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lnDef>
  </a:objectDefaults>
  <a:extraClrSchemeLst>
    <a:extraClrScheme>
      <a:clrScheme name="Title &amp; Bullets copy 5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0.xml><?xml version="1.0" encoding="utf-8"?>
<a:theme xmlns:a="http://schemas.openxmlformats.org/drawingml/2006/main" name="Title, Bullets &amp; Photo">
  <a:themeElements>
    <a:clrScheme name="">
      <a:dk1>
        <a:srgbClr val="808080"/>
      </a:dk1>
      <a:lt1>
        <a:srgbClr val="FFFFFF"/>
      </a:lt1>
      <a:dk2>
        <a:srgbClr val="000000"/>
      </a:dk2>
      <a:lt2>
        <a:srgbClr val="000000"/>
      </a:lt2>
      <a:accent1>
        <a:srgbClr val="BBE0E3"/>
      </a:accent1>
      <a:accent2>
        <a:srgbClr val="333399"/>
      </a:accent2>
      <a:accent3>
        <a:srgbClr val="AAAAAA"/>
      </a:accent3>
      <a:accent4>
        <a:srgbClr val="DADADA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Title, Bullets &amp; Photo">
      <a:majorFont>
        <a:latin typeface="Gill Sans"/>
        <a:ea typeface="ヒラギノ角ゴ ProN W3"/>
        <a:cs typeface="ヒラギノ角ゴ ProN W3"/>
      </a:majorFont>
      <a:minorFont>
        <a:latin typeface="Gill Sans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>
          <a:noFill/>
        </a:ln>
        <a:effectLst/>
        <a:extLst>
          <a:ext uri="{91240B29-F687-4F45-9708-019B960494DF}">
            <a14:hiddenLine xmlns:a14="http://schemas.microsoft.com/office/drawing/2010/main" w="254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 smtClean="0">
            <a:ln>
              <a:noFill/>
            </a:ln>
            <a:solidFill>
              <a:srgbClr val="FFFFFF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>
          <a:noFill/>
        </a:ln>
        <a:effectLst/>
        <a:extLst>
          <a:ext uri="{91240B29-F687-4F45-9708-019B960494DF}">
            <a14:hiddenLine xmlns:a14="http://schemas.microsoft.com/office/drawing/2010/main" w="254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 smtClean="0">
            <a:ln>
              <a:noFill/>
            </a:ln>
            <a:solidFill>
              <a:srgbClr val="FFFFFF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lnDef>
  </a:objectDefaults>
  <a:extraClrSchemeLst>
    <a:extraClrScheme>
      <a:clrScheme name="Title, Bullets &amp; Phot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1.xml><?xml version="1.0" encoding="utf-8"?>
<a:theme xmlns:a="http://schemas.openxmlformats.org/drawingml/2006/main" name="Title &amp; Bullets">
  <a:themeElements>
    <a:clrScheme name="">
      <a:dk1>
        <a:srgbClr val="000000"/>
      </a:dk1>
      <a:lt1>
        <a:srgbClr val="FFFFFF"/>
      </a:lt1>
      <a:dk2>
        <a:srgbClr val="000000"/>
      </a:dk2>
      <a:lt2>
        <a:srgbClr val="000000"/>
      </a:lt2>
      <a:accent1>
        <a:srgbClr val="BBE0E3"/>
      </a:accent1>
      <a:accent2>
        <a:srgbClr val="333399"/>
      </a:accent2>
      <a:accent3>
        <a:srgbClr val="AAAAAA"/>
      </a:accent3>
      <a:accent4>
        <a:srgbClr val="DADADA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Title &amp; Bullets">
      <a:majorFont>
        <a:latin typeface="Helvetica Neue"/>
        <a:ea typeface="ヒラギノ角ゴ ProN W3"/>
        <a:cs typeface="ヒラギノ角ゴ ProN W3"/>
      </a:majorFont>
      <a:minorFont>
        <a:latin typeface="Helvetica Neue Light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>
          <a:noFill/>
        </a:ln>
        <a:effectLst/>
        <a:extLst>
          <a:ext uri="{91240B29-F687-4F45-9708-019B960494DF}">
            <a14:hiddenLine xmlns:a14="http://schemas.microsoft.com/office/drawing/2010/main" w="254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 smtClean="0">
            <a:ln>
              <a:noFill/>
            </a:ln>
            <a:solidFill>
              <a:srgbClr val="FFFFFF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>
          <a:noFill/>
        </a:ln>
        <a:effectLst/>
        <a:extLst>
          <a:ext uri="{91240B29-F687-4F45-9708-019B960494DF}">
            <a14:hiddenLine xmlns:a14="http://schemas.microsoft.com/office/drawing/2010/main" w="254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 smtClean="0">
            <a:ln>
              <a:noFill/>
            </a:ln>
            <a:solidFill>
              <a:srgbClr val="FFFFFF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lnDef>
  </a:objectDefaults>
  <a:extraClrSchemeLst>
    <a:extraClrScheme>
      <a:clrScheme name="Title &amp; Bullets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2.xml><?xml version="1.0" encoding="utf-8"?>
<a:theme xmlns:a="http://schemas.openxmlformats.org/drawingml/2006/main" name="Title - Center">
  <a:themeElements>
    <a:clrScheme name="">
      <a:dk1>
        <a:srgbClr val="808080"/>
      </a:dk1>
      <a:lt1>
        <a:srgbClr val="FFFFFF"/>
      </a:lt1>
      <a:dk2>
        <a:srgbClr val="000000"/>
      </a:dk2>
      <a:lt2>
        <a:srgbClr val="000000"/>
      </a:lt2>
      <a:accent1>
        <a:srgbClr val="BBE0E3"/>
      </a:accent1>
      <a:accent2>
        <a:srgbClr val="333399"/>
      </a:accent2>
      <a:accent3>
        <a:srgbClr val="AAAAAA"/>
      </a:accent3>
      <a:accent4>
        <a:srgbClr val="DADADA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Title - Center">
      <a:majorFont>
        <a:latin typeface="Gill Sans"/>
        <a:ea typeface="ヒラギノ角ゴ ProN W3"/>
        <a:cs typeface="ヒラギノ角ゴ ProN W3"/>
      </a:majorFont>
      <a:minorFont>
        <a:latin typeface="Gill Sans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>
          <a:noFill/>
        </a:ln>
        <a:effectLst/>
        <a:extLst>
          <a:ext uri="{91240B29-F687-4F45-9708-019B960494DF}">
            <a14:hiddenLine xmlns:a14="http://schemas.microsoft.com/office/drawing/2010/main" w="254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 smtClean="0">
            <a:ln>
              <a:noFill/>
            </a:ln>
            <a:solidFill>
              <a:srgbClr val="FFFFFF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>
          <a:noFill/>
        </a:ln>
        <a:effectLst/>
        <a:extLst>
          <a:ext uri="{91240B29-F687-4F45-9708-019B960494DF}">
            <a14:hiddenLine xmlns:a14="http://schemas.microsoft.com/office/drawing/2010/main" w="254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 smtClean="0">
            <a:ln>
              <a:noFill/>
            </a:ln>
            <a:solidFill>
              <a:srgbClr val="FFFFFF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lnDef>
  </a:objectDefaults>
  <a:extraClrSchemeLst>
    <a:extraClrScheme>
      <a:clrScheme name="Title - Center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3.xml><?xml version="1.0" encoding="utf-8"?>
<a:theme xmlns:a="http://schemas.openxmlformats.org/drawingml/2006/main" name="Title &amp; Bullets copy 16">
  <a:themeElements>
    <a:clrScheme name="">
      <a:dk1>
        <a:srgbClr val="000000"/>
      </a:dk1>
      <a:lt1>
        <a:srgbClr val="FFFFFF"/>
      </a:lt1>
      <a:dk2>
        <a:srgbClr val="000000"/>
      </a:dk2>
      <a:lt2>
        <a:srgbClr val="000000"/>
      </a:lt2>
      <a:accent1>
        <a:srgbClr val="BBE0E3"/>
      </a:accent1>
      <a:accent2>
        <a:srgbClr val="333399"/>
      </a:accent2>
      <a:accent3>
        <a:srgbClr val="AAAAAA"/>
      </a:accent3>
      <a:accent4>
        <a:srgbClr val="DADADA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Title &amp; Bullets copy 16">
      <a:majorFont>
        <a:latin typeface="Helvetica Neue"/>
        <a:ea typeface="ヒラギノ角ゴ ProN W3"/>
        <a:cs typeface="ヒラギノ角ゴ ProN W3"/>
      </a:majorFont>
      <a:minorFont>
        <a:latin typeface="Helvetica Neue Light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>
          <a:noFill/>
        </a:ln>
        <a:effectLst/>
        <a:extLst>
          <a:ext uri="{91240B29-F687-4F45-9708-019B960494DF}">
            <a14:hiddenLine xmlns:a14="http://schemas.microsoft.com/office/drawing/2010/main" w="254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 smtClean="0">
            <a:ln>
              <a:noFill/>
            </a:ln>
            <a:solidFill>
              <a:srgbClr val="FFFFFF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>
          <a:noFill/>
        </a:ln>
        <a:effectLst/>
        <a:extLst>
          <a:ext uri="{91240B29-F687-4F45-9708-019B960494DF}">
            <a14:hiddenLine xmlns:a14="http://schemas.microsoft.com/office/drawing/2010/main" w="254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 smtClean="0">
            <a:ln>
              <a:noFill/>
            </a:ln>
            <a:solidFill>
              <a:srgbClr val="FFFFFF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lnDef>
  </a:objectDefaults>
  <a:extraClrSchemeLst>
    <a:extraClrScheme>
      <a:clrScheme name="Title &amp; Bullets copy 16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4.xml><?xml version="1.0" encoding="utf-8"?>
<a:theme xmlns:a="http://schemas.openxmlformats.org/drawingml/2006/main" name="Title &amp; Bullets copy 17">
  <a:themeElements>
    <a:clrScheme name="">
      <a:dk1>
        <a:srgbClr val="000000"/>
      </a:dk1>
      <a:lt1>
        <a:srgbClr val="FFFFFF"/>
      </a:lt1>
      <a:dk2>
        <a:srgbClr val="000000"/>
      </a:dk2>
      <a:lt2>
        <a:srgbClr val="000000"/>
      </a:lt2>
      <a:accent1>
        <a:srgbClr val="BBE0E3"/>
      </a:accent1>
      <a:accent2>
        <a:srgbClr val="333399"/>
      </a:accent2>
      <a:accent3>
        <a:srgbClr val="AAAAAA"/>
      </a:accent3>
      <a:accent4>
        <a:srgbClr val="DADADA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Title &amp; Bullets copy 17">
      <a:majorFont>
        <a:latin typeface="Helvetica Neue"/>
        <a:ea typeface="ヒラギノ角ゴ ProN W3"/>
        <a:cs typeface="ヒラギノ角ゴ ProN W3"/>
      </a:majorFont>
      <a:minorFont>
        <a:latin typeface="Helvetica Neue Light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>
          <a:noFill/>
        </a:ln>
        <a:effectLst/>
        <a:extLst>
          <a:ext uri="{91240B29-F687-4F45-9708-019B960494DF}">
            <a14:hiddenLine xmlns:a14="http://schemas.microsoft.com/office/drawing/2010/main" w="254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 smtClean="0">
            <a:ln>
              <a:noFill/>
            </a:ln>
            <a:solidFill>
              <a:srgbClr val="FFFFFF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>
          <a:noFill/>
        </a:ln>
        <a:effectLst/>
        <a:extLst>
          <a:ext uri="{91240B29-F687-4F45-9708-019B960494DF}">
            <a14:hiddenLine xmlns:a14="http://schemas.microsoft.com/office/drawing/2010/main" w="254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 smtClean="0">
            <a:ln>
              <a:noFill/>
            </a:ln>
            <a:solidFill>
              <a:srgbClr val="FFFFFF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lnDef>
  </a:objectDefaults>
  <a:extraClrSchemeLst>
    <a:extraClrScheme>
      <a:clrScheme name="Title &amp; Bullets copy 17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5.xml><?xml version="1.0" encoding="utf-8"?>
<a:theme xmlns:a="http://schemas.openxmlformats.org/drawingml/2006/main" name="Title &amp; Bullets copy 18">
  <a:themeElements>
    <a:clrScheme name="">
      <a:dk1>
        <a:srgbClr val="000000"/>
      </a:dk1>
      <a:lt1>
        <a:srgbClr val="FFFFFF"/>
      </a:lt1>
      <a:dk2>
        <a:srgbClr val="000000"/>
      </a:dk2>
      <a:lt2>
        <a:srgbClr val="000000"/>
      </a:lt2>
      <a:accent1>
        <a:srgbClr val="BBE0E3"/>
      </a:accent1>
      <a:accent2>
        <a:srgbClr val="333399"/>
      </a:accent2>
      <a:accent3>
        <a:srgbClr val="AAAAAA"/>
      </a:accent3>
      <a:accent4>
        <a:srgbClr val="DADADA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Title &amp; Bullets copy 18">
      <a:majorFont>
        <a:latin typeface="Helvetica Neue"/>
        <a:ea typeface="ヒラギノ角ゴ ProN W3"/>
        <a:cs typeface="ヒラギノ角ゴ ProN W3"/>
      </a:majorFont>
      <a:minorFont>
        <a:latin typeface="Helvetica Neue Light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>
          <a:noFill/>
        </a:ln>
        <a:effectLst/>
        <a:extLst>
          <a:ext uri="{91240B29-F687-4F45-9708-019B960494DF}">
            <a14:hiddenLine xmlns:a14="http://schemas.microsoft.com/office/drawing/2010/main" w="254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 smtClean="0">
            <a:ln>
              <a:noFill/>
            </a:ln>
            <a:solidFill>
              <a:srgbClr val="FFFFFF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>
          <a:noFill/>
        </a:ln>
        <a:effectLst/>
        <a:extLst>
          <a:ext uri="{91240B29-F687-4F45-9708-019B960494DF}">
            <a14:hiddenLine xmlns:a14="http://schemas.microsoft.com/office/drawing/2010/main" w="254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 smtClean="0">
            <a:ln>
              <a:noFill/>
            </a:ln>
            <a:solidFill>
              <a:srgbClr val="FFFFFF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lnDef>
  </a:objectDefaults>
  <a:extraClrSchemeLst>
    <a:extraClrScheme>
      <a:clrScheme name="Title &amp; Bullets copy 18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6.xml><?xml version="1.0" encoding="utf-8"?>
<a:theme xmlns:a="http://schemas.openxmlformats.org/drawingml/2006/main" name="Title &amp; Bullets copy">
  <a:themeElements>
    <a:clrScheme name="">
      <a:dk1>
        <a:srgbClr val="000000"/>
      </a:dk1>
      <a:lt1>
        <a:srgbClr val="FFFFFF"/>
      </a:lt1>
      <a:dk2>
        <a:srgbClr val="000000"/>
      </a:dk2>
      <a:lt2>
        <a:srgbClr val="000000"/>
      </a:lt2>
      <a:accent1>
        <a:srgbClr val="BBE0E3"/>
      </a:accent1>
      <a:accent2>
        <a:srgbClr val="333399"/>
      </a:accent2>
      <a:accent3>
        <a:srgbClr val="AAAAAA"/>
      </a:accent3>
      <a:accent4>
        <a:srgbClr val="DADADA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Title &amp; Bullets copy">
      <a:majorFont>
        <a:latin typeface="Helvetica Neue"/>
        <a:ea typeface="ヒラギノ角ゴ ProN W3"/>
        <a:cs typeface="ヒラギノ角ゴ ProN W3"/>
      </a:majorFont>
      <a:minorFont>
        <a:latin typeface="Helvetica Neue Light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>
          <a:noFill/>
        </a:ln>
        <a:effectLst/>
        <a:extLst>
          <a:ext uri="{91240B29-F687-4F45-9708-019B960494DF}">
            <a14:hiddenLine xmlns:a14="http://schemas.microsoft.com/office/drawing/2010/main" w="254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 smtClean="0">
            <a:ln>
              <a:noFill/>
            </a:ln>
            <a:solidFill>
              <a:srgbClr val="FFFFFF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>
          <a:noFill/>
        </a:ln>
        <a:effectLst/>
        <a:extLst>
          <a:ext uri="{91240B29-F687-4F45-9708-019B960494DF}">
            <a14:hiddenLine xmlns:a14="http://schemas.microsoft.com/office/drawing/2010/main" w="254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 smtClean="0">
            <a:ln>
              <a:noFill/>
            </a:ln>
            <a:solidFill>
              <a:srgbClr val="FFFFFF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lnDef>
  </a:objectDefaults>
  <a:extraClrSchemeLst>
    <a:extraClrScheme>
      <a:clrScheme name="Title &amp; Bullets copy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7.xml><?xml version="1.0" encoding="utf-8"?>
<a:theme xmlns:a="http://schemas.openxmlformats.org/drawingml/2006/main" name="Title &amp; Bullets copy 1">
  <a:themeElements>
    <a:clrScheme name="">
      <a:dk1>
        <a:srgbClr val="000000"/>
      </a:dk1>
      <a:lt1>
        <a:srgbClr val="FFFFFF"/>
      </a:lt1>
      <a:dk2>
        <a:srgbClr val="000000"/>
      </a:dk2>
      <a:lt2>
        <a:srgbClr val="000000"/>
      </a:lt2>
      <a:accent1>
        <a:srgbClr val="BBE0E3"/>
      </a:accent1>
      <a:accent2>
        <a:srgbClr val="333399"/>
      </a:accent2>
      <a:accent3>
        <a:srgbClr val="AAAAAA"/>
      </a:accent3>
      <a:accent4>
        <a:srgbClr val="DADADA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Title &amp; Bullets copy 1">
      <a:majorFont>
        <a:latin typeface="Helvetica Neue"/>
        <a:ea typeface="ヒラギノ角ゴ ProN W3"/>
        <a:cs typeface="ヒラギノ角ゴ ProN W3"/>
      </a:majorFont>
      <a:minorFont>
        <a:latin typeface="Helvetica Neue Light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>
          <a:noFill/>
        </a:ln>
        <a:effectLst/>
        <a:extLst>
          <a:ext uri="{91240B29-F687-4F45-9708-019B960494DF}">
            <a14:hiddenLine xmlns:a14="http://schemas.microsoft.com/office/drawing/2010/main" w="254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 smtClean="0">
            <a:ln>
              <a:noFill/>
            </a:ln>
            <a:solidFill>
              <a:srgbClr val="FFFFFF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>
          <a:noFill/>
        </a:ln>
        <a:effectLst/>
        <a:extLst>
          <a:ext uri="{91240B29-F687-4F45-9708-019B960494DF}">
            <a14:hiddenLine xmlns:a14="http://schemas.microsoft.com/office/drawing/2010/main" w="254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 smtClean="0">
            <a:ln>
              <a:noFill/>
            </a:ln>
            <a:solidFill>
              <a:srgbClr val="FFFFFF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lnDef>
  </a:objectDefaults>
  <a:extraClrSchemeLst>
    <a:extraClrScheme>
      <a:clrScheme name="Title &amp; Bullets copy 1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8.xml><?xml version="1.0" encoding="utf-8"?>
<a:theme xmlns:a="http://schemas.openxmlformats.org/drawingml/2006/main" name="Title &amp; Bullets copy 2">
  <a:themeElements>
    <a:clrScheme name="">
      <a:dk1>
        <a:srgbClr val="000000"/>
      </a:dk1>
      <a:lt1>
        <a:srgbClr val="FFFFFF"/>
      </a:lt1>
      <a:dk2>
        <a:srgbClr val="000000"/>
      </a:dk2>
      <a:lt2>
        <a:srgbClr val="000000"/>
      </a:lt2>
      <a:accent1>
        <a:srgbClr val="BBE0E3"/>
      </a:accent1>
      <a:accent2>
        <a:srgbClr val="333399"/>
      </a:accent2>
      <a:accent3>
        <a:srgbClr val="AAAAAA"/>
      </a:accent3>
      <a:accent4>
        <a:srgbClr val="DADADA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Title &amp; Bullets copy 2">
      <a:majorFont>
        <a:latin typeface="Helvetica Neue"/>
        <a:ea typeface="ヒラギノ角ゴ ProN W3"/>
        <a:cs typeface="ヒラギノ角ゴ ProN W3"/>
      </a:majorFont>
      <a:minorFont>
        <a:latin typeface="Helvetica Neue Light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>
          <a:noFill/>
        </a:ln>
        <a:effectLst/>
        <a:extLst>
          <a:ext uri="{91240B29-F687-4F45-9708-019B960494DF}">
            <a14:hiddenLine xmlns:a14="http://schemas.microsoft.com/office/drawing/2010/main" w="254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 smtClean="0">
            <a:ln>
              <a:noFill/>
            </a:ln>
            <a:solidFill>
              <a:srgbClr val="FFFFFF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>
          <a:noFill/>
        </a:ln>
        <a:effectLst/>
        <a:extLst>
          <a:ext uri="{91240B29-F687-4F45-9708-019B960494DF}">
            <a14:hiddenLine xmlns:a14="http://schemas.microsoft.com/office/drawing/2010/main" w="254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 smtClean="0">
            <a:ln>
              <a:noFill/>
            </a:ln>
            <a:solidFill>
              <a:srgbClr val="FFFFFF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lnDef>
  </a:objectDefaults>
  <a:extraClrSchemeLst>
    <a:extraClrScheme>
      <a:clrScheme name="Title &amp; Bullets copy 2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9.xml><?xml version="1.0" encoding="utf-8"?>
<a:theme xmlns:a="http://schemas.openxmlformats.org/drawingml/2006/main" name="Title &amp; Bullets copy 3">
  <a:themeElements>
    <a:clrScheme name="">
      <a:dk1>
        <a:srgbClr val="000000"/>
      </a:dk1>
      <a:lt1>
        <a:srgbClr val="FFFFFF"/>
      </a:lt1>
      <a:dk2>
        <a:srgbClr val="000000"/>
      </a:dk2>
      <a:lt2>
        <a:srgbClr val="000000"/>
      </a:lt2>
      <a:accent1>
        <a:srgbClr val="BBE0E3"/>
      </a:accent1>
      <a:accent2>
        <a:srgbClr val="333399"/>
      </a:accent2>
      <a:accent3>
        <a:srgbClr val="AAAAAA"/>
      </a:accent3>
      <a:accent4>
        <a:srgbClr val="DADADA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Title &amp; Bullets copy 3">
      <a:majorFont>
        <a:latin typeface="Helvetica Neue"/>
        <a:ea typeface="ヒラギノ角ゴ ProN W3"/>
        <a:cs typeface="ヒラギノ角ゴ ProN W3"/>
      </a:majorFont>
      <a:minorFont>
        <a:latin typeface="Helvetica Neue Light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>
          <a:noFill/>
        </a:ln>
        <a:effectLst/>
        <a:extLst>
          <a:ext uri="{91240B29-F687-4F45-9708-019B960494DF}">
            <a14:hiddenLine xmlns:a14="http://schemas.microsoft.com/office/drawing/2010/main" w="254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 smtClean="0">
            <a:ln>
              <a:noFill/>
            </a:ln>
            <a:solidFill>
              <a:srgbClr val="FFFFFF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>
          <a:noFill/>
        </a:ln>
        <a:effectLst/>
        <a:extLst>
          <a:ext uri="{91240B29-F687-4F45-9708-019B960494DF}">
            <a14:hiddenLine xmlns:a14="http://schemas.microsoft.com/office/drawing/2010/main" w="254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 smtClean="0">
            <a:ln>
              <a:noFill/>
            </a:ln>
            <a:solidFill>
              <a:srgbClr val="FFFFFF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lnDef>
  </a:objectDefaults>
  <a:extraClrSchemeLst>
    <a:extraClrScheme>
      <a:clrScheme name="Title &amp; Bullets copy 3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itle &amp; Bullets copy 15">
  <a:themeElements>
    <a:clrScheme name="">
      <a:dk1>
        <a:srgbClr val="000000"/>
      </a:dk1>
      <a:lt1>
        <a:srgbClr val="FFFFFF"/>
      </a:lt1>
      <a:dk2>
        <a:srgbClr val="000000"/>
      </a:dk2>
      <a:lt2>
        <a:srgbClr val="000000"/>
      </a:lt2>
      <a:accent1>
        <a:srgbClr val="BBE0E3"/>
      </a:accent1>
      <a:accent2>
        <a:srgbClr val="333399"/>
      </a:accent2>
      <a:accent3>
        <a:srgbClr val="AAAAAA"/>
      </a:accent3>
      <a:accent4>
        <a:srgbClr val="DADADA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Title &amp; Bullets copy 15">
      <a:majorFont>
        <a:latin typeface="Helvetica Neue"/>
        <a:ea typeface="ヒラギノ角ゴ ProN W3"/>
        <a:cs typeface="ヒラギノ角ゴ ProN W3"/>
      </a:majorFont>
      <a:minorFont>
        <a:latin typeface="Helvetica Neue Light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>
          <a:noFill/>
        </a:ln>
        <a:effectLst/>
        <a:extLst>
          <a:ext uri="{91240B29-F687-4F45-9708-019B960494DF}">
            <a14:hiddenLine xmlns:a14="http://schemas.microsoft.com/office/drawing/2010/main" w="254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 smtClean="0">
            <a:ln>
              <a:noFill/>
            </a:ln>
            <a:solidFill>
              <a:srgbClr val="FFFFFF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>
          <a:noFill/>
        </a:ln>
        <a:effectLst/>
        <a:extLst>
          <a:ext uri="{91240B29-F687-4F45-9708-019B960494DF}">
            <a14:hiddenLine xmlns:a14="http://schemas.microsoft.com/office/drawing/2010/main" w="254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 smtClean="0">
            <a:ln>
              <a:noFill/>
            </a:ln>
            <a:solidFill>
              <a:srgbClr val="FFFFFF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lnDef>
  </a:objectDefaults>
  <a:extraClrSchemeLst>
    <a:extraClrScheme>
      <a:clrScheme name="Title &amp; Bullets copy 15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0.xml><?xml version="1.0" encoding="utf-8"?>
<a:theme xmlns:a="http://schemas.openxmlformats.org/drawingml/2006/main" name="Title &amp; Bullets copy 4">
  <a:themeElements>
    <a:clrScheme name="">
      <a:dk1>
        <a:srgbClr val="000000"/>
      </a:dk1>
      <a:lt1>
        <a:srgbClr val="FFFFFF"/>
      </a:lt1>
      <a:dk2>
        <a:srgbClr val="000000"/>
      </a:dk2>
      <a:lt2>
        <a:srgbClr val="000000"/>
      </a:lt2>
      <a:accent1>
        <a:srgbClr val="BBE0E3"/>
      </a:accent1>
      <a:accent2>
        <a:srgbClr val="333399"/>
      </a:accent2>
      <a:accent3>
        <a:srgbClr val="AAAAAA"/>
      </a:accent3>
      <a:accent4>
        <a:srgbClr val="DADADA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Title &amp; Bullets copy 4">
      <a:majorFont>
        <a:latin typeface="Helvetica Neue"/>
        <a:ea typeface="ヒラギノ角ゴ ProN W3"/>
        <a:cs typeface="ヒラギノ角ゴ ProN W3"/>
      </a:majorFont>
      <a:minorFont>
        <a:latin typeface="Helvetica Neue Light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>
          <a:noFill/>
        </a:ln>
        <a:effectLst/>
        <a:extLst>
          <a:ext uri="{91240B29-F687-4F45-9708-019B960494DF}">
            <a14:hiddenLine xmlns:a14="http://schemas.microsoft.com/office/drawing/2010/main" w="254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 smtClean="0">
            <a:ln>
              <a:noFill/>
            </a:ln>
            <a:solidFill>
              <a:srgbClr val="FFFFFF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>
          <a:noFill/>
        </a:ln>
        <a:effectLst/>
        <a:extLst>
          <a:ext uri="{91240B29-F687-4F45-9708-019B960494DF}">
            <a14:hiddenLine xmlns:a14="http://schemas.microsoft.com/office/drawing/2010/main" w="254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 smtClean="0">
            <a:ln>
              <a:noFill/>
            </a:ln>
            <a:solidFill>
              <a:srgbClr val="FFFFFF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lnDef>
  </a:objectDefaults>
  <a:extraClrSchemeLst>
    <a:extraClrScheme>
      <a:clrScheme name="Title &amp; Bullets copy 4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1.xml><?xml version="1.0" encoding="utf-8"?>
<a:theme xmlns:a="http://schemas.openxmlformats.org/drawingml/2006/main" name="Title &amp; Bullets copy 7">
  <a:themeElements>
    <a:clrScheme name="">
      <a:dk1>
        <a:srgbClr val="000000"/>
      </a:dk1>
      <a:lt1>
        <a:srgbClr val="FFFFFF"/>
      </a:lt1>
      <a:dk2>
        <a:srgbClr val="000000"/>
      </a:dk2>
      <a:lt2>
        <a:srgbClr val="000000"/>
      </a:lt2>
      <a:accent1>
        <a:srgbClr val="BBE0E3"/>
      </a:accent1>
      <a:accent2>
        <a:srgbClr val="333399"/>
      </a:accent2>
      <a:accent3>
        <a:srgbClr val="AAAAAA"/>
      </a:accent3>
      <a:accent4>
        <a:srgbClr val="DADADA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Title &amp; Bullets copy 7">
      <a:majorFont>
        <a:latin typeface="Helvetica Neue"/>
        <a:ea typeface="ヒラギノ角ゴ ProN W3"/>
        <a:cs typeface="ヒラギノ角ゴ ProN W3"/>
      </a:majorFont>
      <a:minorFont>
        <a:latin typeface="Helvetica Neue Light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>
          <a:noFill/>
        </a:ln>
        <a:effectLst/>
        <a:extLst>
          <a:ext uri="{91240B29-F687-4F45-9708-019B960494DF}">
            <a14:hiddenLine xmlns:a14="http://schemas.microsoft.com/office/drawing/2010/main" w="254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 smtClean="0">
            <a:ln>
              <a:noFill/>
            </a:ln>
            <a:solidFill>
              <a:srgbClr val="FFFFFF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>
          <a:noFill/>
        </a:ln>
        <a:effectLst/>
        <a:extLst>
          <a:ext uri="{91240B29-F687-4F45-9708-019B960494DF}">
            <a14:hiddenLine xmlns:a14="http://schemas.microsoft.com/office/drawing/2010/main" w="254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 smtClean="0">
            <a:ln>
              <a:noFill/>
            </a:ln>
            <a:solidFill>
              <a:srgbClr val="FFFFFF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lnDef>
  </a:objectDefaults>
  <a:extraClrSchemeLst>
    <a:extraClrScheme>
      <a:clrScheme name="Title &amp; Bullets copy 7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2.xml><?xml version="1.0" encoding="utf-8"?>
<a:theme xmlns:a="http://schemas.openxmlformats.org/drawingml/2006/main" name="Title &amp; Bullets copy 5">
  <a:themeElements>
    <a:clrScheme name="">
      <a:dk1>
        <a:srgbClr val="000000"/>
      </a:dk1>
      <a:lt1>
        <a:srgbClr val="FFFFFF"/>
      </a:lt1>
      <a:dk2>
        <a:srgbClr val="000000"/>
      </a:dk2>
      <a:lt2>
        <a:srgbClr val="000000"/>
      </a:lt2>
      <a:accent1>
        <a:srgbClr val="BBE0E3"/>
      </a:accent1>
      <a:accent2>
        <a:srgbClr val="333399"/>
      </a:accent2>
      <a:accent3>
        <a:srgbClr val="AAAAAA"/>
      </a:accent3>
      <a:accent4>
        <a:srgbClr val="DADADA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Title &amp; Bullets copy 5">
      <a:majorFont>
        <a:latin typeface="Helvetica Neue"/>
        <a:ea typeface="ヒラギノ角ゴ ProN W3"/>
        <a:cs typeface="ヒラギノ角ゴ ProN W3"/>
      </a:majorFont>
      <a:minorFont>
        <a:latin typeface="Helvetica Neue Light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>
          <a:noFill/>
        </a:ln>
        <a:effectLst/>
        <a:extLst>
          <a:ext uri="{91240B29-F687-4F45-9708-019B960494DF}">
            <a14:hiddenLine xmlns:a14="http://schemas.microsoft.com/office/drawing/2010/main" w="254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 smtClean="0">
            <a:ln>
              <a:noFill/>
            </a:ln>
            <a:solidFill>
              <a:srgbClr val="FFFFFF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>
          <a:noFill/>
        </a:ln>
        <a:effectLst/>
        <a:extLst>
          <a:ext uri="{91240B29-F687-4F45-9708-019B960494DF}">
            <a14:hiddenLine xmlns:a14="http://schemas.microsoft.com/office/drawing/2010/main" w="254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 smtClean="0">
            <a:ln>
              <a:noFill/>
            </a:ln>
            <a:solidFill>
              <a:srgbClr val="FFFFFF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lnDef>
  </a:objectDefaults>
  <a:extraClrSchemeLst>
    <a:extraClrScheme>
      <a:clrScheme name="Title &amp; Bullets copy 5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3.xml><?xml version="1.0" encoding="utf-8"?>
<a:theme xmlns:a="http://schemas.openxmlformats.org/drawingml/2006/main" name="Title &amp; Bullets copy 6">
  <a:themeElements>
    <a:clrScheme name="">
      <a:dk1>
        <a:srgbClr val="000000"/>
      </a:dk1>
      <a:lt1>
        <a:srgbClr val="FFFFFF"/>
      </a:lt1>
      <a:dk2>
        <a:srgbClr val="000000"/>
      </a:dk2>
      <a:lt2>
        <a:srgbClr val="000000"/>
      </a:lt2>
      <a:accent1>
        <a:srgbClr val="BBE0E3"/>
      </a:accent1>
      <a:accent2>
        <a:srgbClr val="333399"/>
      </a:accent2>
      <a:accent3>
        <a:srgbClr val="AAAAAA"/>
      </a:accent3>
      <a:accent4>
        <a:srgbClr val="DADADA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Title &amp; Bullets copy 6">
      <a:majorFont>
        <a:latin typeface="Helvetica Neue"/>
        <a:ea typeface="ヒラギノ角ゴ ProN W3"/>
        <a:cs typeface="ヒラギノ角ゴ ProN W3"/>
      </a:majorFont>
      <a:minorFont>
        <a:latin typeface="Helvetica Neue Light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>
          <a:noFill/>
        </a:ln>
        <a:effectLst/>
        <a:extLst>
          <a:ext uri="{91240B29-F687-4F45-9708-019B960494DF}">
            <a14:hiddenLine xmlns:a14="http://schemas.microsoft.com/office/drawing/2010/main" w="254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 smtClean="0">
            <a:ln>
              <a:noFill/>
            </a:ln>
            <a:solidFill>
              <a:srgbClr val="FFFFFF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>
          <a:noFill/>
        </a:ln>
        <a:effectLst/>
        <a:extLst>
          <a:ext uri="{91240B29-F687-4F45-9708-019B960494DF}">
            <a14:hiddenLine xmlns:a14="http://schemas.microsoft.com/office/drawing/2010/main" w="254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 smtClean="0">
            <a:ln>
              <a:noFill/>
            </a:ln>
            <a:solidFill>
              <a:srgbClr val="FFFFFF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lnDef>
  </a:objectDefaults>
  <a:extraClrSchemeLst>
    <a:extraClrScheme>
      <a:clrScheme name="Title &amp; Bullets copy 6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4.xml><?xml version="1.0" encoding="utf-8"?>
<a:theme xmlns:a="http://schemas.openxmlformats.org/drawingml/2006/main" name="Title &amp; Bullets copy 19">
  <a:themeElements>
    <a:clrScheme name="">
      <a:dk1>
        <a:srgbClr val="000000"/>
      </a:dk1>
      <a:lt1>
        <a:srgbClr val="FFFFFF"/>
      </a:lt1>
      <a:dk2>
        <a:srgbClr val="000000"/>
      </a:dk2>
      <a:lt2>
        <a:srgbClr val="000000"/>
      </a:lt2>
      <a:accent1>
        <a:srgbClr val="BBE0E3"/>
      </a:accent1>
      <a:accent2>
        <a:srgbClr val="333399"/>
      </a:accent2>
      <a:accent3>
        <a:srgbClr val="AAAAAA"/>
      </a:accent3>
      <a:accent4>
        <a:srgbClr val="DADADA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Title &amp; Bullets copy 19">
      <a:majorFont>
        <a:latin typeface="Helvetica Neue"/>
        <a:ea typeface="ヒラギノ角ゴ ProN W3"/>
        <a:cs typeface="ヒラギノ角ゴ ProN W3"/>
      </a:majorFont>
      <a:minorFont>
        <a:latin typeface="Helvetica Neue Light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>
          <a:noFill/>
        </a:ln>
        <a:effectLst/>
        <a:extLst>
          <a:ext uri="{91240B29-F687-4F45-9708-019B960494DF}">
            <a14:hiddenLine xmlns:a14="http://schemas.microsoft.com/office/drawing/2010/main" w="254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 smtClean="0">
            <a:ln>
              <a:noFill/>
            </a:ln>
            <a:solidFill>
              <a:srgbClr val="FFFFFF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>
          <a:noFill/>
        </a:ln>
        <a:effectLst/>
        <a:extLst>
          <a:ext uri="{91240B29-F687-4F45-9708-019B960494DF}">
            <a14:hiddenLine xmlns:a14="http://schemas.microsoft.com/office/drawing/2010/main" w="254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 smtClean="0">
            <a:ln>
              <a:noFill/>
            </a:ln>
            <a:solidFill>
              <a:srgbClr val="FFFFFF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lnDef>
  </a:objectDefaults>
  <a:extraClrSchemeLst>
    <a:extraClrScheme>
      <a:clrScheme name="Title &amp; Bullets copy 19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5.xml><?xml version="1.0" encoding="utf-8"?>
<a:theme xmlns:a="http://schemas.openxmlformats.org/drawingml/2006/main" name="Title &amp; Bullets copy 20">
  <a:themeElements>
    <a:clrScheme name="">
      <a:dk1>
        <a:srgbClr val="000000"/>
      </a:dk1>
      <a:lt1>
        <a:srgbClr val="FFFFFF"/>
      </a:lt1>
      <a:dk2>
        <a:srgbClr val="000000"/>
      </a:dk2>
      <a:lt2>
        <a:srgbClr val="000000"/>
      </a:lt2>
      <a:accent1>
        <a:srgbClr val="BBE0E3"/>
      </a:accent1>
      <a:accent2>
        <a:srgbClr val="333399"/>
      </a:accent2>
      <a:accent3>
        <a:srgbClr val="AAAAAA"/>
      </a:accent3>
      <a:accent4>
        <a:srgbClr val="DADADA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Title &amp; Bullets copy 20">
      <a:majorFont>
        <a:latin typeface="Helvetica Neue"/>
        <a:ea typeface="ヒラギノ角ゴ ProN W3"/>
        <a:cs typeface="ヒラギノ角ゴ ProN W3"/>
      </a:majorFont>
      <a:minorFont>
        <a:latin typeface="Helvetica Neue Light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>
          <a:noFill/>
        </a:ln>
        <a:effectLst/>
        <a:extLst>
          <a:ext uri="{91240B29-F687-4F45-9708-019B960494DF}">
            <a14:hiddenLine xmlns:a14="http://schemas.microsoft.com/office/drawing/2010/main" w="254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 smtClean="0">
            <a:ln>
              <a:noFill/>
            </a:ln>
            <a:solidFill>
              <a:srgbClr val="FFFFFF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>
          <a:noFill/>
        </a:ln>
        <a:effectLst/>
        <a:extLst>
          <a:ext uri="{91240B29-F687-4F45-9708-019B960494DF}">
            <a14:hiddenLine xmlns:a14="http://schemas.microsoft.com/office/drawing/2010/main" w="254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 smtClean="0">
            <a:ln>
              <a:noFill/>
            </a:ln>
            <a:solidFill>
              <a:srgbClr val="FFFFFF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lnDef>
  </a:objectDefaults>
  <a:extraClrSchemeLst>
    <a:extraClrScheme>
      <a:clrScheme name="Title &amp; Bullets copy 20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6.xml><?xml version="1.0" encoding="utf-8"?>
<a:theme xmlns:a="http://schemas.openxmlformats.org/drawingml/2006/main" name="Title &amp; Bullets copy 8">
  <a:themeElements>
    <a:clrScheme name="">
      <a:dk1>
        <a:srgbClr val="000000"/>
      </a:dk1>
      <a:lt1>
        <a:srgbClr val="FFFFFF"/>
      </a:lt1>
      <a:dk2>
        <a:srgbClr val="000000"/>
      </a:dk2>
      <a:lt2>
        <a:srgbClr val="000000"/>
      </a:lt2>
      <a:accent1>
        <a:srgbClr val="BBE0E3"/>
      </a:accent1>
      <a:accent2>
        <a:srgbClr val="333399"/>
      </a:accent2>
      <a:accent3>
        <a:srgbClr val="AAAAAA"/>
      </a:accent3>
      <a:accent4>
        <a:srgbClr val="DADADA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Title &amp; Bullets copy 8">
      <a:majorFont>
        <a:latin typeface="Helvetica Neue"/>
        <a:ea typeface="ヒラギノ角ゴ ProN W3"/>
        <a:cs typeface="ヒラギノ角ゴ ProN W3"/>
      </a:majorFont>
      <a:minorFont>
        <a:latin typeface="Helvetica Neue Light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>
          <a:noFill/>
        </a:ln>
        <a:effectLst/>
        <a:extLst>
          <a:ext uri="{91240B29-F687-4F45-9708-019B960494DF}">
            <a14:hiddenLine xmlns:a14="http://schemas.microsoft.com/office/drawing/2010/main" w="254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 smtClean="0">
            <a:ln>
              <a:noFill/>
            </a:ln>
            <a:solidFill>
              <a:srgbClr val="FFFFFF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>
          <a:noFill/>
        </a:ln>
        <a:effectLst/>
        <a:extLst>
          <a:ext uri="{91240B29-F687-4F45-9708-019B960494DF}">
            <a14:hiddenLine xmlns:a14="http://schemas.microsoft.com/office/drawing/2010/main" w="254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 smtClean="0">
            <a:ln>
              <a:noFill/>
            </a:ln>
            <a:solidFill>
              <a:srgbClr val="FFFFFF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lnDef>
  </a:objectDefaults>
  <a:extraClrSchemeLst>
    <a:extraClrScheme>
      <a:clrScheme name="Title &amp; Bullets copy 8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7.xml><?xml version="1.0" encoding="utf-8"?>
<a:theme xmlns:a="http://schemas.openxmlformats.org/drawingml/2006/main" name="Title &amp; Subtitle">
  <a:themeElements>
    <a:clrScheme name="">
      <a:dk1>
        <a:srgbClr val="808080"/>
      </a:dk1>
      <a:lt1>
        <a:srgbClr val="FFFFFF"/>
      </a:lt1>
      <a:dk2>
        <a:srgbClr val="000000"/>
      </a:dk2>
      <a:lt2>
        <a:srgbClr val="000000"/>
      </a:lt2>
      <a:accent1>
        <a:srgbClr val="BBE0E3"/>
      </a:accent1>
      <a:accent2>
        <a:srgbClr val="333399"/>
      </a:accent2>
      <a:accent3>
        <a:srgbClr val="AAAAAA"/>
      </a:accent3>
      <a:accent4>
        <a:srgbClr val="DADADA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Title &amp; Subtitle">
      <a:majorFont>
        <a:latin typeface="Gill Sans"/>
        <a:ea typeface="ヒラギノ角ゴ ProN W3"/>
        <a:cs typeface="ヒラギノ角ゴ ProN W3"/>
      </a:majorFont>
      <a:minorFont>
        <a:latin typeface="Gill Sans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>
          <a:noFill/>
        </a:ln>
        <a:effectLst/>
        <a:extLst>
          <a:ext uri="{91240B29-F687-4F45-9708-019B960494DF}">
            <a14:hiddenLine xmlns:a14="http://schemas.microsoft.com/office/drawing/2010/main" w="254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 smtClean="0">
            <a:ln>
              <a:noFill/>
            </a:ln>
            <a:solidFill>
              <a:srgbClr val="FFFFFF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>
          <a:noFill/>
        </a:ln>
        <a:effectLst/>
        <a:extLst>
          <a:ext uri="{91240B29-F687-4F45-9708-019B960494DF}">
            <a14:hiddenLine xmlns:a14="http://schemas.microsoft.com/office/drawing/2010/main" w="254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 smtClean="0">
            <a:ln>
              <a:noFill/>
            </a:ln>
            <a:solidFill>
              <a:srgbClr val="FFFFFF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lnDef>
  </a:objectDefaults>
  <a:extraClrSchemeLst>
    <a:extraClrScheme>
      <a:clrScheme name="Title &amp; Subtitl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8.xml><?xml version="1.0" encoding="utf-8"?>
<a:theme xmlns:a="http://schemas.openxmlformats.org/drawingml/2006/main" name="Title &amp; Bullets">
  <a:themeElements>
    <a:clrScheme name="">
      <a:dk1>
        <a:srgbClr val="808080"/>
      </a:dk1>
      <a:lt1>
        <a:srgbClr val="FFFFFF"/>
      </a:lt1>
      <a:dk2>
        <a:srgbClr val="000000"/>
      </a:dk2>
      <a:lt2>
        <a:srgbClr val="000000"/>
      </a:lt2>
      <a:accent1>
        <a:srgbClr val="BBE0E3"/>
      </a:accent1>
      <a:accent2>
        <a:srgbClr val="333399"/>
      </a:accent2>
      <a:accent3>
        <a:srgbClr val="AAAAAA"/>
      </a:accent3>
      <a:accent4>
        <a:srgbClr val="DADADA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Title &amp; Bullets">
      <a:majorFont>
        <a:latin typeface="Gill Sans"/>
        <a:ea typeface="ヒラギノ角ゴ ProN W3"/>
        <a:cs typeface="ヒラギノ角ゴ ProN W3"/>
      </a:majorFont>
      <a:minorFont>
        <a:latin typeface="Gill Sans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>
          <a:noFill/>
        </a:ln>
        <a:effectLst/>
        <a:extLst>
          <a:ext uri="{91240B29-F687-4F45-9708-019B960494DF}">
            <a14:hiddenLine xmlns:a14="http://schemas.microsoft.com/office/drawing/2010/main" w="254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 smtClean="0">
            <a:ln>
              <a:noFill/>
            </a:ln>
            <a:solidFill>
              <a:srgbClr val="FFFFFF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>
          <a:noFill/>
        </a:ln>
        <a:effectLst/>
        <a:extLst>
          <a:ext uri="{91240B29-F687-4F45-9708-019B960494DF}">
            <a14:hiddenLine xmlns:a14="http://schemas.microsoft.com/office/drawing/2010/main" w="254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 smtClean="0">
            <a:ln>
              <a:noFill/>
            </a:ln>
            <a:solidFill>
              <a:srgbClr val="FFFFFF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lnDef>
  </a:objectDefaults>
  <a:extraClrSchemeLst>
    <a:extraClrScheme>
      <a:clrScheme name="Title &amp; Bullets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9.xml><?xml version="1.0" encoding="utf-8"?>
<a:theme xmlns:a="http://schemas.openxmlformats.org/drawingml/2006/main" name="Title &amp; Bullets copy">
  <a:themeElements>
    <a:clrScheme name="">
      <a:dk1>
        <a:srgbClr val="808080"/>
      </a:dk1>
      <a:lt1>
        <a:srgbClr val="FFFFFF"/>
      </a:lt1>
      <a:dk2>
        <a:srgbClr val="000000"/>
      </a:dk2>
      <a:lt2>
        <a:srgbClr val="000000"/>
      </a:lt2>
      <a:accent1>
        <a:srgbClr val="BBE0E3"/>
      </a:accent1>
      <a:accent2>
        <a:srgbClr val="333399"/>
      </a:accent2>
      <a:accent3>
        <a:srgbClr val="AAAAAA"/>
      </a:accent3>
      <a:accent4>
        <a:srgbClr val="DADADA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Title &amp; Bullets copy">
      <a:majorFont>
        <a:latin typeface="Gill Sans"/>
        <a:ea typeface="ヒラギノ角ゴ ProN W3"/>
        <a:cs typeface="ヒラギノ角ゴ ProN W3"/>
      </a:majorFont>
      <a:minorFont>
        <a:latin typeface="Gill Sans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>
          <a:noFill/>
        </a:ln>
        <a:effectLst/>
        <a:extLst>
          <a:ext uri="{91240B29-F687-4F45-9708-019B960494DF}">
            <a14:hiddenLine xmlns:a14="http://schemas.microsoft.com/office/drawing/2010/main" w="254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 smtClean="0">
            <a:ln>
              <a:noFill/>
            </a:ln>
            <a:solidFill>
              <a:srgbClr val="FFFFFF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>
          <a:noFill/>
        </a:ln>
        <a:effectLst/>
        <a:extLst>
          <a:ext uri="{91240B29-F687-4F45-9708-019B960494DF}">
            <a14:hiddenLine xmlns:a14="http://schemas.microsoft.com/office/drawing/2010/main" w="254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 smtClean="0">
            <a:ln>
              <a:noFill/>
            </a:ln>
            <a:solidFill>
              <a:srgbClr val="FFFFFF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lnDef>
  </a:objectDefaults>
  <a:extraClrSchemeLst>
    <a:extraClrScheme>
      <a:clrScheme name="Title &amp; Bullets copy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Photo - Vertical">
  <a:themeElements>
    <a:clrScheme name="">
      <a:dk1>
        <a:srgbClr val="808080"/>
      </a:dk1>
      <a:lt1>
        <a:srgbClr val="FFFFFF"/>
      </a:lt1>
      <a:dk2>
        <a:srgbClr val="000000"/>
      </a:dk2>
      <a:lt2>
        <a:srgbClr val="000000"/>
      </a:lt2>
      <a:accent1>
        <a:srgbClr val="BBE0E3"/>
      </a:accent1>
      <a:accent2>
        <a:srgbClr val="333399"/>
      </a:accent2>
      <a:accent3>
        <a:srgbClr val="AAAAAA"/>
      </a:accent3>
      <a:accent4>
        <a:srgbClr val="DADADA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Photo - Vertical">
      <a:majorFont>
        <a:latin typeface="Gill Sans"/>
        <a:ea typeface="ヒラギノ角ゴ ProN W3"/>
        <a:cs typeface="ヒラギノ角ゴ ProN W3"/>
      </a:majorFont>
      <a:minorFont>
        <a:latin typeface="Gill Sans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>
          <a:noFill/>
        </a:ln>
        <a:effectLst/>
        <a:extLst>
          <a:ext uri="{91240B29-F687-4F45-9708-019B960494DF}">
            <a14:hiddenLine xmlns:a14="http://schemas.microsoft.com/office/drawing/2010/main" w="254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 smtClean="0">
            <a:ln>
              <a:noFill/>
            </a:ln>
            <a:solidFill>
              <a:srgbClr val="FFFFFF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>
          <a:noFill/>
        </a:ln>
        <a:effectLst/>
        <a:extLst>
          <a:ext uri="{91240B29-F687-4F45-9708-019B960494DF}">
            <a14:hiddenLine xmlns:a14="http://schemas.microsoft.com/office/drawing/2010/main" w="254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 smtClean="0">
            <a:ln>
              <a:noFill/>
            </a:ln>
            <a:solidFill>
              <a:srgbClr val="FFFFFF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lnDef>
  </a:objectDefaults>
  <a:extraClrSchemeLst>
    <a:extraClrScheme>
      <a:clrScheme name="Photo - Vertical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0.xml><?xml version="1.0" encoding="utf-8"?>
<a:theme xmlns:a="http://schemas.openxmlformats.org/drawingml/2006/main" name="Title &amp; Bullets copy 1">
  <a:themeElements>
    <a:clrScheme name="">
      <a:dk1>
        <a:srgbClr val="808080"/>
      </a:dk1>
      <a:lt1>
        <a:srgbClr val="FFFFFF"/>
      </a:lt1>
      <a:dk2>
        <a:srgbClr val="000000"/>
      </a:dk2>
      <a:lt2>
        <a:srgbClr val="000000"/>
      </a:lt2>
      <a:accent1>
        <a:srgbClr val="BBE0E3"/>
      </a:accent1>
      <a:accent2>
        <a:srgbClr val="333399"/>
      </a:accent2>
      <a:accent3>
        <a:srgbClr val="AAAAAA"/>
      </a:accent3>
      <a:accent4>
        <a:srgbClr val="DADADA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Title &amp; Bullets copy 1">
      <a:majorFont>
        <a:latin typeface="Gill Sans"/>
        <a:ea typeface="ヒラギノ角ゴ ProN W3"/>
        <a:cs typeface="ヒラギノ角ゴ ProN W3"/>
      </a:majorFont>
      <a:minorFont>
        <a:latin typeface="Gill Sans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>
          <a:noFill/>
        </a:ln>
        <a:effectLst/>
        <a:extLst>
          <a:ext uri="{91240B29-F687-4F45-9708-019B960494DF}">
            <a14:hiddenLine xmlns:a14="http://schemas.microsoft.com/office/drawing/2010/main" w="254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 smtClean="0">
            <a:ln>
              <a:noFill/>
            </a:ln>
            <a:solidFill>
              <a:srgbClr val="FFFFFF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>
          <a:noFill/>
        </a:ln>
        <a:effectLst/>
        <a:extLst>
          <a:ext uri="{91240B29-F687-4F45-9708-019B960494DF}">
            <a14:hiddenLine xmlns:a14="http://schemas.microsoft.com/office/drawing/2010/main" w="254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 smtClean="0">
            <a:ln>
              <a:noFill/>
            </a:ln>
            <a:solidFill>
              <a:srgbClr val="FFFFFF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lnDef>
  </a:objectDefaults>
  <a:extraClrSchemeLst>
    <a:extraClrScheme>
      <a:clrScheme name="Title &amp; Bullets copy 1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1.xml><?xml version="1.0" encoding="utf-8"?>
<a:theme xmlns:a="http://schemas.openxmlformats.org/drawingml/2006/main" name="Title &amp; Bullets copy 2">
  <a:themeElements>
    <a:clrScheme name="">
      <a:dk1>
        <a:srgbClr val="808080"/>
      </a:dk1>
      <a:lt1>
        <a:srgbClr val="FFFFFF"/>
      </a:lt1>
      <a:dk2>
        <a:srgbClr val="000000"/>
      </a:dk2>
      <a:lt2>
        <a:srgbClr val="000000"/>
      </a:lt2>
      <a:accent1>
        <a:srgbClr val="BBE0E3"/>
      </a:accent1>
      <a:accent2>
        <a:srgbClr val="333399"/>
      </a:accent2>
      <a:accent3>
        <a:srgbClr val="AAAAAA"/>
      </a:accent3>
      <a:accent4>
        <a:srgbClr val="DADADA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Title &amp; Bullets copy 2">
      <a:majorFont>
        <a:latin typeface="Gill Sans"/>
        <a:ea typeface="ヒラギノ角ゴ ProN W3"/>
        <a:cs typeface="ヒラギノ角ゴ ProN W3"/>
      </a:majorFont>
      <a:minorFont>
        <a:latin typeface="Gill Sans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>
          <a:noFill/>
        </a:ln>
        <a:effectLst/>
        <a:extLst>
          <a:ext uri="{91240B29-F687-4F45-9708-019B960494DF}">
            <a14:hiddenLine xmlns:a14="http://schemas.microsoft.com/office/drawing/2010/main" w="254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 smtClean="0">
            <a:ln>
              <a:noFill/>
            </a:ln>
            <a:solidFill>
              <a:srgbClr val="FFFFFF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>
          <a:noFill/>
        </a:ln>
        <a:effectLst/>
        <a:extLst>
          <a:ext uri="{91240B29-F687-4F45-9708-019B960494DF}">
            <a14:hiddenLine xmlns:a14="http://schemas.microsoft.com/office/drawing/2010/main" w="254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 smtClean="0">
            <a:ln>
              <a:noFill/>
            </a:ln>
            <a:solidFill>
              <a:srgbClr val="FFFFFF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lnDef>
  </a:objectDefaults>
  <a:extraClrSchemeLst>
    <a:extraClrScheme>
      <a:clrScheme name="Title &amp; Bullets copy 2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2.xml><?xml version="1.0" encoding="utf-8"?>
<a:theme xmlns:a="http://schemas.openxmlformats.org/drawingml/2006/main" name="Title &amp; Bullets copy 3">
  <a:themeElements>
    <a:clrScheme name="">
      <a:dk1>
        <a:srgbClr val="808080"/>
      </a:dk1>
      <a:lt1>
        <a:srgbClr val="FFFFFF"/>
      </a:lt1>
      <a:dk2>
        <a:srgbClr val="000000"/>
      </a:dk2>
      <a:lt2>
        <a:srgbClr val="000000"/>
      </a:lt2>
      <a:accent1>
        <a:srgbClr val="BBE0E3"/>
      </a:accent1>
      <a:accent2>
        <a:srgbClr val="333399"/>
      </a:accent2>
      <a:accent3>
        <a:srgbClr val="AAAAAA"/>
      </a:accent3>
      <a:accent4>
        <a:srgbClr val="DADADA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Title &amp; Bullets copy 3">
      <a:majorFont>
        <a:latin typeface="Gill Sans"/>
        <a:ea typeface="ヒラギノ角ゴ ProN W3"/>
        <a:cs typeface="ヒラギノ角ゴ ProN W3"/>
      </a:majorFont>
      <a:minorFont>
        <a:latin typeface="Gill Sans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>
          <a:noFill/>
        </a:ln>
        <a:effectLst/>
        <a:extLst>
          <a:ext uri="{91240B29-F687-4F45-9708-019B960494DF}">
            <a14:hiddenLine xmlns:a14="http://schemas.microsoft.com/office/drawing/2010/main" w="254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 smtClean="0">
            <a:ln>
              <a:noFill/>
            </a:ln>
            <a:solidFill>
              <a:srgbClr val="FFFFFF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>
          <a:noFill/>
        </a:ln>
        <a:effectLst/>
        <a:extLst>
          <a:ext uri="{91240B29-F687-4F45-9708-019B960494DF}">
            <a14:hiddenLine xmlns:a14="http://schemas.microsoft.com/office/drawing/2010/main" w="254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 smtClean="0">
            <a:ln>
              <a:noFill/>
            </a:ln>
            <a:solidFill>
              <a:srgbClr val="FFFFFF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lnDef>
  </a:objectDefaults>
  <a:extraClrSchemeLst>
    <a:extraClrScheme>
      <a:clrScheme name="Title &amp; Bullets copy 3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3.xml><?xml version="1.0" encoding="utf-8"?>
<a:theme xmlns:a="http://schemas.openxmlformats.org/drawingml/2006/main" name="Photo - Horizontal">
  <a:themeElements>
    <a:clrScheme name="">
      <a:dk1>
        <a:srgbClr val="808080"/>
      </a:dk1>
      <a:lt1>
        <a:srgbClr val="FFFFFF"/>
      </a:lt1>
      <a:dk2>
        <a:srgbClr val="000000"/>
      </a:dk2>
      <a:lt2>
        <a:srgbClr val="000000"/>
      </a:lt2>
      <a:accent1>
        <a:srgbClr val="BBE0E3"/>
      </a:accent1>
      <a:accent2>
        <a:srgbClr val="333399"/>
      </a:accent2>
      <a:accent3>
        <a:srgbClr val="AAAAAA"/>
      </a:accent3>
      <a:accent4>
        <a:srgbClr val="DADADA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Photo - Horizontal">
      <a:majorFont>
        <a:latin typeface="Gill Sans"/>
        <a:ea typeface="ヒラギノ角ゴ ProN W3"/>
        <a:cs typeface="ヒラギノ角ゴ ProN W3"/>
      </a:majorFont>
      <a:minorFont>
        <a:latin typeface="Gill Sans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>
          <a:noFill/>
        </a:ln>
        <a:effectLst/>
        <a:extLst>
          <a:ext uri="{91240B29-F687-4F45-9708-019B960494DF}">
            <a14:hiddenLine xmlns:a14="http://schemas.microsoft.com/office/drawing/2010/main" w="254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 smtClean="0">
            <a:ln>
              <a:noFill/>
            </a:ln>
            <a:solidFill>
              <a:srgbClr val="FFFFFF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>
          <a:noFill/>
        </a:ln>
        <a:effectLst/>
        <a:extLst>
          <a:ext uri="{91240B29-F687-4F45-9708-019B960494DF}">
            <a14:hiddenLine xmlns:a14="http://schemas.microsoft.com/office/drawing/2010/main" w="254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 smtClean="0">
            <a:ln>
              <a:noFill/>
            </a:ln>
            <a:solidFill>
              <a:srgbClr val="FFFFFF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lnDef>
  </a:objectDefaults>
  <a:extraClrSchemeLst>
    <a:extraClrScheme>
      <a:clrScheme name="Photo - Horizontal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4.xml><?xml version="1.0" encoding="utf-8"?>
<a:theme xmlns:a="http://schemas.openxmlformats.org/drawingml/2006/main" name="Photo - Horizontal Reflection">
  <a:themeElements>
    <a:clrScheme name="">
      <a:dk1>
        <a:srgbClr val="808080"/>
      </a:dk1>
      <a:lt1>
        <a:srgbClr val="FFFFFF"/>
      </a:lt1>
      <a:dk2>
        <a:srgbClr val="000000"/>
      </a:dk2>
      <a:lt2>
        <a:srgbClr val="000000"/>
      </a:lt2>
      <a:accent1>
        <a:srgbClr val="BBE0E3"/>
      </a:accent1>
      <a:accent2>
        <a:srgbClr val="333399"/>
      </a:accent2>
      <a:accent3>
        <a:srgbClr val="AAAAAA"/>
      </a:accent3>
      <a:accent4>
        <a:srgbClr val="DADADA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Photo - Horizontal Reflection">
      <a:majorFont>
        <a:latin typeface="Gill Sans"/>
        <a:ea typeface="ヒラギノ角ゴ ProN W3"/>
        <a:cs typeface="ヒラギノ角ゴ ProN W3"/>
      </a:majorFont>
      <a:minorFont>
        <a:latin typeface="Gill Sans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>
          <a:noFill/>
        </a:ln>
        <a:effectLst/>
        <a:extLst>
          <a:ext uri="{91240B29-F687-4F45-9708-019B960494DF}">
            <a14:hiddenLine xmlns:a14="http://schemas.microsoft.com/office/drawing/2010/main" w="254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 smtClean="0">
            <a:ln>
              <a:noFill/>
            </a:ln>
            <a:solidFill>
              <a:srgbClr val="FFFFFF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>
          <a:noFill/>
        </a:ln>
        <a:effectLst/>
        <a:extLst>
          <a:ext uri="{91240B29-F687-4F45-9708-019B960494DF}">
            <a14:hiddenLine xmlns:a14="http://schemas.microsoft.com/office/drawing/2010/main" w="254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 smtClean="0">
            <a:ln>
              <a:noFill/>
            </a:ln>
            <a:solidFill>
              <a:srgbClr val="FFFFFF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lnDef>
  </a:objectDefaults>
  <a:extraClrSchemeLst>
    <a:extraClrScheme>
      <a:clrScheme name="Photo - Horizontal Reflec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5.xml><?xml version="1.0" encoding="utf-8"?>
<a:theme xmlns:a="http://schemas.openxmlformats.org/drawingml/2006/main" name="Bullets">
  <a:themeElements>
    <a:clrScheme name="">
      <a:dk1>
        <a:srgbClr val="808080"/>
      </a:dk1>
      <a:lt1>
        <a:srgbClr val="FFFFFF"/>
      </a:lt1>
      <a:dk2>
        <a:srgbClr val="000000"/>
      </a:dk2>
      <a:lt2>
        <a:srgbClr val="000000"/>
      </a:lt2>
      <a:accent1>
        <a:srgbClr val="BBE0E3"/>
      </a:accent1>
      <a:accent2>
        <a:srgbClr val="333399"/>
      </a:accent2>
      <a:accent3>
        <a:srgbClr val="AAAAAA"/>
      </a:accent3>
      <a:accent4>
        <a:srgbClr val="DADADA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ullets">
      <a:majorFont>
        <a:latin typeface="Gill Sans"/>
        <a:ea typeface="ヒラギノ角ゴ ProN W3"/>
        <a:cs typeface="ヒラギノ角ゴ ProN W3"/>
      </a:majorFont>
      <a:minorFont>
        <a:latin typeface="Gill Sans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>
          <a:noFill/>
        </a:ln>
        <a:effectLst/>
        <a:extLst>
          <a:ext uri="{91240B29-F687-4F45-9708-019B960494DF}">
            <a14:hiddenLine xmlns:a14="http://schemas.microsoft.com/office/drawing/2010/main" w="254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 smtClean="0">
            <a:ln>
              <a:noFill/>
            </a:ln>
            <a:solidFill>
              <a:srgbClr val="FFFFFF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>
          <a:noFill/>
        </a:ln>
        <a:effectLst/>
        <a:extLst>
          <a:ext uri="{91240B29-F687-4F45-9708-019B960494DF}">
            <a14:hiddenLine xmlns:a14="http://schemas.microsoft.com/office/drawing/2010/main" w="254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 smtClean="0">
            <a:ln>
              <a:noFill/>
            </a:ln>
            <a:solidFill>
              <a:srgbClr val="FFFFFF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lnDef>
  </a:objectDefaults>
  <a:extraClrSchemeLst>
    <a:extraClrScheme>
      <a:clrScheme name="Bullets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6.xml><?xml version="1.0" encoding="utf-8"?>
<a:theme xmlns:a="http://schemas.openxmlformats.org/drawingml/2006/main" name="Title &amp; Bullets copy 6">
  <a:themeElements>
    <a:clrScheme name="">
      <a:dk1>
        <a:srgbClr val="808080"/>
      </a:dk1>
      <a:lt1>
        <a:srgbClr val="FFFFFF"/>
      </a:lt1>
      <a:dk2>
        <a:srgbClr val="000000"/>
      </a:dk2>
      <a:lt2>
        <a:srgbClr val="000000"/>
      </a:lt2>
      <a:accent1>
        <a:srgbClr val="BBE0E3"/>
      </a:accent1>
      <a:accent2>
        <a:srgbClr val="333399"/>
      </a:accent2>
      <a:accent3>
        <a:srgbClr val="AAAAAA"/>
      </a:accent3>
      <a:accent4>
        <a:srgbClr val="DADADA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Title &amp; Bullets copy 6">
      <a:majorFont>
        <a:latin typeface="Gill Sans"/>
        <a:ea typeface="ヒラギノ角ゴ ProN W3"/>
        <a:cs typeface="ヒラギノ角ゴ ProN W3"/>
      </a:majorFont>
      <a:minorFont>
        <a:latin typeface="Gill Sans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>
          <a:noFill/>
        </a:ln>
        <a:effectLst/>
        <a:extLst>
          <a:ext uri="{91240B29-F687-4F45-9708-019B960494DF}">
            <a14:hiddenLine xmlns:a14="http://schemas.microsoft.com/office/drawing/2010/main" w="254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 smtClean="0">
            <a:ln>
              <a:noFill/>
            </a:ln>
            <a:solidFill>
              <a:srgbClr val="FFFFFF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>
          <a:noFill/>
        </a:ln>
        <a:effectLst/>
        <a:extLst>
          <a:ext uri="{91240B29-F687-4F45-9708-019B960494DF}">
            <a14:hiddenLine xmlns:a14="http://schemas.microsoft.com/office/drawing/2010/main" w="254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 smtClean="0">
            <a:ln>
              <a:noFill/>
            </a:ln>
            <a:solidFill>
              <a:srgbClr val="FFFFFF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lnDef>
  </a:objectDefaults>
  <a:extraClrSchemeLst>
    <a:extraClrScheme>
      <a:clrScheme name="Title &amp; Bullets copy 6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7.xml><?xml version="1.0" encoding="utf-8"?>
<a:theme xmlns:a="http://schemas.openxmlformats.org/drawingml/2006/main" name="Title &amp; Bullets copy 7">
  <a:themeElements>
    <a:clrScheme name="">
      <a:dk1>
        <a:srgbClr val="808080"/>
      </a:dk1>
      <a:lt1>
        <a:srgbClr val="FFFFFF"/>
      </a:lt1>
      <a:dk2>
        <a:srgbClr val="000000"/>
      </a:dk2>
      <a:lt2>
        <a:srgbClr val="000000"/>
      </a:lt2>
      <a:accent1>
        <a:srgbClr val="BBE0E3"/>
      </a:accent1>
      <a:accent2>
        <a:srgbClr val="333399"/>
      </a:accent2>
      <a:accent3>
        <a:srgbClr val="AAAAAA"/>
      </a:accent3>
      <a:accent4>
        <a:srgbClr val="DADADA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Title &amp; Bullets copy 7">
      <a:majorFont>
        <a:latin typeface="Gill Sans"/>
        <a:ea typeface="ヒラギノ角ゴ ProN W3"/>
        <a:cs typeface="ヒラギノ角ゴ ProN W3"/>
      </a:majorFont>
      <a:minorFont>
        <a:latin typeface="Gill Sans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>
          <a:noFill/>
        </a:ln>
        <a:effectLst/>
        <a:extLst>
          <a:ext uri="{91240B29-F687-4F45-9708-019B960494DF}">
            <a14:hiddenLine xmlns:a14="http://schemas.microsoft.com/office/drawing/2010/main" w="254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 smtClean="0">
            <a:ln>
              <a:noFill/>
            </a:ln>
            <a:solidFill>
              <a:srgbClr val="FFFFFF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>
          <a:noFill/>
        </a:ln>
        <a:effectLst/>
        <a:extLst>
          <a:ext uri="{91240B29-F687-4F45-9708-019B960494DF}">
            <a14:hiddenLine xmlns:a14="http://schemas.microsoft.com/office/drawing/2010/main" w="254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 smtClean="0">
            <a:ln>
              <a:noFill/>
            </a:ln>
            <a:solidFill>
              <a:srgbClr val="FFFFFF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lnDef>
  </a:objectDefaults>
  <a:extraClrSchemeLst>
    <a:extraClrScheme>
      <a:clrScheme name="Title &amp; Bullets copy 7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8.xml><?xml version="1.0" encoding="utf-8"?>
<a:theme xmlns:a="http://schemas.openxmlformats.org/drawingml/2006/main" name="Title &amp; Bullets copy 8">
  <a:themeElements>
    <a:clrScheme name="">
      <a:dk1>
        <a:srgbClr val="808080"/>
      </a:dk1>
      <a:lt1>
        <a:srgbClr val="FFFFFF"/>
      </a:lt1>
      <a:dk2>
        <a:srgbClr val="000000"/>
      </a:dk2>
      <a:lt2>
        <a:srgbClr val="000000"/>
      </a:lt2>
      <a:accent1>
        <a:srgbClr val="BBE0E3"/>
      </a:accent1>
      <a:accent2>
        <a:srgbClr val="333399"/>
      </a:accent2>
      <a:accent3>
        <a:srgbClr val="AAAAAA"/>
      </a:accent3>
      <a:accent4>
        <a:srgbClr val="DADADA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Title &amp; Bullets copy 8">
      <a:majorFont>
        <a:latin typeface="Gill Sans"/>
        <a:ea typeface="ヒラギノ角ゴ ProN W3"/>
        <a:cs typeface="ヒラギノ角ゴ ProN W3"/>
      </a:majorFont>
      <a:minorFont>
        <a:latin typeface="Gill Sans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>
          <a:noFill/>
        </a:ln>
        <a:effectLst/>
        <a:extLst>
          <a:ext uri="{91240B29-F687-4F45-9708-019B960494DF}">
            <a14:hiddenLine xmlns:a14="http://schemas.microsoft.com/office/drawing/2010/main" w="254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 smtClean="0">
            <a:ln>
              <a:noFill/>
            </a:ln>
            <a:solidFill>
              <a:srgbClr val="FFFFFF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>
          <a:noFill/>
        </a:ln>
        <a:effectLst/>
        <a:extLst>
          <a:ext uri="{91240B29-F687-4F45-9708-019B960494DF}">
            <a14:hiddenLine xmlns:a14="http://schemas.microsoft.com/office/drawing/2010/main" w="254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 smtClean="0">
            <a:ln>
              <a:noFill/>
            </a:ln>
            <a:solidFill>
              <a:srgbClr val="FFFFFF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lnDef>
  </a:objectDefaults>
  <a:extraClrSchemeLst>
    <a:extraClrScheme>
      <a:clrScheme name="Title &amp; Bullets copy 8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9.xml><?xml version="1.0" encoding="utf-8"?>
<a:theme xmlns:a="http://schemas.openxmlformats.org/drawingml/2006/main" name="Title &amp; Bullets copy 2">
  <a:themeElements>
    <a:clrScheme name="">
      <a:dk1>
        <a:srgbClr val="808080"/>
      </a:dk1>
      <a:lt1>
        <a:srgbClr val="FFFFFF"/>
      </a:lt1>
      <a:dk2>
        <a:srgbClr val="000000"/>
      </a:dk2>
      <a:lt2>
        <a:srgbClr val="000000"/>
      </a:lt2>
      <a:accent1>
        <a:srgbClr val="BBE0E3"/>
      </a:accent1>
      <a:accent2>
        <a:srgbClr val="333399"/>
      </a:accent2>
      <a:accent3>
        <a:srgbClr val="AAAAAA"/>
      </a:accent3>
      <a:accent4>
        <a:srgbClr val="DADADA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Title &amp; Bullets copy 2">
      <a:majorFont>
        <a:latin typeface="Gill Sans"/>
        <a:ea typeface="ヒラギノ角ゴ ProN W3"/>
        <a:cs typeface="ヒラギノ角ゴ ProN W3"/>
      </a:majorFont>
      <a:minorFont>
        <a:latin typeface="Gill Sans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>
          <a:noFill/>
        </a:ln>
        <a:effectLst/>
        <a:extLst>
          <a:ext uri="{91240B29-F687-4F45-9708-019B960494DF}">
            <a14:hiddenLine xmlns:a14="http://schemas.microsoft.com/office/drawing/2010/main" w="254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 smtClean="0">
            <a:ln>
              <a:noFill/>
            </a:ln>
            <a:solidFill>
              <a:srgbClr val="FFFFFF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>
          <a:noFill/>
        </a:ln>
        <a:effectLst/>
        <a:extLst>
          <a:ext uri="{91240B29-F687-4F45-9708-019B960494DF}">
            <a14:hiddenLine xmlns:a14="http://schemas.microsoft.com/office/drawing/2010/main" w="254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 smtClean="0">
            <a:ln>
              <a:noFill/>
            </a:ln>
            <a:solidFill>
              <a:srgbClr val="FFFFFF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lnDef>
  </a:objectDefaults>
  <a:extraClrSchemeLst>
    <a:extraClrScheme>
      <a:clrScheme name="Title &amp; Bullets copy 2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Photo - Vertical Reflection">
  <a:themeElements>
    <a:clrScheme name="">
      <a:dk1>
        <a:srgbClr val="808080"/>
      </a:dk1>
      <a:lt1>
        <a:srgbClr val="FFFFFF"/>
      </a:lt1>
      <a:dk2>
        <a:srgbClr val="000000"/>
      </a:dk2>
      <a:lt2>
        <a:srgbClr val="000000"/>
      </a:lt2>
      <a:accent1>
        <a:srgbClr val="BBE0E3"/>
      </a:accent1>
      <a:accent2>
        <a:srgbClr val="333399"/>
      </a:accent2>
      <a:accent3>
        <a:srgbClr val="AAAAAA"/>
      </a:accent3>
      <a:accent4>
        <a:srgbClr val="DADADA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Photo - Vertical Reflection">
      <a:majorFont>
        <a:latin typeface="Gill Sans"/>
        <a:ea typeface="ヒラギノ角ゴ ProN W3"/>
        <a:cs typeface="ヒラギノ角ゴ ProN W3"/>
      </a:majorFont>
      <a:minorFont>
        <a:latin typeface="Gill Sans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>
          <a:noFill/>
        </a:ln>
        <a:effectLst/>
        <a:extLst>
          <a:ext uri="{91240B29-F687-4F45-9708-019B960494DF}">
            <a14:hiddenLine xmlns:a14="http://schemas.microsoft.com/office/drawing/2010/main" w="254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 smtClean="0">
            <a:ln>
              <a:noFill/>
            </a:ln>
            <a:solidFill>
              <a:srgbClr val="FFFFFF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>
          <a:noFill/>
        </a:ln>
        <a:effectLst/>
        <a:extLst>
          <a:ext uri="{91240B29-F687-4F45-9708-019B960494DF}">
            <a14:hiddenLine xmlns:a14="http://schemas.microsoft.com/office/drawing/2010/main" w="254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 smtClean="0">
            <a:ln>
              <a:noFill/>
            </a:ln>
            <a:solidFill>
              <a:srgbClr val="FFFFFF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lnDef>
  </a:objectDefaults>
  <a:extraClrSchemeLst>
    <a:extraClrScheme>
      <a:clrScheme name="Photo - Vertical Reflec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0.xml><?xml version="1.0" encoding="utf-8"?>
<a:theme xmlns:a="http://schemas.openxmlformats.org/drawingml/2006/main" name="Title &amp; Bullets copy 9">
  <a:themeElements>
    <a:clrScheme name="">
      <a:dk1>
        <a:srgbClr val="808080"/>
      </a:dk1>
      <a:lt1>
        <a:srgbClr val="FFFFFF"/>
      </a:lt1>
      <a:dk2>
        <a:srgbClr val="000000"/>
      </a:dk2>
      <a:lt2>
        <a:srgbClr val="000000"/>
      </a:lt2>
      <a:accent1>
        <a:srgbClr val="BBE0E3"/>
      </a:accent1>
      <a:accent2>
        <a:srgbClr val="333399"/>
      </a:accent2>
      <a:accent3>
        <a:srgbClr val="AAAAAA"/>
      </a:accent3>
      <a:accent4>
        <a:srgbClr val="DADADA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Title &amp; Bullets copy 9">
      <a:majorFont>
        <a:latin typeface="Gill Sans"/>
        <a:ea typeface="ヒラギノ角ゴ ProN W3"/>
        <a:cs typeface="ヒラギノ角ゴ ProN W3"/>
      </a:majorFont>
      <a:minorFont>
        <a:latin typeface="Gill Sans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>
          <a:noFill/>
        </a:ln>
        <a:effectLst/>
        <a:extLst>
          <a:ext uri="{91240B29-F687-4F45-9708-019B960494DF}">
            <a14:hiddenLine xmlns:a14="http://schemas.microsoft.com/office/drawing/2010/main" w="254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 smtClean="0">
            <a:ln>
              <a:noFill/>
            </a:ln>
            <a:solidFill>
              <a:srgbClr val="FFFFFF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>
          <a:noFill/>
        </a:ln>
        <a:effectLst/>
        <a:extLst>
          <a:ext uri="{91240B29-F687-4F45-9708-019B960494DF}">
            <a14:hiddenLine xmlns:a14="http://schemas.microsoft.com/office/drawing/2010/main" w="254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 smtClean="0">
            <a:ln>
              <a:noFill/>
            </a:ln>
            <a:solidFill>
              <a:srgbClr val="FFFFFF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lnDef>
  </a:objectDefaults>
  <a:extraClrSchemeLst>
    <a:extraClrScheme>
      <a:clrScheme name="Title &amp; Bullets copy 9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1.xml><?xml version="1.0" encoding="utf-8"?>
<a:theme xmlns:a="http://schemas.openxmlformats.org/drawingml/2006/main" name="Title &amp; Bullets copy 10">
  <a:themeElements>
    <a:clrScheme name="">
      <a:dk1>
        <a:srgbClr val="808080"/>
      </a:dk1>
      <a:lt1>
        <a:srgbClr val="FFFFFF"/>
      </a:lt1>
      <a:dk2>
        <a:srgbClr val="000000"/>
      </a:dk2>
      <a:lt2>
        <a:srgbClr val="000000"/>
      </a:lt2>
      <a:accent1>
        <a:srgbClr val="BBE0E3"/>
      </a:accent1>
      <a:accent2>
        <a:srgbClr val="333399"/>
      </a:accent2>
      <a:accent3>
        <a:srgbClr val="AAAAAA"/>
      </a:accent3>
      <a:accent4>
        <a:srgbClr val="DADADA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Title &amp; Bullets copy 10">
      <a:majorFont>
        <a:latin typeface="Gill Sans"/>
        <a:ea typeface="ヒラギノ角ゴ ProN W3"/>
        <a:cs typeface="ヒラギノ角ゴ ProN W3"/>
      </a:majorFont>
      <a:minorFont>
        <a:latin typeface="Gill Sans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>
          <a:noFill/>
        </a:ln>
        <a:effectLst/>
        <a:extLst>
          <a:ext uri="{91240B29-F687-4F45-9708-019B960494DF}">
            <a14:hiddenLine xmlns:a14="http://schemas.microsoft.com/office/drawing/2010/main" w="254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 smtClean="0">
            <a:ln>
              <a:noFill/>
            </a:ln>
            <a:solidFill>
              <a:srgbClr val="FFFFFF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>
          <a:noFill/>
        </a:ln>
        <a:effectLst/>
        <a:extLst>
          <a:ext uri="{91240B29-F687-4F45-9708-019B960494DF}">
            <a14:hiddenLine xmlns:a14="http://schemas.microsoft.com/office/drawing/2010/main" w="254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 smtClean="0">
            <a:ln>
              <a:noFill/>
            </a:ln>
            <a:solidFill>
              <a:srgbClr val="FFFFFF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lnDef>
  </a:objectDefaults>
  <a:extraClrSchemeLst>
    <a:extraClrScheme>
      <a:clrScheme name="Title &amp; Bullets copy 10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2.xml><?xml version="1.0" encoding="utf-8"?>
<a:theme xmlns:a="http://schemas.openxmlformats.org/drawingml/2006/main" name="Title &amp; Bullets copy 11">
  <a:themeElements>
    <a:clrScheme name="">
      <a:dk1>
        <a:srgbClr val="808080"/>
      </a:dk1>
      <a:lt1>
        <a:srgbClr val="FFFFFF"/>
      </a:lt1>
      <a:dk2>
        <a:srgbClr val="000000"/>
      </a:dk2>
      <a:lt2>
        <a:srgbClr val="000000"/>
      </a:lt2>
      <a:accent1>
        <a:srgbClr val="BBE0E3"/>
      </a:accent1>
      <a:accent2>
        <a:srgbClr val="333399"/>
      </a:accent2>
      <a:accent3>
        <a:srgbClr val="AAAAAA"/>
      </a:accent3>
      <a:accent4>
        <a:srgbClr val="DADADA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Title &amp; Bullets copy 11">
      <a:majorFont>
        <a:latin typeface="Gill Sans"/>
        <a:ea typeface="ヒラギノ角ゴ ProN W3"/>
        <a:cs typeface="ヒラギノ角ゴ ProN W3"/>
      </a:majorFont>
      <a:minorFont>
        <a:latin typeface="Gill Sans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>
          <a:noFill/>
        </a:ln>
        <a:effectLst/>
        <a:extLst>
          <a:ext uri="{91240B29-F687-4F45-9708-019B960494DF}">
            <a14:hiddenLine xmlns:a14="http://schemas.microsoft.com/office/drawing/2010/main" w="254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 smtClean="0">
            <a:ln>
              <a:noFill/>
            </a:ln>
            <a:solidFill>
              <a:srgbClr val="FFFFFF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>
          <a:noFill/>
        </a:ln>
        <a:effectLst/>
        <a:extLst>
          <a:ext uri="{91240B29-F687-4F45-9708-019B960494DF}">
            <a14:hiddenLine xmlns:a14="http://schemas.microsoft.com/office/drawing/2010/main" w="254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 smtClean="0">
            <a:ln>
              <a:noFill/>
            </a:ln>
            <a:solidFill>
              <a:srgbClr val="FFFFFF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lnDef>
  </a:objectDefaults>
  <a:extraClrSchemeLst>
    <a:extraClrScheme>
      <a:clrScheme name="Title &amp; Bullets copy 11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3.xml><?xml version="1.0" encoding="utf-8"?>
<a:theme xmlns:a="http://schemas.openxmlformats.org/drawingml/2006/main" name="Title &amp; Bullets copy 12">
  <a:themeElements>
    <a:clrScheme name="">
      <a:dk1>
        <a:srgbClr val="808080"/>
      </a:dk1>
      <a:lt1>
        <a:srgbClr val="FFFFFF"/>
      </a:lt1>
      <a:dk2>
        <a:srgbClr val="000000"/>
      </a:dk2>
      <a:lt2>
        <a:srgbClr val="000000"/>
      </a:lt2>
      <a:accent1>
        <a:srgbClr val="BBE0E3"/>
      </a:accent1>
      <a:accent2>
        <a:srgbClr val="333399"/>
      </a:accent2>
      <a:accent3>
        <a:srgbClr val="AAAAAA"/>
      </a:accent3>
      <a:accent4>
        <a:srgbClr val="DADADA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Title &amp; Bullets copy 12">
      <a:majorFont>
        <a:latin typeface="Gill Sans"/>
        <a:ea typeface="ヒラギノ角ゴ ProN W3"/>
        <a:cs typeface="ヒラギノ角ゴ ProN W3"/>
      </a:majorFont>
      <a:minorFont>
        <a:latin typeface="Gill Sans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>
          <a:noFill/>
        </a:ln>
        <a:effectLst/>
        <a:extLst>
          <a:ext uri="{91240B29-F687-4F45-9708-019B960494DF}">
            <a14:hiddenLine xmlns:a14="http://schemas.microsoft.com/office/drawing/2010/main" w="254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 smtClean="0">
            <a:ln>
              <a:noFill/>
            </a:ln>
            <a:solidFill>
              <a:srgbClr val="FFFFFF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>
          <a:noFill/>
        </a:ln>
        <a:effectLst/>
        <a:extLst>
          <a:ext uri="{91240B29-F687-4F45-9708-019B960494DF}">
            <a14:hiddenLine xmlns:a14="http://schemas.microsoft.com/office/drawing/2010/main" w="254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 smtClean="0">
            <a:ln>
              <a:noFill/>
            </a:ln>
            <a:solidFill>
              <a:srgbClr val="FFFFFF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lnDef>
  </a:objectDefaults>
  <a:extraClrSchemeLst>
    <a:extraClrScheme>
      <a:clrScheme name="Title &amp; Bullets copy 12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4.xml><?xml version="1.0" encoding="utf-8"?>
<a:theme xmlns:a="http://schemas.openxmlformats.org/drawingml/2006/main" name="Title &amp; Bullets copy 13">
  <a:themeElements>
    <a:clrScheme name="">
      <a:dk1>
        <a:srgbClr val="808080"/>
      </a:dk1>
      <a:lt1>
        <a:srgbClr val="FFFFFF"/>
      </a:lt1>
      <a:dk2>
        <a:srgbClr val="000000"/>
      </a:dk2>
      <a:lt2>
        <a:srgbClr val="000000"/>
      </a:lt2>
      <a:accent1>
        <a:srgbClr val="BBE0E3"/>
      </a:accent1>
      <a:accent2>
        <a:srgbClr val="333399"/>
      </a:accent2>
      <a:accent3>
        <a:srgbClr val="AAAAAA"/>
      </a:accent3>
      <a:accent4>
        <a:srgbClr val="DADADA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Title &amp; Bullets copy 13">
      <a:majorFont>
        <a:latin typeface="Gill Sans"/>
        <a:ea typeface="ヒラギノ角ゴ ProN W3"/>
        <a:cs typeface="ヒラギノ角ゴ ProN W3"/>
      </a:majorFont>
      <a:minorFont>
        <a:latin typeface="Gill Sans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>
          <a:noFill/>
        </a:ln>
        <a:effectLst/>
        <a:extLst>
          <a:ext uri="{91240B29-F687-4F45-9708-019B960494DF}">
            <a14:hiddenLine xmlns:a14="http://schemas.microsoft.com/office/drawing/2010/main" w="254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 smtClean="0">
            <a:ln>
              <a:noFill/>
            </a:ln>
            <a:solidFill>
              <a:srgbClr val="FFFFFF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>
          <a:noFill/>
        </a:ln>
        <a:effectLst/>
        <a:extLst>
          <a:ext uri="{91240B29-F687-4F45-9708-019B960494DF}">
            <a14:hiddenLine xmlns:a14="http://schemas.microsoft.com/office/drawing/2010/main" w="254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 smtClean="0">
            <a:ln>
              <a:noFill/>
            </a:ln>
            <a:solidFill>
              <a:srgbClr val="FFFFFF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lnDef>
  </a:objectDefaults>
  <a:extraClrSchemeLst>
    <a:extraClrScheme>
      <a:clrScheme name="Title &amp; Bullets copy 13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5.xml><?xml version="1.0" encoding="utf-8"?>
<a:theme xmlns:a="http://schemas.openxmlformats.org/drawingml/2006/main" name="Title &amp; Bullets copy 14">
  <a:themeElements>
    <a:clrScheme name="">
      <a:dk1>
        <a:srgbClr val="808080"/>
      </a:dk1>
      <a:lt1>
        <a:srgbClr val="FFFFFF"/>
      </a:lt1>
      <a:dk2>
        <a:srgbClr val="000000"/>
      </a:dk2>
      <a:lt2>
        <a:srgbClr val="000000"/>
      </a:lt2>
      <a:accent1>
        <a:srgbClr val="BBE0E3"/>
      </a:accent1>
      <a:accent2>
        <a:srgbClr val="333399"/>
      </a:accent2>
      <a:accent3>
        <a:srgbClr val="AAAAAA"/>
      </a:accent3>
      <a:accent4>
        <a:srgbClr val="DADADA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Title &amp; Bullets copy 14">
      <a:majorFont>
        <a:latin typeface="Gill Sans"/>
        <a:ea typeface="ヒラギノ角ゴ ProN W3"/>
        <a:cs typeface="ヒラギノ角ゴ ProN W3"/>
      </a:majorFont>
      <a:minorFont>
        <a:latin typeface="Gill Sans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>
          <a:noFill/>
        </a:ln>
        <a:effectLst/>
        <a:extLst>
          <a:ext uri="{91240B29-F687-4F45-9708-019B960494DF}">
            <a14:hiddenLine xmlns:a14="http://schemas.microsoft.com/office/drawing/2010/main" w="254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 smtClean="0">
            <a:ln>
              <a:noFill/>
            </a:ln>
            <a:solidFill>
              <a:srgbClr val="FFFFFF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>
          <a:noFill/>
        </a:ln>
        <a:effectLst/>
        <a:extLst>
          <a:ext uri="{91240B29-F687-4F45-9708-019B960494DF}">
            <a14:hiddenLine xmlns:a14="http://schemas.microsoft.com/office/drawing/2010/main" w="254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 smtClean="0">
            <a:ln>
              <a:noFill/>
            </a:ln>
            <a:solidFill>
              <a:srgbClr val="FFFFFF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lnDef>
  </a:objectDefaults>
  <a:extraClrSchemeLst>
    <a:extraClrScheme>
      <a:clrScheme name="Title &amp; Bullets copy 14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6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Title - Top">
  <a:themeElements>
    <a:clrScheme name="">
      <a:dk1>
        <a:srgbClr val="808080"/>
      </a:dk1>
      <a:lt1>
        <a:srgbClr val="FFFFFF"/>
      </a:lt1>
      <a:dk2>
        <a:srgbClr val="000000"/>
      </a:dk2>
      <a:lt2>
        <a:srgbClr val="000000"/>
      </a:lt2>
      <a:accent1>
        <a:srgbClr val="BBE0E3"/>
      </a:accent1>
      <a:accent2>
        <a:srgbClr val="333399"/>
      </a:accent2>
      <a:accent3>
        <a:srgbClr val="AAAAAA"/>
      </a:accent3>
      <a:accent4>
        <a:srgbClr val="DADADA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Title - Top">
      <a:majorFont>
        <a:latin typeface="Gill Sans"/>
        <a:ea typeface="ヒラギノ角ゴ ProN W3"/>
        <a:cs typeface="ヒラギノ角ゴ ProN W3"/>
      </a:majorFont>
      <a:minorFont>
        <a:latin typeface="Gill Sans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>
          <a:noFill/>
        </a:ln>
        <a:effectLst/>
        <a:extLst>
          <a:ext uri="{91240B29-F687-4F45-9708-019B960494DF}">
            <a14:hiddenLine xmlns:a14="http://schemas.microsoft.com/office/drawing/2010/main" w="254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 smtClean="0">
            <a:ln>
              <a:noFill/>
            </a:ln>
            <a:solidFill>
              <a:srgbClr val="FFFFFF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>
          <a:noFill/>
        </a:ln>
        <a:effectLst/>
        <a:extLst>
          <a:ext uri="{91240B29-F687-4F45-9708-019B960494DF}">
            <a14:hiddenLine xmlns:a14="http://schemas.microsoft.com/office/drawing/2010/main" w="254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 smtClean="0">
            <a:ln>
              <a:noFill/>
            </a:ln>
            <a:solidFill>
              <a:srgbClr val="FFFFFF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lnDef>
  </a:objectDefaults>
  <a:extraClrSchemeLst>
    <a:extraClrScheme>
      <a:clrScheme name="Title - Top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Blank">
  <a:themeElements>
    <a:clrScheme name="">
      <a:dk1>
        <a:srgbClr val="808080"/>
      </a:dk1>
      <a:lt1>
        <a:srgbClr val="FFFFFF"/>
      </a:lt1>
      <a:dk2>
        <a:srgbClr val="000000"/>
      </a:dk2>
      <a:lt2>
        <a:srgbClr val="000000"/>
      </a:lt2>
      <a:accent1>
        <a:srgbClr val="BBE0E3"/>
      </a:accent1>
      <a:accent2>
        <a:srgbClr val="333399"/>
      </a:accent2>
      <a:accent3>
        <a:srgbClr val="AAAAAA"/>
      </a:accent3>
      <a:accent4>
        <a:srgbClr val="DADADA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Gill Sans"/>
        <a:ea typeface="ヒラギノ角ゴ ProN W3"/>
        <a:cs typeface="ヒラギノ角ゴ ProN W3"/>
      </a:majorFont>
      <a:minorFont>
        <a:latin typeface="Gill Sans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>
          <a:noFill/>
        </a:ln>
        <a:effectLst/>
        <a:extLst>
          <a:ext uri="{91240B29-F687-4F45-9708-019B960494DF}">
            <a14:hiddenLine xmlns:a14="http://schemas.microsoft.com/office/drawing/2010/main" w="254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 smtClean="0">
            <a:ln>
              <a:noFill/>
            </a:ln>
            <a:solidFill>
              <a:srgbClr val="FFFFFF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>
          <a:noFill/>
        </a:ln>
        <a:effectLst/>
        <a:extLst>
          <a:ext uri="{91240B29-F687-4F45-9708-019B960494DF}">
            <a14:hiddenLine xmlns:a14="http://schemas.microsoft.com/office/drawing/2010/main" w="254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 smtClean="0">
            <a:ln>
              <a:noFill/>
            </a:ln>
            <a:solidFill>
              <a:srgbClr val="FFFFFF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Title &amp; Bullets - Left">
  <a:themeElements>
    <a:clrScheme name="">
      <a:dk1>
        <a:srgbClr val="808080"/>
      </a:dk1>
      <a:lt1>
        <a:srgbClr val="FFFFFF"/>
      </a:lt1>
      <a:dk2>
        <a:srgbClr val="000000"/>
      </a:dk2>
      <a:lt2>
        <a:srgbClr val="000000"/>
      </a:lt2>
      <a:accent1>
        <a:srgbClr val="BBE0E3"/>
      </a:accent1>
      <a:accent2>
        <a:srgbClr val="333399"/>
      </a:accent2>
      <a:accent3>
        <a:srgbClr val="AAAAAA"/>
      </a:accent3>
      <a:accent4>
        <a:srgbClr val="DADADA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Title &amp; Bullets - Left">
      <a:majorFont>
        <a:latin typeface="Gill Sans"/>
        <a:ea typeface="ヒラギノ角ゴ ProN W3"/>
        <a:cs typeface="ヒラギノ角ゴ ProN W3"/>
      </a:majorFont>
      <a:minorFont>
        <a:latin typeface="Gill Sans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>
          <a:noFill/>
        </a:ln>
        <a:effectLst/>
        <a:extLst>
          <a:ext uri="{91240B29-F687-4F45-9708-019B960494DF}">
            <a14:hiddenLine xmlns:a14="http://schemas.microsoft.com/office/drawing/2010/main" w="254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 smtClean="0">
            <a:ln>
              <a:noFill/>
            </a:ln>
            <a:solidFill>
              <a:srgbClr val="FFFFFF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>
          <a:noFill/>
        </a:ln>
        <a:effectLst/>
        <a:extLst>
          <a:ext uri="{91240B29-F687-4F45-9708-019B960494DF}">
            <a14:hiddenLine xmlns:a14="http://schemas.microsoft.com/office/drawing/2010/main" w="254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 smtClean="0">
            <a:ln>
              <a:noFill/>
            </a:ln>
            <a:solidFill>
              <a:srgbClr val="FFFFFF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lnDef>
  </a:objectDefaults>
  <a:extraClrSchemeLst>
    <a:extraClrScheme>
      <a:clrScheme name="Title &amp; Bullets - Lef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8.xml><?xml version="1.0" encoding="utf-8"?>
<a:theme xmlns:a="http://schemas.openxmlformats.org/drawingml/2006/main" name="Title &amp; Bullets - 2 Column">
  <a:themeElements>
    <a:clrScheme name="">
      <a:dk1>
        <a:srgbClr val="808080"/>
      </a:dk1>
      <a:lt1>
        <a:srgbClr val="FFFFFF"/>
      </a:lt1>
      <a:dk2>
        <a:srgbClr val="000000"/>
      </a:dk2>
      <a:lt2>
        <a:srgbClr val="000000"/>
      </a:lt2>
      <a:accent1>
        <a:srgbClr val="BBE0E3"/>
      </a:accent1>
      <a:accent2>
        <a:srgbClr val="333399"/>
      </a:accent2>
      <a:accent3>
        <a:srgbClr val="AAAAAA"/>
      </a:accent3>
      <a:accent4>
        <a:srgbClr val="DADADA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Title &amp; Bullets - 2 Column">
      <a:majorFont>
        <a:latin typeface="Gill Sans"/>
        <a:ea typeface="ヒラギノ角ゴ ProN W3"/>
        <a:cs typeface="ヒラギノ角ゴ ProN W3"/>
      </a:majorFont>
      <a:minorFont>
        <a:latin typeface="Gill Sans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>
          <a:noFill/>
        </a:ln>
        <a:effectLst/>
        <a:extLst>
          <a:ext uri="{91240B29-F687-4F45-9708-019B960494DF}">
            <a14:hiddenLine xmlns:a14="http://schemas.microsoft.com/office/drawing/2010/main" w="254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 smtClean="0">
            <a:ln>
              <a:noFill/>
            </a:ln>
            <a:solidFill>
              <a:srgbClr val="FFFFFF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>
          <a:noFill/>
        </a:ln>
        <a:effectLst/>
        <a:extLst>
          <a:ext uri="{91240B29-F687-4F45-9708-019B960494DF}">
            <a14:hiddenLine xmlns:a14="http://schemas.microsoft.com/office/drawing/2010/main" w="254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 smtClean="0">
            <a:ln>
              <a:noFill/>
            </a:ln>
            <a:solidFill>
              <a:srgbClr val="FFFFFF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lnDef>
  </a:objectDefaults>
  <a:extraClrSchemeLst>
    <a:extraClrScheme>
      <a:clrScheme name="Title &amp; Bullets - 2 Colum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9.xml><?xml version="1.0" encoding="utf-8"?>
<a:theme xmlns:a="http://schemas.openxmlformats.org/drawingml/2006/main" name="Title &amp; Bullets - Right">
  <a:themeElements>
    <a:clrScheme name="">
      <a:dk1>
        <a:srgbClr val="808080"/>
      </a:dk1>
      <a:lt1>
        <a:srgbClr val="FFFFFF"/>
      </a:lt1>
      <a:dk2>
        <a:srgbClr val="000000"/>
      </a:dk2>
      <a:lt2>
        <a:srgbClr val="000000"/>
      </a:lt2>
      <a:accent1>
        <a:srgbClr val="BBE0E3"/>
      </a:accent1>
      <a:accent2>
        <a:srgbClr val="333399"/>
      </a:accent2>
      <a:accent3>
        <a:srgbClr val="AAAAAA"/>
      </a:accent3>
      <a:accent4>
        <a:srgbClr val="DADADA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Title &amp; Bullets - Right">
      <a:majorFont>
        <a:latin typeface="Gill Sans"/>
        <a:ea typeface="ヒラギノ角ゴ ProN W3"/>
        <a:cs typeface="ヒラギノ角ゴ ProN W3"/>
      </a:majorFont>
      <a:minorFont>
        <a:latin typeface="Gill Sans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>
          <a:noFill/>
        </a:ln>
        <a:effectLst/>
        <a:extLst>
          <a:ext uri="{91240B29-F687-4F45-9708-019B960494DF}">
            <a14:hiddenLine xmlns:a14="http://schemas.microsoft.com/office/drawing/2010/main" w="254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 smtClean="0">
            <a:ln>
              <a:noFill/>
            </a:ln>
            <a:solidFill>
              <a:srgbClr val="FFFFFF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>
          <a:noFill/>
        </a:ln>
        <a:effectLst/>
        <a:extLst>
          <a:ext uri="{91240B29-F687-4F45-9708-019B960494DF}">
            <a14:hiddenLine xmlns:a14="http://schemas.microsoft.com/office/drawing/2010/main" w="254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 smtClean="0">
            <a:ln>
              <a:noFill/>
            </a:ln>
            <a:solidFill>
              <a:srgbClr val="FFFFFF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lnDef>
  </a:objectDefaults>
  <a:extraClrSchemeLst>
    <a:extraClrScheme>
      <a:clrScheme name="Title &amp; Bullets - Righ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Pages>0</Pages>
  <Words>344</Words>
  <Characters>0</Characters>
  <Application>Microsoft Office PowerPoint</Application>
  <PresentationFormat>Custom</PresentationFormat>
  <Lines>0</Lines>
  <Paragraphs>57</Paragraphs>
  <Slides>14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45</vt:i4>
      </vt:variant>
      <vt:variant>
        <vt:lpstr>Slide Titles</vt:lpstr>
      </vt:variant>
      <vt:variant>
        <vt:i4>14</vt:i4>
      </vt:variant>
    </vt:vector>
  </HeadingPairs>
  <TitlesOfParts>
    <vt:vector size="69" baseType="lpstr">
      <vt:lpstr>굴림</vt:lpstr>
      <vt:lpstr>Arial</vt:lpstr>
      <vt:lpstr>Gill Sans</vt:lpstr>
      <vt:lpstr>Helvetica</vt:lpstr>
      <vt:lpstr>Helvetica Neue</vt:lpstr>
      <vt:lpstr>Helvetica Neue Light</vt:lpstr>
      <vt:lpstr>Helvetica Neue Medium</vt:lpstr>
      <vt:lpstr>Lucida Grande</vt:lpstr>
      <vt:lpstr>Wingdings</vt:lpstr>
      <vt:lpstr>ヒラギノ角ゴ ProN W3</vt:lpstr>
      <vt:lpstr>Title &amp; Bullets copy 5</vt:lpstr>
      <vt:lpstr>Title &amp; Bullets copy 15</vt:lpstr>
      <vt:lpstr>Photo - Vertical</vt:lpstr>
      <vt:lpstr>Photo - Vertical Reflection</vt:lpstr>
      <vt:lpstr>Title - Top</vt:lpstr>
      <vt:lpstr>Blank</vt:lpstr>
      <vt:lpstr>Title &amp; Bullets - Left</vt:lpstr>
      <vt:lpstr>Title &amp; Bullets - 2 Column</vt:lpstr>
      <vt:lpstr>Title &amp; Bullets - Right</vt:lpstr>
      <vt:lpstr>Title, Bullets &amp; Photo</vt:lpstr>
      <vt:lpstr>Title &amp; Bullets</vt:lpstr>
      <vt:lpstr>Title - Center</vt:lpstr>
      <vt:lpstr>Title &amp; Bullets copy 16</vt:lpstr>
      <vt:lpstr>Title &amp; Bullets copy 17</vt:lpstr>
      <vt:lpstr>Title &amp; Bullets copy 18</vt:lpstr>
      <vt:lpstr>Title &amp; Bullets copy</vt:lpstr>
      <vt:lpstr>Title &amp; Bullets copy 1</vt:lpstr>
      <vt:lpstr>Title &amp; Bullets copy 2</vt:lpstr>
      <vt:lpstr>Title &amp; Bullets copy 3</vt:lpstr>
      <vt:lpstr>Title &amp; Bullets copy 4</vt:lpstr>
      <vt:lpstr>Title &amp; Bullets copy 7</vt:lpstr>
      <vt:lpstr>Title &amp; Bullets copy 5</vt:lpstr>
      <vt:lpstr>Title &amp; Bullets copy 6</vt:lpstr>
      <vt:lpstr>Title &amp; Bullets copy 19</vt:lpstr>
      <vt:lpstr>Title &amp; Bullets copy 20</vt:lpstr>
      <vt:lpstr>Title &amp; Bullets copy 8</vt:lpstr>
      <vt:lpstr>Title &amp; Subtitle</vt:lpstr>
      <vt:lpstr>Title &amp; Bullets</vt:lpstr>
      <vt:lpstr>Title &amp; Bullets copy</vt:lpstr>
      <vt:lpstr>Title &amp; Bullets copy 1</vt:lpstr>
      <vt:lpstr>Title &amp; Bullets copy 2</vt:lpstr>
      <vt:lpstr>Title &amp; Bullets copy 3</vt:lpstr>
      <vt:lpstr>Photo - Horizontal</vt:lpstr>
      <vt:lpstr>Photo - Horizontal Reflection</vt:lpstr>
      <vt:lpstr>Bullets</vt:lpstr>
      <vt:lpstr>Title &amp; Bullets copy 6</vt:lpstr>
      <vt:lpstr>Title &amp; Bullets copy 7</vt:lpstr>
      <vt:lpstr>Title &amp; Bullets copy 8</vt:lpstr>
      <vt:lpstr>Title &amp; Bullets copy 2</vt:lpstr>
      <vt:lpstr>Title &amp; Bullets copy 9</vt:lpstr>
      <vt:lpstr>Title &amp; Bullets copy 10</vt:lpstr>
      <vt:lpstr>Title &amp; Bullets copy 11</vt:lpstr>
      <vt:lpstr>Title &amp; Bullets copy 12</vt:lpstr>
      <vt:lpstr>Title &amp; Bullets copy 13</vt:lpstr>
      <vt:lpstr>Title &amp; Bullets copy 14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subject/>
  <dc:creator>deemr</dc:creator>
  <cp:keywords/>
  <dc:description/>
  <cp:lastModifiedBy>Richard Deem</cp:lastModifiedBy>
  <cp:revision>2</cp:revision>
  <dcterms:modified xsi:type="dcterms:W3CDTF">2013-12-09T18:39:36Z</dcterms:modified>
</cp:coreProperties>
</file>