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</p:sldMasterIdLst>
  <p:notesMasterIdLst>
    <p:notesMasterId r:id="rId52"/>
  </p:notesMasterIdLst>
  <p:sldIdLst>
    <p:sldId id="321" r:id="rId46"/>
    <p:sldId id="264" r:id="rId47"/>
    <p:sldId id="265" r:id="rId48"/>
    <p:sldId id="280" r:id="rId49"/>
    <p:sldId id="281" r:id="rId50"/>
    <p:sldId id="282" r:id="rId5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It takes both men and women to fulfill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134633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It takes both men and women to fulfill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379909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18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3593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432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053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00767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335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859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425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82781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77316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350112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517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1028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3307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5373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7023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22865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712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547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253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79728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95548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120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012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5374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187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4055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7304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24537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839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1327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4371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82832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5396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803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9754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8834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172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210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709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47422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641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9468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6472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468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94557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9657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18725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1332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868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50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6699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83776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45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79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1630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919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1899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10924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689920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973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8222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746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351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958909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618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0392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82781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8379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2214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54245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2143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53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995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700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6864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47405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5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033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50268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4590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571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85317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99199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0025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655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777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904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271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213581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28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5630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32406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88560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211823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028994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8726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5039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633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10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72443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980210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958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1301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631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55741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532955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08500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6356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647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3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764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1312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545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1197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499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0111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3083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314290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800478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48837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6011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202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6224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2424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268035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0555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9527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93753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63493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0020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785557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381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2104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0589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72600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854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8741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59920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587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843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018826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990604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7061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102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59756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1395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1701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5393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078264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7193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807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6176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17741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5587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991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59044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0962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144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596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0067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9824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83810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8177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7442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3954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19825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46104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565322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41516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221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9986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916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803702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066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4779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16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417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56165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822642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260265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178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95294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2716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0177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448792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6115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431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66791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3588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51389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87869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196761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9862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831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4255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5566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496199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428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5822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99523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4407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44276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25669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25196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8350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321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88280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66882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0881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23775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791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72466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359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84630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02065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780330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349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9295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09845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680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0924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337528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39982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3291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79847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1343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334383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991815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769042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3067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63578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297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03209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61923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15383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1617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4794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0143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43190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0710780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33211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873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143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733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8382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404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322534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8494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56455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2798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87580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827334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619908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65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72493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3175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41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04927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433424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259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019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7263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79682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482490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06159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8928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15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88732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1781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7832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02224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2315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39154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3857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634570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44785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58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000624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14119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93237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314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7401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015928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3275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3106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2450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24977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926520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08052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8365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5579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9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64500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3998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901256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3471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64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4377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1486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23547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89892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3849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3958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40236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0812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9468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277640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5656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97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0902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0850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00465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656585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821291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156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07248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7079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6215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812473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325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97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3112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5372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457201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403385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530442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230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88182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954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83039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976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665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16623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562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7985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7690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088998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824633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809860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3378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0224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71941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214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886368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131342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1073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9213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03602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749186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622130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6784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2466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43664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87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85376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8963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80980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5035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9629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73007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844125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9304506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719456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8150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18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4927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22236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868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088778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5722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8413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4465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35140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230998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47877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05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7334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26075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0843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25884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118117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2017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6432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13303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40614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263540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2890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37190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699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98522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548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5000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727231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8715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1622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3900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928451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97664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307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719134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1601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0599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41411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18037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51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0841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7838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1698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052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195448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565350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919363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6583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5640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2043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1885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444214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894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0187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708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30273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250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15762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13476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51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756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591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8005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021448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8522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77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1519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5463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206913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08462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838055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8892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76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8648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889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07175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0389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2663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65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2585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4967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5902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84831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02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008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014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770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32011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809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28000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228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299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673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17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7225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08241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143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717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603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0643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85181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273516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43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744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3442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316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82287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92264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7500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082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004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6202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2194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1211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0511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7858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873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82056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962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956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0825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7058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147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4504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65156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51286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9586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88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Ezer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/>
          </p:cNvSpPr>
          <p:nvPr/>
        </p:nvSpPr>
        <p:spPr bwMode="auto">
          <a:xfrm>
            <a:off x="1841500" y="3098800"/>
            <a:ext cx="9664700" cy="5181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“assistant in the context of a military ally or source of reinforcement for the completion of an assigned task”</a:t>
            </a:r>
          </a:p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             </a:t>
            </a:r>
            <a:r>
              <a:rPr lang="en-US" sz="4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—Carl Schultz</a:t>
            </a: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/>
          </p:cNvSpPr>
          <p:nvPr/>
        </p:nvSpPr>
        <p:spPr bwMode="auto">
          <a:xfrm>
            <a:off x="1612900" y="1473200"/>
            <a:ext cx="9779000" cy="786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“Put on God’s armor so that you can make a stand against the tricks of the devil. We aren’t fighting against human enemies but against rulers, authorities, forces of cosmic darkness, and spiritual powers of evil in the heavens.”         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(Eph. 6:11-12 CEB)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spcBef>
                <a:spcPts val="2600"/>
              </a:spcBef>
            </a:pP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11625"/>
            <a:ext cx="14605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3004800" cy="99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3004800" cy="99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850900" y="2603500"/>
            <a:ext cx="110744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Always be prepared to give an answer to everyone who asks you to give the reason for the hope that you have.  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938"/>
            <a:ext cx="14262100" cy="1069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6938"/>
            <a:ext cx="14262100" cy="1069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/>
          </p:cNvSpPr>
          <p:nvPr/>
        </p:nvSpPr>
        <p:spPr bwMode="auto">
          <a:xfrm>
            <a:off x="850900" y="2603500"/>
            <a:ext cx="110744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But do this with gentleness and respect keeping a clear consciense, so that those who speak maliciously against your good behavior in Christ may be ashamed of their slander.</a:t>
            </a:r>
          </a:p>
        </p:txBody>
      </p:sp>
      <p:sp>
        <p:nvSpPr>
          <p:cNvPr id="78851" name="Rectangle 3"/>
          <p:cNvSpPr>
            <a:spLocks/>
          </p:cNvSpPr>
          <p:nvPr/>
        </p:nvSpPr>
        <p:spPr bwMode="auto">
          <a:xfrm>
            <a:off x="6007100" y="6832600"/>
            <a:ext cx="5130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561975" indent="-50165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1300"/>
              </a:spcBef>
            </a:pPr>
            <a:r>
              <a:rPr lang="en-US" sz="5800"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	</a:t>
            </a:r>
            <a:r>
              <a:rPr lang="en-US" sz="52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4000">
                <a:effectLst>
                  <a:outerShdw blurRad="38100" dist="38100" dir="2700000" algn="tl">
                    <a:srgbClr val="80808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—1 Peter 3:15-16</a:t>
            </a: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102</Words>
  <Characters>0</Characters>
  <Application>Microsoft Office PowerPoint</Application>
  <PresentationFormat>Custom</PresentationFormat>
  <Lines>0</Lines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6</vt:i4>
      </vt:variant>
    </vt:vector>
  </HeadingPairs>
  <TitlesOfParts>
    <vt:vector size="61" baseType="lpstr">
      <vt:lpstr>Gill Sans</vt:lpstr>
      <vt:lpstr>ヒラギノ角ゴ ProN W3</vt:lpstr>
      <vt:lpstr>Helvetica Neue</vt:lpstr>
      <vt:lpstr>Helvetica Neue Light</vt:lpstr>
      <vt:lpstr>굴림</vt:lpstr>
      <vt:lpstr>Helvetica</vt:lpstr>
      <vt:lpstr>Helvetica Neue Medium</vt:lpstr>
      <vt:lpstr>Lucida Grande</vt:lpstr>
      <vt:lpstr>Arial</vt:lpstr>
      <vt:lpstr>Wingdings</vt:lpstr>
      <vt:lpstr>Title &amp; Bullets copy 15</vt:lpstr>
      <vt:lpstr>Title &amp; Bullets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Title &amp; Bullets copy 16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&amp; Subtitle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Horizontal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1</cp:revision>
  <dcterms:modified xsi:type="dcterms:W3CDTF">2013-12-22T22:54:06Z</dcterms:modified>
</cp:coreProperties>
</file>