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0" r:id="rId4"/>
    <p:sldId id="258" r:id="rId5"/>
    <p:sldId id="259" r:id="rId6"/>
    <p:sldId id="260" r:id="rId7"/>
    <p:sldId id="261" r:id="rId8"/>
    <p:sldId id="262" r:id="rId9"/>
    <p:sldId id="263" r:id="rId10"/>
    <p:sldId id="264" r:id="rId11"/>
    <p:sldId id="266" r:id="rId12"/>
    <p:sldId id="267" r:id="rId13"/>
    <p:sldId id="268" r:id="rId14"/>
    <p:sldId id="269"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0" autoAdjust="0"/>
    <p:restoredTop sz="84692" autoAdjust="0"/>
  </p:normalViewPr>
  <p:slideViewPr>
    <p:cSldViewPr>
      <p:cViewPr varScale="1">
        <p:scale>
          <a:sx n="78" d="100"/>
          <a:sy n="78" d="100"/>
        </p:scale>
        <p:origin x="-1326"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260FC36-13D5-424C-9F99-941DE4985762}" type="datetimeFigureOut">
              <a:rPr lang="en-US" smtClean="0"/>
              <a:pPr/>
              <a:t>9/30/2012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776B-6492-4C86-BB23-24802FFC7985}"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60FC36-13D5-424C-9F99-941DE4985762}" type="datetimeFigureOut">
              <a:rPr lang="en-US" smtClean="0"/>
              <a:pPr/>
              <a:t>9/30/2012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776B-6492-4C86-BB23-24802FFC798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60FC36-13D5-424C-9F99-941DE4985762}" type="datetimeFigureOut">
              <a:rPr lang="en-US" smtClean="0"/>
              <a:pPr/>
              <a:t>9/30/2012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776B-6492-4C86-BB23-24802FFC798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260FC36-13D5-424C-9F99-941DE4985762}" type="datetimeFigureOut">
              <a:rPr lang="en-US" smtClean="0"/>
              <a:pPr/>
              <a:t>9/30/2012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776B-6492-4C86-BB23-24802FFC798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260FC36-13D5-424C-9F99-941DE4985762}" type="datetimeFigureOut">
              <a:rPr lang="en-US" smtClean="0"/>
              <a:pPr/>
              <a:t>9/30/2012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8FC776B-6492-4C86-BB23-24802FFC798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260FC36-13D5-424C-9F99-941DE4985762}" type="datetimeFigureOut">
              <a:rPr lang="en-US" smtClean="0"/>
              <a:pPr/>
              <a:t>9/30/2012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776B-6492-4C86-BB23-24802FFC798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260FC36-13D5-424C-9F99-941DE4985762}" type="datetimeFigureOut">
              <a:rPr lang="en-US" smtClean="0"/>
              <a:pPr/>
              <a:t>9/30/2012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8FC776B-6492-4C86-BB23-24802FFC798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260FC36-13D5-424C-9F99-941DE4985762}" type="datetimeFigureOut">
              <a:rPr lang="en-US" smtClean="0"/>
              <a:pPr/>
              <a:t>9/30/2012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8FC776B-6492-4C86-BB23-24802FFC798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60FC36-13D5-424C-9F99-941DE4985762}" type="datetimeFigureOut">
              <a:rPr lang="en-US" smtClean="0"/>
              <a:pPr/>
              <a:t>9/30/2012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8FC776B-6492-4C86-BB23-24802FFC798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60FC36-13D5-424C-9F99-941DE4985762}" type="datetimeFigureOut">
              <a:rPr lang="en-US" smtClean="0"/>
              <a:pPr/>
              <a:t>9/30/2012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776B-6492-4C86-BB23-24802FFC798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260FC36-13D5-424C-9F99-941DE4985762}" type="datetimeFigureOut">
              <a:rPr lang="en-US" smtClean="0"/>
              <a:pPr/>
              <a:t>9/30/2012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8FC776B-6492-4C86-BB23-24802FFC798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60FC36-13D5-424C-9F99-941DE4985762}" type="datetimeFigureOut">
              <a:rPr lang="en-US" smtClean="0"/>
              <a:pPr/>
              <a:t>9/30/2012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FC776B-6492-4C86-BB23-24802FFC7985}"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UNDERSTANDING BIBLE CULTURE</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Gen 4:4  Abel also brought of the firstborn of his flock and of their fat. And the LORD respected Abel and his offering,</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Mat 12:11  Then He said to them, "What man is there among you who has one sheep, and if it falls into a pit on the Sabbath, will not lay hold of it and lift </a:t>
            </a:r>
            <a:r>
              <a:rPr lang="en-US" i="1" dirty="0"/>
              <a:t>it out? </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a:t>Mat 18:12  "What do you think? If a man has a hundred sheep, and one of them goes astray, does he not leave the ninety-nine and go to the mountains to seek the one that is straying? </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err="1"/>
              <a:t>Joh</a:t>
            </a:r>
            <a:r>
              <a:rPr lang="en-US" b="1" dirty="0"/>
              <a:t> 10:27  My sheep hear My voice, and I know them, and they follow Me. </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Joh</a:t>
            </a:r>
            <a:r>
              <a:rPr lang="en-US" dirty="0"/>
              <a:t> 10:11  "I am the good shepherd. The good shepherd gives His life for the sheep. </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Isa 53:7  He was oppressed and He was afflicted, Yet He opened not His mouth; He was led as a lamb to the slaughter, And as a sheep before its shearers is silent, So He opened not His mouth.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381000" y="1524000"/>
            <a:ext cx="8229600" cy="5334000"/>
          </a:xfrm>
        </p:spPr>
        <p:txBody>
          <a:bodyPr>
            <a:normAutofit fontScale="70000" lnSpcReduction="20000"/>
          </a:bodyPr>
          <a:lstStyle/>
          <a:p>
            <a:r>
              <a:rPr lang="en-US" dirty="0"/>
              <a:t>Act 8:30  So Philip ran to him, and heard him reading the prophet Isaiah, and said, "Do you understand what you are reading?" </a:t>
            </a:r>
          </a:p>
          <a:p>
            <a:r>
              <a:rPr lang="en-US" dirty="0"/>
              <a:t>Act 8:31  And he said, "How can I, unless someone guides me?" And he asked Philip to come up and sit with him. </a:t>
            </a:r>
          </a:p>
          <a:p>
            <a:r>
              <a:rPr lang="en-US" dirty="0"/>
              <a:t>Act 8:32  The place in the Scripture which he read was this: "HE WAS LED AS A SHEEP TO THE SLAUGHTER; AND AS A LAMB BEFORE ITS SHEARER IS SILENT, SO HE OPENED NOT HIS MOUTH. </a:t>
            </a:r>
          </a:p>
          <a:p>
            <a:r>
              <a:rPr lang="en-US" dirty="0"/>
              <a:t>Act 8:33  IN HIS HUMILIATION HIS JUSTICE WAS TAKEN AWAY, AND WHO WILL DECLARE HIS GENERATION? FOR HIS LIFE IS TAKEN FROM THE EARTH." </a:t>
            </a:r>
          </a:p>
          <a:p>
            <a:r>
              <a:rPr lang="en-US" dirty="0"/>
              <a:t>Act 8:34  So the eunuch answered Philip and said, "I ask you, of whom does the prophet say this, of himself or of some other man?" </a:t>
            </a:r>
          </a:p>
          <a:p>
            <a:r>
              <a:rPr lang="en-US" dirty="0"/>
              <a:t>Act 8:35  Then Philip opened his mouth, and beginning at this Scripture, preached Jesus to him. </a:t>
            </a:r>
          </a:p>
          <a:p>
            <a:r>
              <a:rPr lang="en-US" dirty="0"/>
              <a:t>Act 8:36  Now as they went down the road, they came to some water. And the eunuch said, "See, </a:t>
            </a:r>
            <a:r>
              <a:rPr lang="en-US" i="1" dirty="0"/>
              <a:t>here is water. What hinders me from being baptized?" </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Mar 15:37  And Jesus cried out with a loud voice, and breathed His last. </a:t>
            </a:r>
          </a:p>
          <a:p>
            <a:r>
              <a:rPr lang="en-US" dirty="0"/>
              <a:t>Mar 15:38  Then the veil of the temple was torn in two from top to bottom. </a:t>
            </a:r>
          </a:p>
          <a:p>
            <a:r>
              <a:rPr lang="en-US" dirty="0"/>
              <a:t>Mar 15:39  So when the centurion, who stood opposite Him, saw that He cried out like this and breathed His last, he said, "Truly this Man was the Son of God!" </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Gen 22:13  Then Abraham lifted his eyes and looked, and there behind </a:t>
            </a:r>
            <a:r>
              <a:rPr lang="en-US" i="1" dirty="0"/>
              <a:t>him was a ram caught in a thicket by its horns. So Abraham went and took the ram, and offered it up for a burnt offering instead of his son. </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SALT OF THE EARTH</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Isa 53:6  All we like sheep have gone astray; We have turned, every one, to his own way; And the LORD has laid on Him the iniquity of us all. </a:t>
            </a:r>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Mat 5:13  Ye are the salt of the earth: but if the salt have lost its savor, wherewith shall it be salted? it is thenceforth good for nothing, but to be cast out and trodden under foot of men. </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Mar 9:49  For every one shall be salted with fire, and every sacrifice shall be salted with salt. </a:t>
            </a:r>
          </a:p>
          <a:p>
            <a:r>
              <a:rPr lang="en-US" dirty="0"/>
              <a:t>Mar 9:50  Salt </a:t>
            </a:r>
            <a:r>
              <a:rPr lang="en-US" i="1" dirty="0"/>
              <a:t>is good: but if the salt have lost his </a:t>
            </a:r>
            <a:r>
              <a:rPr lang="en-US" i="1" dirty="0" err="1"/>
              <a:t>saltness</a:t>
            </a:r>
            <a:r>
              <a:rPr lang="en-US" i="1" dirty="0"/>
              <a:t>, wherewith will ye season it? Have salt in yourselves, and have peace one with another. </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Luk</a:t>
            </a:r>
            <a:r>
              <a:rPr lang="en-US" dirty="0"/>
              <a:t> 14:34  Salt therefore is good: but if even the salt have lost its savor, wherewith shall it be seasoned? </a:t>
            </a:r>
          </a:p>
          <a:p>
            <a:r>
              <a:rPr lang="en-US" dirty="0" err="1"/>
              <a:t>Luk</a:t>
            </a:r>
            <a:r>
              <a:rPr lang="en-US" dirty="0"/>
              <a:t> 14:35  It is fit neither for the land nor for the dunghill: </a:t>
            </a:r>
            <a:r>
              <a:rPr lang="en-US" i="1" dirty="0"/>
              <a:t>men cast it out. He that hath ears to hear, let him hear. </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Job 6:6  Can that which hath no savor be eaten without salt? Or is there any taste in the white of an egg? </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STRIKE ON THE RIGHT CHEEK</a:t>
            </a:r>
            <a:endParaRPr lang="en-US" dirty="0"/>
          </a:p>
        </p:txBody>
      </p:sp>
      <p:sp>
        <p:nvSpPr>
          <p:cNvPr id="3" name="Content Placeholder 2"/>
          <p:cNvSpPr>
            <a:spLocks noGrp="1"/>
          </p:cNvSpPr>
          <p:nvPr>
            <p:ph idx="1"/>
          </p:nvPr>
        </p:nvSpPr>
        <p:spPr/>
        <p:txBody>
          <a:bodyPr/>
          <a:lstStyle/>
          <a:p>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a:t>Mat 5:38  "You have heard that it was said, 'AN EYE FOR AN EYE AND A TOOTH FOR A TOOTH.' </a:t>
            </a:r>
          </a:p>
          <a:p>
            <a:r>
              <a:rPr lang="en-US" dirty="0"/>
              <a:t>Mat 5:39  But I tell you not to resist an evil person. But whoever slaps you on your right cheek, turn the other to him also. </a:t>
            </a:r>
          </a:p>
          <a:p>
            <a:r>
              <a:rPr lang="en-US" dirty="0"/>
              <a:t>Mat 5:40  If anyone wants to sue you and take away your tunic, let him have </a:t>
            </a:r>
            <a:r>
              <a:rPr lang="en-US" i="1" dirty="0"/>
              <a:t>your cloak also. </a:t>
            </a:r>
          </a:p>
          <a:p>
            <a:r>
              <a:rPr lang="en-US" dirty="0"/>
              <a:t>Mat 5:41  And whoever compels you to go one mile, go with him two. </a:t>
            </a:r>
          </a:p>
          <a:p>
            <a:r>
              <a:rPr lang="en-US" dirty="0"/>
              <a:t>Mat 5:42  Give to him who asks you, and from him who wants to borrow from you do not turn away. </a:t>
            </a:r>
          </a:p>
          <a:p>
            <a:r>
              <a:rPr lang="en-US" dirty="0"/>
              <a:t>Mat 5:43  "You have heard that it was said, 'YOU SHALL LOVE YOUR NEIGHBOR and hate your enemy.' </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Mat 5:39  But I tell you not to resist an evil person. But whoever slaps you on your right cheek, turn the other to him also. </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a:t>Mat 5:38  "You have heard that it was said, 'AN EYE FOR AN EYE AND A TOOTH FOR A TOOTH.' </a:t>
            </a:r>
          </a:p>
          <a:p>
            <a:r>
              <a:rPr lang="en-US" dirty="0"/>
              <a:t>Mat 5:39  But I tell you not to resist an evil person. But whoever slaps you on your right cheek, turn the other to him also. </a:t>
            </a:r>
          </a:p>
          <a:p>
            <a:r>
              <a:rPr lang="en-US" dirty="0"/>
              <a:t>Mat 5:40  If anyone wants to sue you and take away your tunic, let him have </a:t>
            </a:r>
            <a:r>
              <a:rPr lang="en-US" i="1" dirty="0"/>
              <a:t>your cloak also. </a:t>
            </a:r>
          </a:p>
          <a:p>
            <a:r>
              <a:rPr lang="en-US" dirty="0"/>
              <a:t>Mat 5:41  And whoever compels you to go one mile, go with him two. </a:t>
            </a:r>
          </a:p>
          <a:p>
            <a:r>
              <a:rPr lang="en-US" dirty="0"/>
              <a:t>Mat 5:42  Give to him who asks you, and from him who wants to borrow from you do not turn away. </a:t>
            </a:r>
          </a:p>
          <a:p>
            <a:r>
              <a:rPr lang="en-US"/>
              <a:t>Mat 5:43  "You have heard that it was said, 'YOU SHALL LOVE YOUR NEIGHBOR and hate your enemy.' </a:t>
            </a:r>
          </a:p>
          <a:p>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1Pe 2:25  For you were like sheep going astray, but have now returned to the Shepherd and Overseer of your souls. </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err="1"/>
              <a:t>Psa</a:t>
            </a:r>
            <a:r>
              <a:rPr lang="en-US" b="1" dirty="0"/>
              <a:t> 23:1  A Psalm of David. The LORD </a:t>
            </a:r>
            <a:r>
              <a:rPr lang="en-US" b="1" i="1" dirty="0"/>
              <a:t>is my shepherd; I shall not want. </a:t>
            </a:r>
          </a:p>
          <a:p>
            <a:r>
              <a:rPr lang="en-US" dirty="0" err="1"/>
              <a:t>Psa</a:t>
            </a:r>
            <a:r>
              <a:rPr lang="en-US" dirty="0"/>
              <a:t> 23:2  He makes me to lie down in green pastures; He leads me beside the still waters. </a:t>
            </a:r>
          </a:p>
          <a:p>
            <a:r>
              <a:rPr lang="en-US" dirty="0" err="1"/>
              <a:t>Psa</a:t>
            </a:r>
            <a:r>
              <a:rPr lang="en-US" dirty="0"/>
              <a:t> 23:3  He restores my soul; He leads me in the paths of righteousness For His name's sake. </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b="1" dirty="0"/>
              <a:t>Lev 11:1  Now the LORD spoke to Moses and Aaron, saying to them, </a:t>
            </a:r>
          </a:p>
          <a:p>
            <a:r>
              <a:rPr lang="en-US" dirty="0"/>
              <a:t>Lev 11:2  "Speak to the children of Israel, saying, 'These </a:t>
            </a:r>
            <a:r>
              <a:rPr lang="en-US" i="1" dirty="0"/>
              <a:t>are the animals which you may eat among all the animals that are on the earth: </a:t>
            </a:r>
          </a:p>
          <a:p>
            <a:r>
              <a:rPr lang="en-US" dirty="0"/>
              <a:t>Lev 11:3  Among the animals, whatever divides the hoof, having cloven hooves </a:t>
            </a:r>
            <a:r>
              <a:rPr lang="en-US" i="1" dirty="0"/>
              <a:t>and chewing the cud—that you may eat.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Mat 10:5  These twelve Jesus sent out and commanded them, saying: "Do not go into the way of the Gentiles, and do not enter a city of the Samaritans. </a:t>
            </a:r>
          </a:p>
          <a:p>
            <a:r>
              <a:rPr lang="en-US" dirty="0"/>
              <a:t>Mat 10:6  But go rather to the lost sheep of the house of Israel.</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Mat 10:16  "Behold, I send you out as sheep in the midst of wolves. Therefore be wise as serpents and harmless as doves. </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a:t>Joh</a:t>
            </a:r>
            <a:r>
              <a:rPr lang="en-US" dirty="0"/>
              <a:t> 10:27  My sheep hear My voice, and I know them, and they follow Me. </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1Ch 12:40  Moreover those who were near to them, from as far away as Issachar and </a:t>
            </a:r>
            <a:r>
              <a:rPr lang="en-US" dirty="0" err="1"/>
              <a:t>Zebulun</a:t>
            </a:r>
            <a:r>
              <a:rPr lang="en-US" dirty="0"/>
              <a:t> and Naphtali, were bringing food on donkeys and camels, on mules and oxen—provisions of flour and cakes of figs and cakes of raisins, wine and oil and oxen and sheep abundantly, for </a:t>
            </a:r>
            <a:r>
              <a:rPr lang="en-US" i="1" dirty="0"/>
              <a:t>there was joy in Israel. </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156</TotalTime>
  <Words>1334</Words>
  <Application>Microsoft Office PowerPoint</Application>
  <PresentationFormat>On-screen Show (4:3)</PresentationFormat>
  <Paragraphs>52</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Office Theme</vt:lpstr>
      <vt:lpstr>UNDERSTANDING BIBLE CULTURE</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SALT OF THE EARTH</vt:lpstr>
      <vt:lpstr>Slide 20</vt:lpstr>
      <vt:lpstr>Slide 21</vt:lpstr>
      <vt:lpstr>Slide 22</vt:lpstr>
      <vt:lpstr>Slide 23</vt:lpstr>
      <vt:lpstr>STRIKE ON THE RIGHT CHEEK</vt:lpstr>
      <vt:lpstr>Slide 25</vt:lpstr>
      <vt:lpstr>Slide 26</vt:lpstr>
      <vt:lpstr>Slide 27</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BIBLE CULTURE</dc:title>
  <dc:creator> </dc:creator>
  <cp:lastModifiedBy> </cp:lastModifiedBy>
  <cp:revision>2</cp:revision>
  <dcterms:created xsi:type="dcterms:W3CDTF">2012-09-30T14:06:43Z</dcterms:created>
  <dcterms:modified xsi:type="dcterms:W3CDTF">2012-09-30T19:32:23Z</dcterms:modified>
</cp:coreProperties>
</file>