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59" r:id="rId3"/>
    <p:sldId id="256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58" r:id="rId13"/>
    <p:sldId id="261" r:id="rId14"/>
    <p:sldId id="26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1F82831-A648-443A-A097-B0BCF3558365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2831-A648-443A-A097-B0BCF3558365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1F82831-A648-443A-A097-B0BCF3558365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1F82831-A648-443A-A097-B0BCF3558365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187533-866D-4168-BC4D-4AB9B9F886A4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 Perez</a:t>
            </a:r>
          </a:p>
          <a:p>
            <a:r>
              <a:rPr lang="en-US" dirty="0" smtClean="0"/>
              <a:t>July 29, 2012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What is a Worldview?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42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The nature of humanity.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Are humans basically good? Evil?</a:t>
            </a:r>
          </a:p>
          <a:p>
            <a:r>
              <a:rPr lang="en-US" b="1" dirty="0" smtClean="0"/>
              <a:t>Do humans have free will?</a:t>
            </a:r>
          </a:p>
          <a:p>
            <a:r>
              <a:rPr lang="en-US" b="1" dirty="0" smtClean="0"/>
              <a:t>Are humans merely advanced animals?</a:t>
            </a:r>
          </a:p>
          <a:p>
            <a:r>
              <a:rPr lang="en-US" b="1" dirty="0" smtClean="0"/>
              <a:t>Is there such a thing as “human nature</a:t>
            </a:r>
            <a:r>
              <a:rPr lang="en-US" b="1" dirty="0" smtClean="0"/>
              <a:t>”?</a:t>
            </a:r>
            <a:endParaRPr lang="en-US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04799"/>
            <a:ext cx="8305800" cy="990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Anthropology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272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The nature and study of values</a:t>
            </a:r>
            <a:r>
              <a:rPr lang="en-US" b="1" i="1" dirty="0" smtClean="0"/>
              <a:t>.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What </a:t>
            </a:r>
            <a:r>
              <a:rPr lang="en-US" b="1" dirty="0" smtClean="0"/>
              <a:t>is the highest good? Peace? Self-actualization? Pleasure? Knowledge?</a:t>
            </a:r>
          </a:p>
          <a:p>
            <a:r>
              <a:rPr lang="en-US" b="1" dirty="0" smtClean="0"/>
              <a:t>Are there intrinsically valuable things?</a:t>
            </a:r>
          </a:p>
          <a:p>
            <a:r>
              <a:rPr lang="en-US" b="1" dirty="0" smtClean="0"/>
              <a:t>Who determines value?</a:t>
            </a:r>
          </a:p>
          <a:p>
            <a:r>
              <a:rPr lang="en-US" b="1" dirty="0" smtClean="0"/>
              <a:t>Are there morals? Are they objective? Subjective? Discovered? Created</a:t>
            </a:r>
            <a:r>
              <a:rPr lang="en-US" b="1" dirty="0" smtClean="0"/>
              <a:t>?</a:t>
            </a:r>
            <a:endParaRPr lang="en-US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304800"/>
            <a:ext cx="8305800" cy="1219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Axiology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647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312419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smtClean="0"/>
              <a:t>Should we care about the worldviews other hold? If yes, </a:t>
            </a:r>
            <a:r>
              <a:rPr lang="en-US" b="1" i="1" smtClean="0"/>
              <a:t>why</a:t>
            </a:r>
            <a:r>
              <a:rPr lang="en-US" b="1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smtClean="0"/>
              <a:t>Can a person’s worldview be changed? If so, how?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08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00"/>
            <a:ext cx="9121702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002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44385" y="-12290"/>
            <a:ext cx="5455231" cy="6870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42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98637"/>
            <a:ext cx="8305800" cy="4449763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/>
              <a:t>A worldview is the set of beliefs about fundamental aspects of reality that ground and influence all one's perceiving, thinking, knowing, and doing.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 smtClean="0"/>
              <a:t>		</a:t>
            </a:r>
            <a:r>
              <a:rPr lang="en-US" sz="2000" dirty="0" smtClean="0"/>
              <a:t>	</a:t>
            </a:r>
            <a:r>
              <a:rPr lang="en-US" sz="1800" dirty="0" smtClean="0">
                <a:latin typeface="Century Schoolbook" pitchFamily="18" charset="0"/>
              </a:rPr>
              <a:t>—Dr. Ken Funk II, Oregon State Univ.</a:t>
            </a:r>
            <a:endParaRPr lang="en-US" sz="1800" dirty="0">
              <a:latin typeface="Century Schoolbook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Worldview Definition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711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Worldview Lenses Come in Four Comfortable and Convenient Models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138" y="-2"/>
            <a:ext cx="8355725" cy="685800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5247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400" b="1" dirty="0" smtClean="0">
                <a:solidFill>
                  <a:schemeClr val="accent6">
                    <a:lumMod val="50000"/>
                  </a:schemeClr>
                </a:solidFill>
              </a:rPr>
              <a:t>Epistemology</a:t>
            </a:r>
            <a:endParaRPr lang="en-US" sz="3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400" b="1" dirty="0" smtClean="0">
                <a:solidFill>
                  <a:schemeClr val="accent6">
                    <a:lumMod val="50000"/>
                  </a:schemeClr>
                </a:solidFill>
              </a:rPr>
              <a:t>Metaphysics</a:t>
            </a:r>
            <a:endParaRPr lang="en-US" sz="3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400" b="1" dirty="0" smtClean="0">
                <a:solidFill>
                  <a:schemeClr val="accent3">
                    <a:lumMod val="50000"/>
                  </a:schemeClr>
                </a:solidFill>
              </a:rPr>
              <a:t>Cosmology</a:t>
            </a:r>
          </a:p>
          <a:p>
            <a:pPr marL="0" indent="0" algn="ctr">
              <a:buNone/>
            </a:pPr>
            <a:r>
              <a:rPr lang="en-US" sz="3400" b="1" dirty="0" smtClean="0">
                <a:solidFill>
                  <a:schemeClr val="accent3">
                    <a:lumMod val="50000"/>
                  </a:schemeClr>
                </a:solidFill>
              </a:rPr>
              <a:t>Teleology</a:t>
            </a:r>
          </a:p>
          <a:p>
            <a:pPr marL="0" indent="0" algn="ctr">
              <a:buNone/>
            </a:pPr>
            <a:r>
              <a:rPr lang="en-US" sz="3400" b="1" dirty="0" smtClean="0">
                <a:solidFill>
                  <a:srgbClr val="C00000"/>
                </a:solidFill>
              </a:rPr>
              <a:t>Theology</a:t>
            </a:r>
          </a:p>
          <a:p>
            <a:pPr marL="0" indent="0" algn="ctr">
              <a:buNone/>
            </a:pPr>
            <a:r>
              <a:rPr lang="en-US" sz="3400" b="1" dirty="0" smtClean="0">
                <a:solidFill>
                  <a:srgbClr val="C00000"/>
                </a:solidFill>
              </a:rPr>
              <a:t>Anthropology</a:t>
            </a:r>
          </a:p>
          <a:p>
            <a:pPr marL="0" indent="0" algn="ctr">
              <a:buNone/>
            </a:pPr>
            <a:r>
              <a:rPr lang="en-US" sz="3400" b="1" dirty="0" smtClean="0">
                <a:solidFill>
                  <a:srgbClr val="C00000"/>
                </a:solidFill>
              </a:rPr>
              <a:t>Axiology</a:t>
            </a:r>
            <a:endParaRPr lang="en-US" sz="3400" dirty="0">
              <a:solidFill>
                <a:srgbClr val="C0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152400"/>
            <a:ext cx="8305800" cy="990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>
              <a:buFont typeface="Arial" pitchFamily="34" charset="0"/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Elements of Worldview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065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2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2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25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2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Beliefs about the nature and sources of knowledge.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Is knowledge merely a state of the brain?</a:t>
            </a:r>
          </a:p>
          <a:p>
            <a:r>
              <a:rPr lang="en-US" b="1" dirty="0" smtClean="0"/>
              <a:t>Manifestation of a cosmic mind?</a:t>
            </a:r>
          </a:p>
          <a:p>
            <a:r>
              <a:rPr lang="en-US" b="1" dirty="0" smtClean="0"/>
              <a:t>Does it only come from sense experience?</a:t>
            </a:r>
          </a:p>
          <a:p>
            <a:r>
              <a:rPr lang="en-US" b="1" dirty="0" smtClean="0"/>
              <a:t>Is there knowledge from beyond the senses?</a:t>
            </a:r>
          </a:p>
          <a:p>
            <a:r>
              <a:rPr lang="en-US" b="1" dirty="0" smtClean="0"/>
              <a:t>Is there anything one can know for </a:t>
            </a:r>
            <a:r>
              <a:rPr lang="en-US" b="1" dirty="0" smtClean="0"/>
              <a:t>certain</a:t>
            </a:r>
            <a:endParaRPr lang="en-US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152400"/>
            <a:ext cx="8305800" cy="990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Epistemology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64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What is the ultimate nature of reality?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Is everything just matter &amp; energy?</a:t>
            </a:r>
          </a:p>
          <a:p>
            <a:r>
              <a:rPr lang="en-US" b="1" dirty="0" smtClean="0"/>
              <a:t>Truth: Correspondence? Coherence? Pragmatic?</a:t>
            </a:r>
          </a:p>
          <a:p>
            <a:r>
              <a:rPr lang="en-US" b="1" dirty="0" smtClean="0"/>
              <a:t>Is reality discovered empirically? Otherwise</a:t>
            </a:r>
            <a:r>
              <a:rPr lang="en-US" b="1" dirty="0" smtClean="0"/>
              <a:t>?</a:t>
            </a:r>
            <a:endParaRPr lang="en-US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28600"/>
            <a:ext cx="8305800" cy="990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Metaphysics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63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2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Origin of the universe, life, and humanity. 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Is the universe a chance event? Created?</a:t>
            </a:r>
          </a:p>
          <a:p>
            <a:r>
              <a:rPr lang="en-US" b="1" dirty="0" smtClean="0"/>
              <a:t>Did life originate by purely natural causes?</a:t>
            </a:r>
          </a:p>
          <a:p>
            <a:r>
              <a:rPr lang="en-US" b="1" dirty="0" smtClean="0"/>
              <a:t>Did humanity originate by chance</a:t>
            </a:r>
            <a:r>
              <a:rPr lang="en-US" b="1" dirty="0" smtClean="0"/>
              <a:t>?</a:t>
            </a:r>
            <a:endParaRPr lang="en-US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228600"/>
            <a:ext cx="8305800" cy="990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Cosmology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176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The big question about </a:t>
            </a:r>
            <a:r>
              <a:rPr lang="en-US" b="1" i="1" u="sng" dirty="0" smtClean="0"/>
              <a:t>purpose</a:t>
            </a:r>
            <a:r>
              <a:rPr lang="en-US" b="1" i="1" dirty="0" smtClean="0"/>
              <a:t> of the cosmos. 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Is there any reason or purpose or end for the cosmos?</a:t>
            </a:r>
          </a:p>
          <a:p>
            <a:r>
              <a:rPr lang="en-US" b="1" dirty="0" smtClean="0"/>
              <a:t>If so, whose purpose is it?</a:t>
            </a:r>
          </a:p>
          <a:p>
            <a:r>
              <a:rPr lang="en-US" b="1" dirty="0" smtClean="0"/>
              <a:t>If so, what purpose is it</a:t>
            </a:r>
            <a:r>
              <a:rPr lang="en-US" b="1" dirty="0" smtClean="0"/>
              <a:t>?</a:t>
            </a:r>
            <a:endParaRPr lang="en-US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04800"/>
            <a:ext cx="8305800" cy="990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Teleology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5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The existence and nature of a god or gods.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Is there a god or any number of gods?</a:t>
            </a:r>
          </a:p>
          <a:p>
            <a:r>
              <a:rPr lang="en-US" b="1" dirty="0" smtClean="0"/>
              <a:t>If so, what is the nature of the god(s)?</a:t>
            </a:r>
          </a:p>
          <a:p>
            <a:r>
              <a:rPr lang="en-US" b="1" dirty="0" smtClean="0"/>
              <a:t>What is the relationship of the god(s) to universe? </a:t>
            </a:r>
          </a:p>
          <a:p>
            <a:r>
              <a:rPr lang="en-US" b="1" dirty="0" smtClean="0"/>
              <a:t>What is the relationship of the god(s) to humanity</a:t>
            </a:r>
            <a:r>
              <a:rPr lang="en-US" b="1" dirty="0" smtClean="0"/>
              <a:t>?</a:t>
            </a:r>
            <a:endParaRPr lang="en-US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228600"/>
            <a:ext cx="8305800" cy="990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Theology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065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331</TotalTime>
  <Words>373</Words>
  <Application>Microsoft Office PowerPoint</Application>
  <PresentationFormat>On-screen Show (4:3)</PresentationFormat>
  <Paragraphs>66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What is a Worldview?</vt:lpstr>
      <vt:lpstr>Worldview Definition</vt:lpstr>
      <vt:lpstr>Worldview Lenses Come in Four Comfortable and Convenient Models</vt:lpstr>
      <vt:lpstr>Elements of Worldview</vt:lpstr>
      <vt:lpstr>Epistemology</vt:lpstr>
      <vt:lpstr>Metaphysics</vt:lpstr>
      <vt:lpstr>Cosmology</vt:lpstr>
      <vt:lpstr>Teleology</vt:lpstr>
      <vt:lpstr>Theology</vt:lpstr>
      <vt:lpstr>Anthropology</vt:lpstr>
      <vt:lpstr>Axiology</vt:lpstr>
      <vt:lpstr>Questions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</dc:title>
  <dc:creator>Dad's</dc:creator>
  <cp:lastModifiedBy>Richard Deem</cp:lastModifiedBy>
  <cp:revision>31</cp:revision>
  <dcterms:created xsi:type="dcterms:W3CDTF">2012-07-28T17:53:58Z</dcterms:created>
  <dcterms:modified xsi:type="dcterms:W3CDTF">2012-08-05T23:55:00Z</dcterms:modified>
</cp:coreProperties>
</file>