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EE8EA-DBC6-46BB-B307-9587DBA5B31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41177-E51C-4C34-A19B-928196AE4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All This Science- Now What?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Ross Hoagland</a:t>
            </a:r>
          </a:p>
          <a:p>
            <a:r>
              <a:rPr lang="en-US" smtClean="0"/>
              <a:t>5/27/2012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81001"/>
            <a:ext cx="8001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LORD </a:t>
            </a:r>
            <a:r>
              <a:rPr lang="en-US" sz="2800" i="1" dirty="0"/>
              <a:t>is my shepherd; I shall not want. </a:t>
            </a:r>
          </a:p>
          <a:p>
            <a:r>
              <a:rPr lang="en-US" sz="2800" dirty="0" err="1"/>
              <a:t>Psa</a:t>
            </a:r>
            <a:r>
              <a:rPr lang="en-US" sz="2800" dirty="0"/>
              <a:t> 23:2  He makes me to lie down in green pastures; He leads me beside the still waters. </a:t>
            </a:r>
          </a:p>
          <a:p>
            <a:r>
              <a:rPr lang="en-US" sz="2800" dirty="0" err="1"/>
              <a:t>Psa</a:t>
            </a:r>
            <a:r>
              <a:rPr lang="en-US" sz="2800" dirty="0"/>
              <a:t> 23:3  He restores my soul; He leads me in the paths of righteousness For His name's sake. </a:t>
            </a:r>
          </a:p>
          <a:p>
            <a:r>
              <a:rPr lang="en-US" sz="2800" dirty="0" err="1"/>
              <a:t>Psa</a:t>
            </a:r>
            <a:r>
              <a:rPr lang="en-US" sz="2800" dirty="0"/>
              <a:t> 23:4  Yea, though I walk through the valley of the shadow of death, I will fear no evil; For You </a:t>
            </a:r>
            <a:r>
              <a:rPr lang="en-US" sz="2800" i="1" dirty="0"/>
              <a:t>are with me; Your rod and Your staff, they comfort me. </a:t>
            </a:r>
          </a:p>
          <a:p>
            <a:r>
              <a:rPr lang="en-US" sz="2800" dirty="0" err="1"/>
              <a:t>Psa</a:t>
            </a:r>
            <a:r>
              <a:rPr lang="en-US" sz="2800" dirty="0"/>
              <a:t> 23:5  You prepare a table before me in the presence of my enemies; You anoint my head with oil; My cup runs over. </a:t>
            </a:r>
          </a:p>
          <a:p>
            <a:r>
              <a:rPr lang="en-US" sz="2800" dirty="0" err="1"/>
              <a:t>Psa</a:t>
            </a:r>
            <a:r>
              <a:rPr lang="en-US" sz="2800" dirty="0"/>
              <a:t> 23:6  Surely goodness and mercy shall follow me All the days of my life; And I will dwell in the house of the LORD Forever.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33400"/>
            <a:ext cx="7772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 The heavens declare the glory of  God; And the firmament shows His handiwork. </a:t>
            </a:r>
          </a:p>
          <a:p>
            <a:r>
              <a:rPr lang="en-US" sz="4000" dirty="0" err="1"/>
              <a:t>Psa</a:t>
            </a:r>
            <a:r>
              <a:rPr lang="en-US" sz="4000" dirty="0"/>
              <a:t> 19:2  Day unto day utters speech, And night unto night reveals knowledge. </a:t>
            </a:r>
          </a:p>
          <a:p>
            <a:r>
              <a:rPr lang="en-US" sz="4000" dirty="0" err="1"/>
              <a:t>Psa</a:t>
            </a:r>
            <a:r>
              <a:rPr lang="en-US" sz="4000" dirty="0"/>
              <a:t> 19:3  </a:t>
            </a:r>
            <a:r>
              <a:rPr lang="en-US" sz="4000" i="1" dirty="0"/>
              <a:t>There is no speech nor language Where their voice is not heard.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8001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Mat 25:34  Then the King will say to those on His right hand, 'Come, you blessed of My Father, inherit the kingdom prepared for you from the foundation of the world: </a:t>
            </a:r>
          </a:p>
          <a:p>
            <a:r>
              <a:rPr lang="en-US" sz="2800" dirty="0"/>
              <a:t>Mat 25:35  for I was hungry and you gave Me food; I was thirsty and you gave Me drink; I was a stranger and you took Me in; </a:t>
            </a:r>
          </a:p>
          <a:p>
            <a:r>
              <a:rPr lang="en-US" sz="2800" dirty="0"/>
              <a:t>Mat 25:36  I </a:t>
            </a:r>
            <a:r>
              <a:rPr lang="en-US" sz="2800" i="1" dirty="0"/>
              <a:t>was naked and you clothed Me; I was sick and you visited Me; I was in prison and you came to Me.' </a:t>
            </a:r>
          </a:p>
          <a:p>
            <a:r>
              <a:rPr lang="en-US" sz="2800" dirty="0"/>
              <a:t>Mat 25:37  "Then the righteous will answer Him, saying, 'Lord, when did we see You hungry and feed </a:t>
            </a:r>
            <a:r>
              <a:rPr lang="en-US" sz="2800" i="1" dirty="0"/>
              <a:t>You, or thirsty and give You drink?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85800"/>
            <a:ext cx="7772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Mat 25:38  When did we see You a stranger and take </a:t>
            </a:r>
            <a:r>
              <a:rPr lang="en-US" sz="2800" i="1" dirty="0"/>
              <a:t>You in, or naked and clothe You? </a:t>
            </a:r>
          </a:p>
          <a:p>
            <a:r>
              <a:rPr lang="en-US" sz="2800" dirty="0"/>
              <a:t>Mat 25:39  Or when did we see You sick, or in prison, and come to You?' </a:t>
            </a:r>
          </a:p>
          <a:p>
            <a:r>
              <a:rPr lang="en-US" sz="2800" dirty="0"/>
              <a:t>Mat 25:40  And the King will answer and say to them, 'Assuredly, I say to you, inasmuch as you did </a:t>
            </a:r>
            <a:r>
              <a:rPr lang="en-US" sz="2800" i="1" dirty="0"/>
              <a:t>it to one of the least of these My brethren, you did it to Me.' </a:t>
            </a:r>
          </a:p>
          <a:p>
            <a:r>
              <a:rPr lang="en-US" sz="2800" dirty="0"/>
              <a:t>Mat 25:41  "Then He will also say to those on the left hand, 'Depart from Me, you cursed, into the everlasting fire prepared for the devil and his angels: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33400"/>
            <a:ext cx="7772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Mat 25:42  for I was hungry and you gave Me no food; I was thirsty and you gave Me no drink; </a:t>
            </a:r>
          </a:p>
          <a:p>
            <a:r>
              <a:rPr lang="en-US" sz="2400" dirty="0"/>
              <a:t>Mat 25:43  I was a stranger and you did not take Me in, naked and you did not clothe Me, sick and in prison and you did not visit Me.' </a:t>
            </a:r>
          </a:p>
          <a:p>
            <a:r>
              <a:rPr lang="en-US" sz="2400" dirty="0"/>
              <a:t>Mat 25:44  "Then they also will answer Him, saying, 'Lord, when did we see You hungry or thirsty or a stranger or naked or sick or in prison, and did not minister to You?' </a:t>
            </a:r>
          </a:p>
          <a:p>
            <a:r>
              <a:rPr lang="en-US" sz="2400" dirty="0"/>
              <a:t>Mat 25:45  Then He will answer them, saying, 'Assuredly, I say to you, inasmuch as you did not do </a:t>
            </a:r>
            <a:r>
              <a:rPr lang="en-US" sz="2400" i="1" dirty="0"/>
              <a:t>it to one of the least of these, you did not do it to Me.' </a:t>
            </a:r>
          </a:p>
          <a:p>
            <a:r>
              <a:rPr lang="en-US" sz="2400" dirty="0"/>
              <a:t>Mat 25:46  And these will go away into everlasting punishment, but the righteous into eternal life."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8229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Ecc</a:t>
            </a:r>
            <a:r>
              <a:rPr lang="en-US" sz="3200" b="1" dirty="0"/>
              <a:t> 5:1  Walk prudently when you go to the house of God; and draw near to hear rather than to give the sacrifice of fools, for they do not know that they do evil. </a:t>
            </a:r>
          </a:p>
          <a:p>
            <a:r>
              <a:rPr lang="en-US" sz="3200" dirty="0" err="1"/>
              <a:t>Ecc</a:t>
            </a:r>
            <a:r>
              <a:rPr lang="en-US" sz="3200" dirty="0"/>
              <a:t> 5:2  Do not be rash with your mouth, And let not your heart utter anything hastily before God. For God </a:t>
            </a:r>
            <a:r>
              <a:rPr lang="en-US" sz="3200" i="1" dirty="0"/>
              <a:t>is in heaven, and you on earth; Therefore let your words be few. </a:t>
            </a:r>
          </a:p>
          <a:p>
            <a:r>
              <a:rPr lang="en-US" sz="3200" dirty="0" err="1"/>
              <a:t>Ecc</a:t>
            </a:r>
            <a:r>
              <a:rPr lang="en-US" sz="3200" dirty="0"/>
              <a:t> 5:3  For a dream comes through much activity, And a fool's voice </a:t>
            </a:r>
            <a:r>
              <a:rPr lang="en-US" sz="3200" i="1" dirty="0"/>
              <a:t>is known by his many words.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12845"/>
            <a:ext cx="8001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Psa</a:t>
            </a:r>
            <a:r>
              <a:rPr lang="en-US" sz="2400" dirty="0"/>
              <a:t> 143:5  I remember the days of old; I meditate on all Your works; I muse on the work of Your hands. </a:t>
            </a:r>
          </a:p>
          <a:p>
            <a:r>
              <a:rPr lang="en-US" sz="2400" dirty="0" err="1"/>
              <a:t>Psa</a:t>
            </a:r>
            <a:r>
              <a:rPr lang="en-US" sz="2400" dirty="0"/>
              <a:t> 143:6  I spread out my hands to You; My soul </a:t>
            </a:r>
            <a:r>
              <a:rPr lang="en-US" sz="2400" i="1" dirty="0"/>
              <a:t>longs for You like a thirsty land. Selah </a:t>
            </a:r>
          </a:p>
          <a:p>
            <a:r>
              <a:rPr lang="en-US" sz="2400" dirty="0" err="1"/>
              <a:t>Psa</a:t>
            </a:r>
            <a:r>
              <a:rPr lang="en-US" sz="2400" dirty="0"/>
              <a:t> 143:7  Answer me speedily, O LORD; My spirit fails! Do not hide Your face from me, Lest I be like those who go down into the pit. </a:t>
            </a:r>
          </a:p>
          <a:p>
            <a:r>
              <a:rPr lang="en-US" sz="2400" dirty="0" err="1"/>
              <a:t>Psa</a:t>
            </a:r>
            <a:r>
              <a:rPr lang="en-US" sz="2400" dirty="0"/>
              <a:t> 143:8  Cause me to hear Your </a:t>
            </a:r>
            <a:r>
              <a:rPr lang="en-US" sz="2400" dirty="0" err="1"/>
              <a:t>lovingkindness</a:t>
            </a:r>
            <a:r>
              <a:rPr lang="en-US" sz="2400" dirty="0"/>
              <a:t> in the morning, For in You do I trust; Cause me to know the way in which I should walk, For I lift up my soul to You. </a:t>
            </a:r>
          </a:p>
          <a:p>
            <a:r>
              <a:rPr lang="en-US" sz="2400" dirty="0" err="1"/>
              <a:t>Psa</a:t>
            </a:r>
            <a:r>
              <a:rPr lang="en-US" sz="2400" dirty="0"/>
              <a:t> 143:9  Deliver me, O LORD, from my enemies; In You I take shelter. </a:t>
            </a:r>
          </a:p>
          <a:p>
            <a:r>
              <a:rPr lang="en-US" sz="2400" dirty="0" err="1"/>
              <a:t>Psa</a:t>
            </a:r>
            <a:r>
              <a:rPr lang="en-US" sz="2400" dirty="0"/>
              <a:t> 143:10  Teach me to do Your will, For You </a:t>
            </a:r>
            <a:r>
              <a:rPr lang="en-US" sz="2400" i="1" dirty="0"/>
              <a:t>are my God; Your Spirit is good. Lead me in the land of uprightness. </a:t>
            </a:r>
          </a:p>
          <a:p>
            <a:r>
              <a:rPr lang="en-US" sz="2400" dirty="0" err="1"/>
              <a:t>Psa</a:t>
            </a:r>
            <a:r>
              <a:rPr lang="en-US" sz="2400" dirty="0"/>
              <a:t> 143:11  Revive me, O LORD, for Your name's sake! For Your righteousness' sake bring my soul out of trouble.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1999"/>
            <a:ext cx="8001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Joh</a:t>
            </a:r>
            <a:r>
              <a:rPr lang="en-US" sz="4000" dirty="0"/>
              <a:t> 7:37  On the last day, that great </a:t>
            </a:r>
            <a:r>
              <a:rPr lang="en-US" sz="4000" i="1" dirty="0"/>
              <a:t>day of the feast, Jesus stood and cried out, saying, "If anyone thirsts, let him come to Me and drink. </a:t>
            </a:r>
          </a:p>
          <a:p>
            <a:r>
              <a:rPr lang="en-US" sz="4000" dirty="0" err="1"/>
              <a:t>Joh</a:t>
            </a:r>
            <a:r>
              <a:rPr lang="en-US" sz="4000" dirty="0"/>
              <a:t> 7:38  He who believes in Me, as the Scripture has said, out of his heart will flow rivers of living water."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7924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Joh</a:t>
            </a:r>
            <a:r>
              <a:rPr lang="en-US" sz="4000" dirty="0"/>
              <a:t> 10:9  I am the door. If anyone enters by Me, he will be saved, and will go in and out and find pasture.  </a:t>
            </a:r>
          </a:p>
          <a:p>
            <a:r>
              <a:rPr lang="en-US" sz="4000" dirty="0" err="1"/>
              <a:t>Joh</a:t>
            </a:r>
            <a:r>
              <a:rPr lang="en-US" sz="4000" dirty="0"/>
              <a:t> 10:10  The thief does not come except to steal, and to kill, and to destroy. I have come that they may have life, and that they may have </a:t>
            </a:r>
            <a:r>
              <a:rPr lang="en-US" sz="4000" i="1" dirty="0"/>
              <a:t>it more abundantly.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0"/>
            <a:ext cx="7772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Heb 4:14  Seeing then that we have a great High Priest who has passed through the heavens, Jesus the Son of God, let us hold fast </a:t>
            </a:r>
            <a:r>
              <a:rPr lang="en-US" sz="3200" i="1" dirty="0"/>
              <a:t>our confession. </a:t>
            </a:r>
          </a:p>
          <a:p>
            <a:r>
              <a:rPr lang="en-US" sz="3200" dirty="0"/>
              <a:t>Heb 4:15  For we do not have a High Priest who cannot sympathize with our weaknesses, but was in all </a:t>
            </a:r>
            <a:r>
              <a:rPr lang="en-US" sz="3200" i="1" dirty="0"/>
              <a:t>points tempted as we are, yet without sin. </a:t>
            </a:r>
          </a:p>
          <a:p>
            <a:r>
              <a:rPr lang="en-US" sz="3200" dirty="0"/>
              <a:t>Heb 4:16  Let us therefore come boldly to the throne of grace, that we may obtain mercy and find grace to help in time of need.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90600"/>
            <a:ext cx="7543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/>
              <a:t>Php</a:t>
            </a:r>
            <a:r>
              <a:rPr lang="en-US" sz="4400" dirty="0"/>
              <a:t> 4:7  and the peace of God, which surpasses all understanding, will guard your hearts and minds through Christ Jesus.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784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/>
              <a:t>Psa</a:t>
            </a:r>
            <a:r>
              <a:rPr lang="en-US" sz="3600" dirty="0"/>
              <a:t> 103:2  Bless the LORD, O my soul, And forget not all His benefits: </a:t>
            </a:r>
          </a:p>
          <a:p>
            <a:r>
              <a:rPr lang="en-US" sz="3600" dirty="0" err="1"/>
              <a:t>Psa</a:t>
            </a:r>
            <a:r>
              <a:rPr lang="en-US" sz="3600" dirty="0"/>
              <a:t> 103:3  Who forgives all your iniquities, Who heals all your diseases, </a:t>
            </a:r>
          </a:p>
          <a:p>
            <a:r>
              <a:rPr lang="en-US" sz="3600" dirty="0" err="1"/>
              <a:t>Psa</a:t>
            </a:r>
            <a:r>
              <a:rPr lang="en-US" sz="3600" dirty="0"/>
              <a:t> 103:4  Who redeems your life from destruction, Who crowns you with </a:t>
            </a:r>
            <a:r>
              <a:rPr lang="en-US" sz="3600" dirty="0" err="1"/>
              <a:t>lovingkindness</a:t>
            </a:r>
            <a:r>
              <a:rPr lang="en-US" sz="3600" dirty="0"/>
              <a:t> and tender mercies, </a:t>
            </a:r>
          </a:p>
          <a:p>
            <a:r>
              <a:rPr lang="en-US" sz="3600" dirty="0" err="1"/>
              <a:t>Psa</a:t>
            </a:r>
            <a:r>
              <a:rPr lang="en-US" sz="3600" dirty="0"/>
              <a:t> 103:5  Who satisfies your mouth with good </a:t>
            </a:r>
            <a:r>
              <a:rPr lang="en-US" sz="3600" i="1" dirty="0"/>
              <a:t>things, So that your youth is renewed like the eagle's.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09600"/>
            <a:ext cx="7696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Psa</a:t>
            </a:r>
            <a:r>
              <a:rPr lang="en-US" sz="3200" b="1" dirty="0"/>
              <a:t> 1:1  Blessed </a:t>
            </a:r>
            <a:r>
              <a:rPr lang="en-US" sz="3200" b="1" i="1" dirty="0"/>
              <a:t>is the man Who walks not in the counsel of the ungodly, Nor stands in the path of sinners, Nor sits in the seat of the scornful; </a:t>
            </a:r>
          </a:p>
          <a:p>
            <a:r>
              <a:rPr lang="en-US" sz="3200" dirty="0" err="1"/>
              <a:t>Psa</a:t>
            </a:r>
            <a:r>
              <a:rPr lang="en-US" sz="3200" dirty="0"/>
              <a:t> 1:2  But his delight </a:t>
            </a:r>
            <a:r>
              <a:rPr lang="en-US" sz="3200" i="1" dirty="0"/>
              <a:t>is in the law of the LORD, And in His law he meditates day and night. </a:t>
            </a:r>
          </a:p>
          <a:p>
            <a:r>
              <a:rPr lang="en-US" sz="3200" dirty="0" err="1"/>
              <a:t>Psa</a:t>
            </a:r>
            <a:r>
              <a:rPr lang="en-US" sz="3200" dirty="0"/>
              <a:t> 1:3  He shall be like a tree Planted by the rivers of water, That brings forth its fruit in its season, Whose leaf also shall not wither; And whatever he does shall prosper.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8077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Isa 43:1  But now, thus says the LORD, who created you, O Jacob, And He who formed you, O Israel: "Fear not, for I have redeemed you; I have called </a:t>
            </a:r>
            <a:r>
              <a:rPr lang="en-US" sz="2800" b="1" i="1" dirty="0"/>
              <a:t>you by your name; You are Mine. </a:t>
            </a:r>
          </a:p>
          <a:p>
            <a:r>
              <a:rPr lang="en-US" sz="2800" dirty="0"/>
              <a:t>Isa 43:2  When you pass through the waters, I </a:t>
            </a:r>
            <a:r>
              <a:rPr lang="en-US" sz="2800" i="1" dirty="0"/>
              <a:t>will be with you; And through the rivers, they shall not overflow you. When you walk through the fire, you shall not be burned, Nor shall the flame scorch you. </a:t>
            </a:r>
          </a:p>
          <a:p>
            <a:r>
              <a:rPr lang="en-US" sz="2800" dirty="0"/>
              <a:t>Isa 43:3  For I </a:t>
            </a:r>
            <a:r>
              <a:rPr lang="en-US" sz="2800" i="1" dirty="0"/>
              <a:t>am the LORD your God, The Holy One of Israel, your Savior; </a:t>
            </a:r>
            <a:r>
              <a:rPr lang="en-US" sz="2800" i="1" dirty="0" smtClean="0"/>
              <a:t> </a:t>
            </a:r>
            <a:endParaRPr lang="en-US" sz="2800" i="1" dirty="0"/>
          </a:p>
          <a:p>
            <a:r>
              <a:rPr lang="en-US" sz="2800" dirty="0"/>
              <a:t>Isa 43:4  Since you were precious in My sight, You have been honored, And I have loved you</a:t>
            </a:r>
            <a:r>
              <a:rPr lang="en-US" sz="2800" dirty="0" smtClean="0"/>
              <a:t>;….. </a:t>
            </a:r>
            <a:endParaRPr lang="en-US" sz="2800" dirty="0"/>
          </a:p>
          <a:p>
            <a:r>
              <a:rPr lang="en-US" sz="2800" dirty="0"/>
              <a:t>Isa 43:5  Fear not, for I </a:t>
            </a:r>
            <a:r>
              <a:rPr lang="en-US" sz="2800" i="1" dirty="0"/>
              <a:t>am with you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792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Mat 11:28  Come to Me, all </a:t>
            </a:r>
            <a:r>
              <a:rPr lang="en-US" sz="4000" i="1" dirty="0"/>
              <a:t>you who labor and are heavy laden, and I will give you rest. </a:t>
            </a:r>
          </a:p>
          <a:p>
            <a:r>
              <a:rPr lang="en-US" sz="4000" dirty="0"/>
              <a:t>Mat 11:29  Take My yoke upon you and learn from Me, for I am gentle and lowly in heart, and you will find rest for your souls. </a:t>
            </a:r>
          </a:p>
          <a:p>
            <a:r>
              <a:rPr lang="en-US" sz="4000" dirty="0"/>
              <a:t>Mat 11:30  For My yoke </a:t>
            </a:r>
            <a:r>
              <a:rPr lang="en-US" sz="4000" i="1" dirty="0"/>
              <a:t>is easy and My burden is light."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1488</Words>
  <Application>Microsoft Office PowerPoint</Application>
  <PresentationFormat>On-screen Show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All This Science- Now What?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THIS SCIENCE- NOW WHAT? </dc:title>
  <dc:creator> </dc:creator>
  <cp:lastModifiedBy>Richard Deem</cp:lastModifiedBy>
  <cp:revision>2</cp:revision>
  <dcterms:created xsi:type="dcterms:W3CDTF">2012-05-27T00:36:49Z</dcterms:created>
  <dcterms:modified xsi:type="dcterms:W3CDTF">2012-05-27T21:47:48Z</dcterms:modified>
</cp:coreProperties>
</file>