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B2D9316-0CA6-4248-B67B-AA72062DA19F}" type="datetimeFigureOut">
              <a:rPr lang="en-US" smtClean="0"/>
              <a:t>11/11/2012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5AFB2A-637C-4F52-8E54-9A8038AD1329}" type="slidenum">
              <a:rPr lang="en-US" smtClean="0"/>
              <a:t>‹#›</a:t>
            </a:fld>
            <a:endParaRPr lang="en-US"/>
          </a:p>
        </p:txBody>
      </p:sp>
    </p:spTree>
    <p:extLst>
      <p:ext uri="{BB962C8B-B14F-4D97-AF65-F5344CB8AC3E}">
        <p14:creationId xmlns:p14="http://schemas.microsoft.com/office/powerpoint/2010/main" val="3062449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2D9316-0CA6-4248-B67B-AA72062DA19F}" type="datetimeFigureOut">
              <a:rPr lang="en-US" smtClean="0"/>
              <a:t>11/11/2012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5AFB2A-637C-4F52-8E54-9A8038AD1329}" type="slidenum">
              <a:rPr lang="en-US" smtClean="0"/>
              <a:t>‹#›</a:t>
            </a:fld>
            <a:endParaRPr lang="en-US"/>
          </a:p>
        </p:txBody>
      </p:sp>
    </p:spTree>
    <p:extLst>
      <p:ext uri="{BB962C8B-B14F-4D97-AF65-F5344CB8AC3E}">
        <p14:creationId xmlns:p14="http://schemas.microsoft.com/office/powerpoint/2010/main" val="39683946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2D9316-0CA6-4248-B67B-AA72062DA19F}" type="datetimeFigureOut">
              <a:rPr lang="en-US" smtClean="0"/>
              <a:t>11/11/2012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5AFB2A-637C-4F52-8E54-9A8038AD1329}" type="slidenum">
              <a:rPr lang="en-US" smtClean="0"/>
              <a:t>‹#›</a:t>
            </a:fld>
            <a:endParaRPr lang="en-US"/>
          </a:p>
        </p:txBody>
      </p:sp>
    </p:spTree>
    <p:extLst>
      <p:ext uri="{BB962C8B-B14F-4D97-AF65-F5344CB8AC3E}">
        <p14:creationId xmlns:p14="http://schemas.microsoft.com/office/powerpoint/2010/main" val="2445344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2D9316-0CA6-4248-B67B-AA72062DA19F}" type="datetimeFigureOut">
              <a:rPr lang="en-US" smtClean="0"/>
              <a:t>11/11/2012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5AFB2A-637C-4F52-8E54-9A8038AD1329}" type="slidenum">
              <a:rPr lang="en-US" smtClean="0"/>
              <a:t>‹#›</a:t>
            </a:fld>
            <a:endParaRPr lang="en-US"/>
          </a:p>
        </p:txBody>
      </p:sp>
    </p:spTree>
    <p:extLst>
      <p:ext uri="{BB962C8B-B14F-4D97-AF65-F5344CB8AC3E}">
        <p14:creationId xmlns:p14="http://schemas.microsoft.com/office/powerpoint/2010/main" val="893626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2D9316-0CA6-4248-B67B-AA72062DA19F}" type="datetimeFigureOut">
              <a:rPr lang="en-US" smtClean="0"/>
              <a:t>11/11/2012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5AFB2A-637C-4F52-8E54-9A8038AD1329}" type="slidenum">
              <a:rPr lang="en-US" smtClean="0"/>
              <a:t>‹#›</a:t>
            </a:fld>
            <a:endParaRPr lang="en-US"/>
          </a:p>
        </p:txBody>
      </p:sp>
    </p:spTree>
    <p:extLst>
      <p:ext uri="{BB962C8B-B14F-4D97-AF65-F5344CB8AC3E}">
        <p14:creationId xmlns:p14="http://schemas.microsoft.com/office/powerpoint/2010/main" val="2800673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B2D9316-0CA6-4248-B67B-AA72062DA19F}" type="datetimeFigureOut">
              <a:rPr lang="en-US" smtClean="0"/>
              <a:t>11/11/2012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5AFB2A-637C-4F52-8E54-9A8038AD1329}" type="slidenum">
              <a:rPr lang="en-US" smtClean="0"/>
              <a:t>‹#›</a:t>
            </a:fld>
            <a:endParaRPr lang="en-US"/>
          </a:p>
        </p:txBody>
      </p:sp>
    </p:spTree>
    <p:extLst>
      <p:ext uri="{BB962C8B-B14F-4D97-AF65-F5344CB8AC3E}">
        <p14:creationId xmlns:p14="http://schemas.microsoft.com/office/powerpoint/2010/main" val="620265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2D9316-0CA6-4248-B67B-AA72062DA19F}" type="datetimeFigureOut">
              <a:rPr lang="en-US" smtClean="0"/>
              <a:t>11/11/2012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5AFB2A-637C-4F52-8E54-9A8038AD1329}" type="slidenum">
              <a:rPr lang="en-US" smtClean="0"/>
              <a:t>‹#›</a:t>
            </a:fld>
            <a:endParaRPr lang="en-US"/>
          </a:p>
        </p:txBody>
      </p:sp>
    </p:spTree>
    <p:extLst>
      <p:ext uri="{BB962C8B-B14F-4D97-AF65-F5344CB8AC3E}">
        <p14:creationId xmlns:p14="http://schemas.microsoft.com/office/powerpoint/2010/main" val="2681522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2D9316-0CA6-4248-B67B-AA72062DA19F}" type="datetimeFigureOut">
              <a:rPr lang="en-US" smtClean="0"/>
              <a:t>11/11/2012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5AFB2A-637C-4F52-8E54-9A8038AD1329}" type="slidenum">
              <a:rPr lang="en-US" smtClean="0"/>
              <a:t>‹#›</a:t>
            </a:fld>
            <a:endParaRPr lang="en-US"/>
          </a:p>
        </p:txBody>
      </p:sp>
    </p:spTree>
    <p:extLst>
      <p:ext uri="{BB962C8B-B14F-4D97-AF65-F5344CB8AC3E}">
        <p14:creationId xmlns:p14="http://schemas.microsoft.com/office/powerpoint/2010/main" val="1503702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2D9316-0CA6-4248-B67B-AA72062DA19F}" type="datetimeFigureOut">
              <a:rPr lang="en-US" smtClean="0"/>
              <a:t>11/11/2012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5AFB2A-637C-4F52-8E54-9A8038AD1329}" type="slidenum">
              <a:rPr lang="en-US" smtClean="0"/>
              <a:t>‹#›</a:t>
            </a:fld>
            <a:endParaRPr lang="en-US"/>
          </a:p>
        </p:txBody>
      </p:sp>
    </p:spTree>
    <p:extLst>
      <p:ext uri="{BB962C8B-B14F-4D97-AF65-F5344CB8AC3E}">
        <p14:creationId xmlns:p14="http://schemas.microsoft.com/office/powerpoint/2010/main" val="591693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2D9316-0CA6-4248-B67B-AA72062DA19F}" type="datetimeFigureOut">
              <a:rPr lang="en-US" smtClean="0"/>
              <a:t>11/11/2012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5AFB2A-637C-4F52-8E54-9A8038AD1329}" type="slidenum">
              <a:rPr lang="en-US" smtClean="0"/>
              <a:t>‹#›</a:t>
            </a:fld>
            <a:endParaRPr lang="en-US"/>
          </a:p>
        </p:txBody>
      </p:sp>
    </p:spTree>
    <p:extLst>
      <p:ext uri="{BB962C8B-B14F-4D97-AF65-F5344CB8AC3E}">
        <p14:creationId xmlns:p14="http://schemas.microsoft.com/office/powerpoint/2010/main" val="26744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2D9316-0CA6-4248-B67B-AA72062DA19F}" type="datetimeFigureOut">
              <a:rPr lang="en-US" smtClean="0"/>
              <a:t>11/11/2012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5AFB2A-637C-4F52-8E54-9A8038AD1329}" type="slidenum">
              <a:rPr lang="en-US" smtClean="0"/>
              <a:t>‹#›</a:t>
            </a:fld>
            <a:endParaRPr lang="en-US"/>
          </a:p>
        </p:txBody>
      </p:sp>
    </p:spTree>
    <p:extLst>
      <p:ext uri="{BB962C8B-B14F-4D97-AF65-F5344CB8AC3E}">
        <p14:creationId xmlns:p14="http://schemas.microsoft.com/office/powerpoint/2010/main" val="2009151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2D9316-0CA6-4248-B67B-AA72062DA19F}" type="datetimeFigureOut">
              <a:rPr lang="en-US" smtClean="0"/>
              <a:t>11/11/2012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5AFB2A-637C-4F52-8E54-9A8038AD1329}" type="slidenum">
              <a:rPr lang="en-US" smtClean="0"/>
              <a:t>‹#›</a:t>
            </a:fld>
            <a:endParaRPr lang="en-US"/>
          </a:p>
        </p:txBody>
      </p:sp>
    </p:spTree>
    <p:extLst>
      <p:ext uri="{BB962C8B-B14F-4D97-AF65-F5344CB8AC3E}">
        <p14:creationId xmlns:p14="http://schemas.microsoft.com/office/powerpoint/2010/main" val="27589319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MIRACLES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41081166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Share your own personal experience</a:t>
            </a:r>
            <a:endParaRPr lang="en-US" dirty="0"/>
          </a:p>
        </p:txBody>
      </p:sp>
    </p:spTree>
    <p:extLst>
      <p:ext uri="{BB962C8B-B14F-4D97-AF65-F5344CB8AC3E}">
        <p14:creationId xmlns:p14="http://schemas.microsoft.com/office/powerpoint/2010/main" val="25823473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Ask: what would a miracle look like to you?</a:t>
            </a:r>
            <a:endParaRPr lang="en-US" dirty="0"/>
          </a:p>
        </p:txBody>
      </p:sp>
    </p:spTree>
    <p:extLst>
      <p:ext uri="{BB962C8B-B14F-4D97-AF65-F5344CB8AC3E}">
        <p14:creationId xmlns:p14="http://schemas.microsoft.com/office/powerpoint/2010/main" val="3259705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Areas of science where we are moving farther and farther from a naturalistic explanation</a:t>
            </a:r>
          </a:p>
        </p:txBody>
      </p:sp>
    </p:spTree>
    <p:extLst>
      <p:ext uri="{BB962C8B-B14F-4D97-AF65-F5344CB8AC3E}">
        <p14:creationId xmlns:p14="http://schemas.microsoft.com/office/powerpoint/2010/main" val="11294734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Origin of the universe</a:t>
            </a:r>
          </a:p>
          <a:p>
            <a:r>
              <a:rPr lang="en-US" dirty="0" smtClean="0"/>
              <a:t>Origin of life</a:t>
            </a:r>
          </a:p>
          <a:p>
            <a:r>
              <a:rPr lang="en-US" dirty="0" smtClean="0"/>
              <a:t>Origin of man</a:t>
            </a:r>
          </a:p>
          <a:p>
            <a:r>
              <a:rPr lang="en-US" dirty="0" smtClean="0"/>
              <a:t>Nature of consciousness</a:t>
            </a:r>
            <a:endParaRPr lang="en-US" dirty="0"/>
          </a:p>
        </p:txBody>
      </p:sp>
    </p:spTree>
    <p:extLst>
      <p:ext uri="{BB962C8B-B14F-4D97-AF65-F5344CB8AC3E}">
        <p14:creationId xmlns:p14="http://schemas.microsoft.com/office/powerpoint/2010/main" val="28179691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These are the same areas where the Bible the Bible says God has intervened</a:t>
            </a:r>
            <a:endParaRPr lang="en-US" dirty="0"/>
          </a:p>
        </p:txBody>
      </p:sp>
    </p:spTree>
    <p:extLst>
      <p:ext uri="{BB962C8B-B14F-4D97-AF65-F5344CB8AC3E}">
        <p14:creationId xmlns:p14="http://schemas.microsoft.com/office/powerpoint/2010/main" val="10021077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Why is there order in the universe in the first place? </a:t>
            </a:r>
            <a:endParaRPr lang="en-US" dirty="0"/>
          </a:p>
        </p:txBody>
      </p:sp>
    </p:spTree>
    <p:extLst>
      <p:ext uri="{BB962C8B-B14F-4D97-AF65-F5344CB8AC3E}">
        <p14:creationId xmlns:p14="http://schemas.microsoft.com/office/powerpoint/2010/main" val="29736186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Miracles are an interruption  in that order</a:t>
            </a:r>
            <a:endParaRPr lang="en-US" dirty="0"/>
          </a:p>
        </p:txBody>
      </p:sp>
    </p:spTree>
    <p:extLst>
      <p:ext uri="{BB962C8B-B14F-4D97-AF65-F5344CB8AC3E}">
        <p14:creationId xmlns:p14="http://schemas.microsoft.com/office/powerpoint/2010/main" val="15101962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Miraculous vs. Impossible odds</a:t>
            </a:r>
            <a:endParaRPr lang="en-US" dirty="0"/>
          </a:p>
        </p:txBody>
      </p:sp>
    </p:spTree>
    <p:extLst>
      <p:ext uri="{BB962C8B-B14F-4D97-AF65-F5344CB8AC3E}">
        <p14:creationId xmlns:p14="http://schemas.microsoft.com/office/powerpoint/2010/main" val="16328580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Complexity:</a:t>
            </a:r>
          </a:p>
          <a:p>
            <a:r>
              <a:rPr lang="en-US" dirty="0" smtClean="0"/>
              <a:t>Everything in our everyday experience teaches us that any structure that is complex and has parts that are highly specified in their design and construction are purposefully designed by a conscious mind (man) who has the means to build them, ……</a:t>
            </a:r>
            <a:endParaRPr lang="en-US" dirty="0"/>
          </a:p>
        </p:txBody>
      </p:sp>
    </p:spTree>
    <p:extLst>
      <p:ext uri="{BB962C8B-B14F-4D97-AF65-F5344CB8AC3E}">
        <p14:creationId xmlns:p14="http://schemas.microsoft.com/office/powerpoint/2010/main" val="10213993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Therefore it is reasonable to infer that biological systems which are complex and have parts that are highly specified in their design and construction are also designed by a conscious mind (God) who has the means to build them </a:t>
            </a:r>
            <a:endParaRPr lang="en-US" dirty="0"/>
          </a:p>
        </p:txBody>
      </p:sp>
    </p:spTree>
    <p:extLst>
      <p:ext uri="{BB962C8B-B14F-4D97-AF65-F5344CB8AC3E}">
        <p14:creationId xmlns:p14="http://schemas.microsoft.com/office/powerpoint/2010/main" val="20923505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miracle?</a:t>
            </a:r>
            <a:endParaRPr lang="en-US" dirty="0"/>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a:p>
        </p:txBody>
      </p:sp>
    </p:spTree>
    <p:extLst>
      <p:ext uri="{BB962C8B-B14F-4D97-AF65-F5344CB8AC3E}">
        <p14:creationId xmlns:p14="http://schemas.microsoft.com/office/powerpoint/2010/main" val="18896392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Same argument with information</a:t>
            </a:r>
          </a:p>
          <a:p>
            <a:r>
              <a:rPr lang="en-US" dirty="0" smtClean="0"/>
              <a:t>Same argument with something from nothing</a:t>
            </a:r>
            <a:endParaRPr lang="en-US" dirty="0"/>
          </a:p>
        </p:txBody>
      </p:sp>
    </p:spTree>
    <p:extLst>
      <p:ext uri="{BB962C8B-B14F-4D97-AF65-F5344CB8AC3E}">
        <p14:creationId xmlns:p14="http://schemas.microsoft.com/office/powerpoint/2010/main" val="310419347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 creator is a more reasonable argument than impossible odds</a:t>
            </a:r>
            <a:endParaRPr lang="en-US" dirty="0"/>
          </a:p>
        </p:txBody>
      </p:sp>
    </p:spTree>
    <p:extLst>
      <p:ext uri="{BB962C8B-B14F-4D97-AF65-F5344CB8AC3E}">
        <p14:creationId xmlns:p14="http://schemas.microsoft.com/office/powerpoint/2010/main" val="37091805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Purely naturalistic worldviews are self defeating </a:t>
            </a:r>
            <a:endParaRPr lang="en-US" dirty="0"/>
          </a:p>
        </p:txBody>
      </p:sp>
    </p:spTree>
    <p:extLst>
      <p:ext uri="{BB962C8B-B14F-4D97-AF65-F5344CB8AC3E}">
        <p14:creationId xmlns:p14="http://schemas.microsoft.com/office/powerpoint/2010/main" val="39253161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Divine intervention similar to human intervention</a:t>
            </a:r>
            <a:endParaRPr lang="en-US" dirty="0"/>
          </a:p>
        </p:txBody>
      </p:sp>
    </p:spTree>
    <p:extLst>
      <p:ext uri="{BB962C8B-B14F-4D97-AF65-F5344CB8AC3E}">
        <p14:creationId xmlns:p14="http://schemas.microsoft.com/office/powerpoint/2010/main" val="9940861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We, as free will beings, can intrude on the natural process of cause and effect for reasons of our own using means at our disposal</a:t>
            </a:r>
          </a:p>
          <a:p>
            <a:endParaRPr lang="en-US" dirty="0"/>
          </a:p>
          <a:p>
            <a:r>
              <a:rPr lang="en-US" dirty="0" smtClean="0"/>
              <a:t>Why would it be any different for God?</a:t>
            </a:r>
            <a:endParaRPr lang="en-US" dirty="0"/>
          </a:p>
        </p:txBody>
      </p:sp>
    </p:spTree>
    <p:extLst>
      <p:ext uri="{BB962C8B-B14F-4D97-AF65-F5344CB8AC3E}">
        <p14:creationId xmlns:p14="http://schemas.microsoft.com/office/powerpoint/2010/main" val="144184566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God uses miracles to communicate with us</a:t>
            </a:r>
          </a:p>
          <a:p>
            <a:endParaRPr lang="en-US" dirty="0"/>
          </a:p>
          <a:p>
            <a:r>
              <a:rPr lang="en-US" dirty="0" smtClean="0"/>
              <a:t>This is the best response to deism</a:t>
            </a:r>
            <a:endParaRPr lang="en-US" dirty="0"/>
          </a:p>
        </p:txBody>
      </p:sp>
    </p:spTree>
    <p:extLst>
      <p:ext uri="{BB962C8B-B14F-4D97-AF65-F5344CB8AC3E}">
        <p14:creationId xmlns:p14="http://schemas.microsoft.com/office/powerpoint/2010/main" val="260213337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No need to discuss from a </a:t>
            </a:r>
            <a:r>
              <a:rPr lang="en-US" smtClean="0"/>
              <a:t>defensive position</a:t>
            </a:r>
            <a:endParaRPr lang="en-US"/>
          </a:p>
        </p:txBody>
      </p:sp>
    </p:spTree>
    <p:extLst>
      <p:ext uri="{BB962C8B-B14F-4D97-AF65-F5344CB8AC3E}">
        <p14:creationId xmlns:p14="http://schemas.microsoft.com/office/powerpoint/2010/main" val="15737178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 true miracle is an event in the external world brought about by the immediate agency or the simple volition of God, operating without the use of means capable of being discerned by the senses, and designed to authenticate the divine commission of a religious teacher and the truth of his message</a:t>
            </a:r>
            <a:endParaRPr lang="en-US" dirty="0"/>
          </a:p>
        </p:txBody>
      </p:sp>
    </p:spTree>
    <p:extLst>
      <p:ext uri="{BB962C8B-B14F-4D97-AF65-F5344CB8AC3E}">
        <p14:creationId xmlns:p14="http://schemas.microsoft.com/office/powerpoint/2010/main" val="23441136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Merriam-Webster:</a:t>
            </a:r>
          </a:p>
          <a:p>
            <a:r>
              <a:rPr lang="en-US" dirty="0" smtClean="0"/>
              <a:t>An extraordinary event manifesting divine intervention in human affairs</a:t>
            </a:r>
            <a:endParaRPr lang="en-US" dirty="0"/>
          </a:p>
        </p:txBody>
      </p:sp>
    </p:spTree>
    <p:extLst>
      <p:ext uri="{BB962C8B-B14F-4D97-AF65-F5344CB8AC3E}">
        <p14:creationId xmlns:p14="http://schemas.microsoft.com/office/powerpoint/2010/main" val="32233213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Attitude</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4966322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Listen   Love   Learn</a:t>
            </a:r>
            <a:endParaRPr lang="en-US" dirty="0"/>
          </a:p>
        </p:txBody>
      </p:sp>
    </p:spTree>
    <p:extLst>
      <p:ext uri="{BB962C8B-B14F-4D97-AF65-F5344CB8AC3E}">
        <p14:creationId xmlns:p14="http://schemas.microsoft.com/office/powerpoint/2010/main" val="31404933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What do they mean by miracle</a:t>
            </a:r>
            <a:endParaRPr lang="en-US" dirty="0"/>
          </a:p>
        </p:txBody>
      </p:sp>
    </p:spTree>
    <p:extLst>
      <p:ext uri="{BB962C8B-B14F-4D97-AF65-F5344CB8AC3E}">
        <p14:creationId xmlns:p14="http://schemas.microsoft.com/office/powerpoint/2010/main" val="23733179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What is their reason for unbelief</a:t>
            </a:r>
            <a:endParaRPr lang="en-US" dirty="0"/>
          </a:p>
        </p:txBody>
      </p:sp>
    </p:spTree>
    <p:extLst>
      <p:ext uri="{BB962C8B-B14F-4D97-AF65-F5344CB8AC3E}">
        <p14:creationId xmlns:p14="http://schemas.microsoft.com/office/powerpoint/2010/main" val="27064209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Discuss the existence of God</a:t>
            </a:r>
            <a:endParaRPr lang="en-US" dirty="0"/>
          </a:p>
        </p:txBody>
      </p:sp>
    </p:spTree>
    <p:extLst>
      <p:ext uri="{BB962C8B-B14F-4D97-AF65-F5344CB8AC3E}">
        <p14:creationId xmlns:p14="http://schemas.microsoft.com/office/powerpoint/2010/main" val="601380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TotalTime>
  <Words>350</Words>
  <Application>Microsoft Office PowerPoint</Application>
  <PresentationFormat>On-screen Show (4:3)</PresentationFormat>
  <Paragraphs>59</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MIRACLES</vt:lpstr>
      <vt:lpstr>What is a miracle?</vt:lpstr>
      <vt:lpstr>PowerPoint Presentation</vt:lpstr>
      <vt:lpstr>PowerPoint Presentation</vt:lpstr>
      <vt:lpstr>Attitude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MIRACLES</dc:title>
  <dc:creator>0517</dc:creator>
  <cp:lastModifiedBy>0517</cp:lastModifiedBy>
  <cp:revision>5</cp:revision>
  <dcterms:created xsi:type="dcterms:W3CDTF">2012-11-11T17:36:07Z</dcterms:created>
  <dcterms:modified xsi:type="dcterms:W3CDTF">2012-11-11T20:32:57Z</dcterms:modified>
</cp:coreProperties>
</file>