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6" r:id="rId2"/>
  </p:sldMasterIdLst>
  <p:notesMasterIdLst>
    <p:notesMasterId r:id="rId8"/>
  </p:notesMasterIdLst>
  <p:sldIdLst>
    <p:sldId id="412" r:id="rId3"/>
    <p:sldId id="394" r:id="rId4"/>
    <p:sldId id="397" r:id="rId5"/>
    <p:sldId id="415" r:id="rId6"/>
    <p:sldId id="436" r:id="rId7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16" y="65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7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Vostok (720,000 years)</a:t>
            </a:r>
          </a:p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red line is temperature</a:t>
            </a:r>
          </a:p>
        </p:txBody>
      </p:sp>
    </p:spTree>
    <p:extLst>
      <p:ext uri="{BB962C8B-B14F-4D97-AF65-F5344CB8AC3E}">
        <p14:creationId xmlns:p14="http://schemas.microsoft.com/office/powerpoint/2010/main" val="292291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38"/>
              </a:spcBef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NEEM (150,000 years)</a:t>
            </a:r>
          </a:p>
        </p:txBody>
      </p:sp>
    </p:spTree>
    <p:extLst>
      <p:ext uri="{BB962C8B-B14F-4D97-AF65-F5344CB8AC3E}">
        <p14:creationId xmlns:p14="http://schemas.microsoft.com/office/powerpoint/2010/main" val="160043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31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54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8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0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519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1151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32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7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63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9530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56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1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101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90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62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354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51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62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42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4821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028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b="1443"/>
          <a:stretch>
            <a:fillRect/>
          </a:stretch>
        </p:blipFill>
        <p:spPr bwMode="auto">
          <a:xfrm>
            <a:off x="0" y="0"/>
            <a:ext cx="1304925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2524"/>
          <a:stretch>
            <a:fillRect/>
          </a:stretch>
        </p:blipFill>
        <p:spPr bwMode="auto">
          <a:xfrm>
            <a:off x="0" y="231775"/>
            <a:ext cx="13004800" cy="929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2750" r="2608" b="4178"/>
          <a:stretch>
            <a:fillRect/>
          </a:stretch>
        </p:blipFill>
        <p:spPr bwMode="auto">
          <a:xfrm>
            <a:off x="0" y="457200"/>
            <a:ext cx="130175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130048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ounded Rectangle 2"/>
          <p:cNvSpPr>
            <a:spLocks noChangeArrowheads="1"/>
          </p:cNvSpPr>
          <p:nvPr/>
        </p:nvSpPr>
        <p:spPr bwMode="auto">
          <a:xfrm>
            <a:off x="0" y="2895600"/>
            <a:ext cx="1092200" cy="914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116" name="TextBox 3"/>
          <p:cNvSpPr txBox="1">
            <a:spLocks noChangeArrowheads="1"/>
          </p:cNvSpPr>
          <p:nvPr/>
        </p:nvSpPr>
        <p:spPr bwMode="auto">
          <a:xfrm>
            <a:off x="1114425" y="2844800"/>
            <a:ext cx="4433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The Long Summer</a:t>
            </a:r>
          </a:p>
        </p:txBody>
      </p:sp>
      <p:sp>
        <p:nvSpPr>
          <p:cNvPr id="2181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ffectLst/>
              </a:rPr>
              <a:t>The Long Summer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7482">
            <a:off x="-1821657" y="-3848894"/>
            <a:ext cx="15930563" cy="195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8196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4" name="Rectangle 2"/>
          <p:cNvSpPr>
            <a:spLocks/>
          </p:cNvSpPr>
          <p:nvPr/>
        </p:nvSpPr>
        <p:spPr bwMode="auto">
          <a:xfrm>
            <a:off x="812800" y="1079500"/>
            <a:ext cx="113649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smtClean="0">
                <a:solidFill>
                  <a:srgbClr val="84DD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Mineral Growth History</a:t>
            </a:r>
            <a:endParaRPr lang="en-US" altLang="en-US" sz="6600" b="1" smtClean="0">
              <a:solidFill>
                <a:srgbClr val="9CD4C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 eaLnBrk="1" hangingPunct="1">
              <a:defRPr/>
            </a:pPr>
            <a:endParaRPr lang="en-US" altLang="en-US" sz="6600" b="1" smtClean="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9075" name="Rectangle 3"/>
          <p:cNvSpPr>
            <a:spLocks/>
          </p:cNvSpPr>
          <p:nvPr/>
        </p:nvSpPr>
        <p:spPr bwMode="auto">
          <a:xfrm>
            <a:off x="1333500" y="2857500"/>
            <a:ext cx="112649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746125" indent="-685800">
              <a:spcBef>
                <a:spcPts val="2400"/>
              </a:spcBef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800100" indent="-406400">
              <a:spcBef>
                <a:spcPts val="2400"/>
              </a:spcBef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244600" indent="-406400">
              <a:spcBef>
                <a:spcPts val="2400"/>
              </a:spcBef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89100" indent="-406400">
              <a:spcBef>
                <a:spcPts val="2400"/>
              </a:spcBef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133600" indent="-406400">
              <a:spcBef>
                <a:spcPts val="2400"/>
              </a:spcBef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90800" indent="-40640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3048000" indent="-40640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505200" indent="-40640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962400" indent="-40640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tabLst>
                <a:tab pos="10864850" algn="r"/>
              </a:tabLst>
              <a:defRPr sz="36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400"/>
              </a:spcBef>
              <a:buSzTx/>
            </a:pPr>
            <a:r>
              <a:rPr lang="en-US" alt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Giant molecular clouds	12</a:t>
            </a:r>
            <a:endParaRPr lang="en-US" altLang="en-US" sz="50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 eaLnBrk="1" hangingPunct="1">
              <a:lnSpc>
                <a:spcPct val="90000"/>
              </a:lnSpc>
              <a:spcBef>
                <a:spcPts val="4400"/>
              </a:spcBef>
              <a:buSzTx/>
            </a:pPr>
            <a:r>
              <a:rPr lang="en-US" alt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Primitive meteorite formation	60</a:t>
            </a:r>
            <a:endParaRPr lang="en-US" altLang="en-US" sz="50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 eaLnBrk="1" hangingPunct="1">
              <a:lnSpc>
                <a:spcPct val="90000"/>
              </a:lnSpc>
              <a:spcBef>
                <a:spcPts val="4400"/>
              </a:spcBef>
              <a:buSzTx/>
            </a:pPr>
            <a:r>
              <a:rPr lang="en-US" alt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Achondritic formation	250</a:t>
            </a:r>
            <a:endParaRPr lang="en-US" altLang="en-US" sz="50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 eaLnBrk="1" hangingPunct="1">
              <a:lnSpc>
                <a:spcPct val="90000"/>
              </a:lnSpc>
              <a:spcBef>
                <a:spcPts val="4400"/>
              </a:spcBef>
              <a:buSzTx/>
            </a:pPr>
            <a:r>
              <a:rPr lang="en-US" alt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Life-initiated tectonics	1,500</a:t>
            </a:r>
          </a:p>
          <a:p>
            <a:pPr eaLnBrk="1" hangingPunct="1">
              <a:lnSpc>
                <a:spcPct val="90000"/>
              </a:lnSpc>
              <a:spcBef>
                <a:spcPts val="4400"/>
              </a:spcBef>
              <a:buSzTx/>
            </a:pPr>
            <a:r>
              <a:rPr lang="en-US" alt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Biology, GOEs, and ice ages	4,300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2536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Pages>0</Pages>
  <Words>26</Words>
  <Characters>0</Characters>
  <Application>Microsoft Office PowerPoint</Application>
  <PresentationFormat>Custom</PresentationFormat>
  <Lines>0</Lines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Gill Sans</vt:lpstr>
      <vt:lpstr>Helvetica Neue</vt:lpstr>
      <vt:lpstr>Helvetica Neue Light</vt:lpstr>
      <vt:lpstr>Helvetica Neue Medium</vt:lpstr>
      <vt:lpstr>Lucida Grande</vt:lpstr>
      <vt:lpstr>ヒラギノ角ゴ ProN W3</vt:lpstr>
      <vt:lpstr>Title &amp; Bullets</vt:lpstr>
      <vt:lpstr>Title &amp; Bullets</vt:lpstr>
      <vt:lpstr>PowerPoint Presentation</vt:lpstr>
      <vt:lpstr>PowerPoint Presentation</vt:lpstr>
      <vt:lpstr>PowerPoint Presentation</vt:lpstr>
      <vt:lpstr>The Long Summer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7</cp:revision>
  <dcterms:modified xsi:type="dcterms:W3CDTF">2014-05-26T02:32:11Z</dcterms:modified>
</cp:coreProperties>
</file>