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  <p:sldMasterId id="2147483677" r:id="rId19"/>
    <p:sldMasterId id="2147483678" r:id="rId20"/>
    <p:sldMasterId id="2147483679" r:id="rId21"/>
    <p:sldMasterId id="2147483680" r:id="rId22"/>
    <p:sldMasterId id="2147483681" r:id="rId23"/>
    <p:sldMasterId id="2147483682" r:id="rId24"/>
    <p:sldMasterId id="2147483683" r:id="rId25"/>
    <p:sldMasterId id="2147483684" r:id="rId26"/>
    <p:sldMasterId id="2147483685" r:id="rId27"/>
    <p:sldMasterId id="2147483686" r:id="rId28"/>
    <p:sldMasterId id="2147483687" r:id="rId29"/>
    <p:sldMasterId id="2147483688" r:id="rId30"/>
    <p:sldMasterId id="2147483689" r:id="rId31"/>
  </p:sldMasterIdLst>
  <p:notesMasterIdLst>
    <p:notesMasterId r:id="rId52"/>
  </p:notesMasterIdLst>
  <p:sldIdLst>
    <p:sldId id="375" r:id="rId32"/>
    <p:sldId id="376" r:id="rId33"/>
    <p:sldId id="402" r:id="rId34"/>
    <p:sldId id="289" r:id="rId35"/>
    <p:sldId id="383" r:id="rId36"/>
    <p:sldId id="384" r:id="rId37"/>
    <p:sldId id="290" r:id="rId38"/>
    <p:sldId id="388" r:id="rId39"/>
    <p:sldId id="389" r:id="rId40"/>
    <p:sldId id="390" r:id="rId41"/>
    <p:sldId id="391" r:id="rId42"/>
    <p:sldId id="392" r:id="rId43"/>
    <p:sldId id="291" r:id="rId44"/>
    <p:sldId id="393" r:id="rId45"/>
    <p:sldId id="403" r:id="rId46"/>
    <p:sldId id="404" r:id="rId47"/>
    <p:sldId id="405" r:id="rId48"/>
    <p:sldId id="406" r:id="rId49"/>
    <p:sldId id="407" r:id="rId50"/>
    <p:sldId id="408" r:id="rId5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97" y="43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268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64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431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0736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095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67184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6810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047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6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46501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00514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94959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698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88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291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1353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455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55497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034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146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324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0736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7832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798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4671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197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512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962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584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59430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125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4959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249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7669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53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659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51923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846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1131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123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129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67784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2747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878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72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2569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87690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4108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11119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180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765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096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1547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44003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2792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583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793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839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5473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56365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26774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312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449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936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658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8690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998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44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195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680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6779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29920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10572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636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614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222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612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86994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023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2877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501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264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09965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27459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7543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027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657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131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352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0157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72879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874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1685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29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82930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78872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72708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725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519113"/>
            <a:ext cx="2857500" cy="78628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519113"/>
            <a:ext cx="8420100" cy="7862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352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4161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38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69860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09939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4215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850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0351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8257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00836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691772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373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341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64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81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286993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1587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88106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330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00519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4698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768301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597627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583955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3910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97150"/>
            <a:ext cx="2857500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97150"/>
            <a:ext cx="842010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89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6469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355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8655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902660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215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478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379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09437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3454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68449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60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814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829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ECF890-4047-405D-8B2F-2A2E1083F4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874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645AF3-F96C-4510-8920-E19D170C0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237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A3EBD-24D5-4357-9F13-292130191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15148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AF8D3-C812-495C-810F-73B1C822E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2510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B76B71-B4FB-4DDC-9E18-451D687BA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0812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06D30-6F18-4191-8581-9F4A6BE83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267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8260C-BC64-44A1-9181-C5A937719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1526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86ADF-37A3-4588-B45F-8787C2A728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9444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BC5DE-6AA5-44AD-A2D9-4436EFABA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9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5559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F9D99-E911-4BFC-8FDE-9F6B38989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906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3AAF91-99AB-4F85-ADE6-6820ABD17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40972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198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4172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8924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6177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110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588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3122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1192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204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667197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53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18503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0926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701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80109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74024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603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1227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4085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027939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58123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25141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539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62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58832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9792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334205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649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8652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12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069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71684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62575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852835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746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2990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1416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7637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9175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982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457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274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64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45387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955817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30250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9845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448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348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6889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100807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811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10993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9420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62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795407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955759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425969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7713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7656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8413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128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9847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63735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06257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821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6325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0186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849103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158108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930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1603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2414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20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47450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596528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587380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9274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7413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2044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1928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639647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90978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500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616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57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704671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696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796153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6712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8835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0336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9100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76799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32135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1109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74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18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31961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5923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93535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6822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2834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0226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64386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48666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924143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222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289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0960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18186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0070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7206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803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9851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5537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51088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151254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7751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6380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8418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322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10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2896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19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751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15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40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315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691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2040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32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893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20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33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069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99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44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239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081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388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203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9955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6762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29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19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8029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5759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76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01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09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133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063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45694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6449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618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02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390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205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089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11093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571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032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827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2017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84418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78647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217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74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198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85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30576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7561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46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981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443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12159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68674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5412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9731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440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3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0988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290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53526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5087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118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421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00032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91222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34095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913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86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1295400" y="1079500"/>
            <a:ext cx="10617200" cy="769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Italic" panose="020B0604020202090204" pitchFamily="34" charset="0"/>
              </a:rPr>
              <a:t>Click to edit Master title style</a:t>
            </a:r>
          </a:p>
        </p:txBody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32772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1191875" y="9139238"/>
            <a:ext cx="4810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80B14001-439C-4544-A727-EE59BE32D6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hf hdr="0" ftr="0" dt="0"/>
  <p:txStyles>
    <p:titleStyle>
      <a:lvl1pPr marL="9525" algn="ctr" rtl="0" fontAlgn="base">
        <a:spcBef>
          <a:spcPct val="0"/>
        </a:spcBef>
        <a:spcAft>
          <a:spcPct val="0"/>
        </a:spcAft>
        <a:defRPr sz="6800" u="sng" kern="1200">
          <a:solidFill>
            <a:schemeClr val="tx1"/>
          </a:solidFill>
          <a:latin typeface="+mj-lt"/>
          <a:ea typeface="+mj-ea"/>
          <a:cs typeface="+mj-cs"/>
          <a:sym typeface="Arial Italic" panose="020B0604020202090204" pitchFamily="34" charset="0"/>
        </a:defRPr>
      </a:lvl1pPr>
      <a:lvl2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2pPr>
      <a:lvl3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3pPr>
      <a:lvl4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4pPr>
      <a:lvl5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9pPr>
    </p:titleStyle>
    <p:bodyStyle>
      <a:lvl1pPr marL="384175" indent="-3429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3425" indent="-28575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3475" indent="-2286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4538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844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0"/>
            <a:ext cx="14503400" cy="108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4" name="Rectangle 2"/>
          <p:cNvSpPr>
            <a:spLocks/>
          </p:cNvSpPr>
          <p:nvPr/>
        </p:nvSpPr>
        <p:spPr bwMode="auto">
          <a:xfrm>
            <a:off x="10410825" y="9175750"/>
            <a:ext cx="322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42900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 T B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202755" name="Rectangle 3"/>
          <p:cNvSpPr>
            <a:spLocks/>
          </p:cNvSpPr>
          <p:nvPr/>
        </p:nvSpPr>
        <p:spPr bwMode="auto">
          <a:xfrm>
            <a:off x="812800" y="1346200"/>
            <a:ext cx="113649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6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Job 37 Amplification</a:t>
            </a:r>
            <a:endParaRPr lang="en-US" sz="6600" b="1">
              <a:solidFill>
                <a:srgbClr val="9CD4C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endParaRPr lang="en-US" sz="6600" b="1">
              <a:effectLst>
                <a:outerShdw blurRad="38100" dist="38100" dir="2700000" algn="tl">
                  <a:srgbClr val="80808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slow" advClick="0" advTm="5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06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3004800" cy="173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27">
            <a:off x="-355600" y="-295275"/>
            <a:ext cx="13714413" cy="103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158750"/>
            <a:ext cx="13165138" cy="106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0"/>
            <a:ext cx="14503400" cy="108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93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8" name="Rectangle 2"/>
          <p:cNvSpPr>
            <a:spLocks/>
          </p:cNvSpPr>
          <p:nvPr/>
        </p:nvSpPr>
        <p:spPr bwMode="auto">
          <a:xfrm>
            <a:off x="10410825" y="9175750"/>
            <a:ext cx="322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42900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 T B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203779" name="Rectangle 3"/>
          <p:cNvSpPr>
            <a:spLocks/>
          </p:cNvSpPr>
          <p:nvPr/>
        </p:nvSpPr>
        <p:spPr bwMode="auto">
          <a:xfrm>
            <a:off x="812800" y="1346200"/>
            <a:ext cx="113649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6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Job 37 Amplification</a:t>
            </a:r>
            <a:endParaRPr lang="en-US" sz="6600" b="1">
              <a:solidFill>
                <a:srgbClr val="9CD4C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endParaRPr lang="en-US" sz="6600" b="1">
              <a:effectLst>
                <a:outerShdw blurRad="38100" dist="38100" dir="2700000" algn="tl">
                  <a:srgbClr val="80808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3780" name="Rectangle 4"/>
          <p:cNvSpPr>
            <a:spLocks/>
          </p:cNvSpPr>
          <p:nvPr/>
        </p:nvSpPr>
        <p:spPr bwMode="auto">
          <a:xfrm>
            <a:off x="1365250" y="2765425"/>
            <a:ext cx="10160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400"/>
              </a:spcBef>
            </a:pPr>
            <a:r>
              <a:rPr lang="en-US" sz="54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3 kinds of frozen precipitation</a:t>
            </a:r>
          </a:p>
        </p:txBody>
      </p:sp>
      <p:sp>
        <p:nvSpPr>
          <p:cNvPr id="203781" name="Rectangle 5"/>
          <p:cNvSpPr>
            <a:spLocks/>
          </p:cNvSpPr>
          <p:nvPr/>
        </p:nvSpPr>
        <p:spPr bwMode="auto">
          <a:xfrm>
            <a:off x="2487613" y="4076700"/>
            <a:ext cx="9080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03225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400"/>
              </a:spcBef>
              <a:buSzPct val="108000"/>
              <a:buFontTx/>
              <a:buBlip>
                <a:blip r:embed="rId3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snow</a:t>
            </a:r>
          </a:p>
          <a:p>
            <a:pPr>
              <a:lnSpc>
                <a:spcPct val="90000"/>
              </a:lnSpc>
              <a:spcBef>
                <a:spcPts val="4400"/>
              </a:spcBef>
              <a:buSzPct val="108000"/>
              <a:buFontTx/>
              <a:buBlip>
                <a:blip r:embed="rId3"/>
              </a:buBlip>
            </a:pPr>
            <a:r>
              <a:rPr lang="en-US" sz="50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frost</a:t>
            </a:r>
          </a:p>
          <a:p>
            <a:pPr>
              <a:lnSpc>
                <a:spcPct val="90000"/>
              </a:lnSpc>
              <a:spcBef>
                <a:spcPts val="4400"/>
              </a:spcBef>
              <a:buSzPct val="108000"/>
              <a:buFontTx/>
              <a:buBlip>
                <a:blip r:embed="rId3"/>
              </a:buBlip>
            </a:pPr>
            <a:r>
              <a:rPr lang="en-US" sz="50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hail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929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929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929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0" y="-49213"/>
            <a:ext cx="15590838" cy="999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0"/>
            <a:ext cx="14503400" cy="108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93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2" name="Rectangle 2"/>
          <p:cNvSpPr>
            <a:spLocks/>
          </p:cNvSpPr>
          <p:nvPr/>
        </p:nvSpPr>
        <p:spPr bwMode="auto">
          <a:xfrm>
            <a:off x="10410825" y="9175750"/>
            <a:ext cx="322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42900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 T B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204803" name="Rectangle 3"/>
          <p:cNvSpPr>
            <a:spLocks/>
          </p:cNvSpPr>
          <p:nvPr/>
        </p:nvSpPr>
        <p:spPr bwMode="auto">
          <a:xfrm>
            <a:off x="812800" y="1346200"/>
            <a:ext cx="113649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6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Job 37 Amplification</a:t>
            </a:r>
            <a:endParaRPr lang="en-US" sz="6600" b="1">
              <a:solidFill>
                <a:srgbClr val="9CD4C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endParaRPr lang="en-US" sz="6600" b="1">
              <a:effectLst>
                <a:outerShdw blurRad="38100" dist="38100" dir="2700000" algn="tl">
                  <a:srgbClr val="80808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4804" name="Rectangle 4"/>
          <p:cNvSpPr>
            <a:spLocks/>
          </p:cNvSpPr>
          <p:nvPr/>
        </p:nvSpPr>
        <p:spPr bwMode="auto">
          <a:xfrm>
            <a:off x="1365250" y="2765425"/>
            <a:ext cx="10160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400"/>
              </a:spcBef>
            </a:pPr>
            <a:r>
              <a:rPr lang="en-US" sz="54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2 frozen precipitation results</a:t>
            </a:r>
          </a:p>
        </p:txBody>
      </p:sp>
      <p:sp>
        <p:nvSpPr>
          <p:cNvPr id="204805" name="Rectangle 5"/>
          <p:cNvSpPr>
            <a:spLocks/>
          </p:cNvSpPr>
          <p:nvPr/>
        </p:nvSpPr>
        <p:spPr bwMode="auto">
          <a:xfrm>
            <a:off x="2487613" y="4076700"/>
            <a:ext cx="9080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03225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400"/>
              </a:spcBef>
              <a:buSzPct val="108000"/>
              <a:buFontTx/>
              <a:buBlip>
                <a:blip r:embed="rId3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ice</a:t>
            </a:r>
          </a:p>
          <a:p>
            <a:pPr>
              <a:lnSpc>
                <a:spcPct val="90000"/>
              </a:lnSpc>
              <a:spcBef>
                <a:spcPts val="4400"/>
              </a:spcBef>
              <a:buSzPct val="108000"/>
              <a:buFontTx/>
              <a:buBlip>
                <a:blip r:embed="rId3"/>
              </a:buBlip>
            </a:pPr>
            <a:r>
              <a:rPr lang="en-US" sz="50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frozen surface of the deep</a:t>
            </a:r>
          </a:p>
          <a:p>
            <a:pPr>
              <a:lnSpc>
                <a:spcPct val="90000"/>
              </a:lnSpc>
              <a:spcBef>
                <a:spcPts val="4400"/>
              </a:spcBef>
            </a:pPr>
            <a:endParaRPr lang="en-US" sz="5000">
              <a:solidFill>
                <a:srgbClr val="FFFF33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929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929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31750"/>
            <a:ext cx="13090526" cy="981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copy 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Firebal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">
      <a:majorFont>
        <a:latin typeface="Arial Italic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43</Words>
  <Characters>0</Characters>
  <Application>Microsoft Office PowerPoint</Application>
  <PresentationFormat>Custom</PresentationFormat>
  <Lines>0</Lines>
  <Paragraphs>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31</vt:i4>
      </vt:variant>
      <vt:variant>
        <vt:lpstr>Slide Titles</vt:lpstr>
      </vt:variant>
      <vt:variant>
        <vt:i4>20</vt:i4>
      </vt:variant>
    </vt:vector>
  </HeadingPairs>
  <TitlesOfParts>
    <vt:vector size="62" baseType="lpstr">
      <vt:lpstr>Gill Sans</vt:lpstr>
      <vt:lpstr>ヒラギノ角ゴ ProN W3</vt:lpstr>
      <vt:lpstr>Helvetica Neue</vt:lpstr>
      <vt:lpstr>Helvetica</vt:lpstr>
      <vt:lpstr>Helvetica Neue Light</vt:lpstr>
      <vt:lpstr>Arial Italic</vt:lpstr>
      <vt:lpstr>Arial</vt:lpstr>
      <vt:lpstr>Lucida Grande</vt:lpstr>
      <vt:lpstr>Arial Narrow</vt:lpstr>
      <vt:lpstr>Helvetica Neue Medium</vt:lpstr>
      <vt:lpstr>ヒラギノ角ゴ ProN W6</vt:lpstr>
      <vt:lpstr>Title &amp; Bullets</vt:lpstr>
      <vt:lpstr>Title &amp; Bullets copy 4</vt:lpstr>
      <vt:lpstr>Title, Bullets &amp; Photo</vt:lpstr>
      <vt:lpstr>Title &amp; Bullets</vt:lpstr>
      <vt:lpstr>Title &amp; Bullets copy</vt:lpstr>
      <vt:lpstr>Title &amp; Bullets copy 1</vt:lpstr>
      <vt:lpstr>Title &amp; Bullets copy 2</vt:lpstr>
      <vt:lpstr>Photo - Vertical Reflection</vt:lpstr>
      <vt:lpstr>Photo - Horizontal</vt:lpstr>
      <vt:lpstr>Title &amp; Bullets - Left</vt:lpstr>
      <vt:lpstr>Title, Bullets &amp; Photo</vt:lpstr>
      <vt:lpstr>Photo - Vertical</vt:lpstr>
      <vt:lpstr>Photo - Horizontal</vt:lpstr>
      <vt:lpstr>Title &amp; Subtitle</vt:lpstr>
      <vt:lpstr>Title &amp; Bullets - Right</vt:lpstr>
      <vt:lpstr>Title &amp; Bullets - 2 Column</vt:lpstr>
      <vt:lpstr>Bullets</vt:lpstr>
      <vt:lpstr>Title - Top</vt:lpstr>
      <vt:lpstr>Title - Center</vt:lpstr>
      <vt:lpstr>Blank</vt:lpstr>
      <vt:lpstr>Fireball</vt:lpstr>
      <vt:lpstr>Photo - Vertical</vt:lpstr>
      <vt:lpstr>Bullets</vt:lpstr>
      <vt:lpstr>Title &amp; Bullets - 2 Column</vt:lpstr>
      <vt:lpstr>Title &amp; Bullets - Right</vt:lpstr>
      <vt:lpstr>Blank</vt:lpstr>
      <vt:lpstr>Title &amp; Bullets - Left</vt:lpstr>
      <vt:lpstr>Title - Center</vt:lpstr>
      <vt:lpstr>Photo - Horizontal Reflection</vt:lpstr>
      <vt:lpstr>Title &amp; Subtitle</vt:lpstr>
      <vt:lpstr>Title -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2</cp:revision>
  <dcterms:modified xsi:type="dcterms:W3CDTF">2014-03-30T20:49:14Z</dcterms:modified>
</cp:coreProperties>
</file>