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587" r:id="rId2"/>
    <p:sldId id="582" r:id="rId3"/>
  </p:sldIdLst>
  <p:sldSz cx="13004800" cy="9753600"/>
  <p:notesSz cx="6858000" cy="9144000"/>
  <p:defaultTextStyle>
    <a:lvl1pPr defTabSz="457200">
      <a:defRPr sz="1200">
        <a:latin typeface="Helvetica"/>
        <a:ea typeface="Helvetica"/>
        <a:cs typeface="Helvetica"/>
        <a:sym typeface="Helvetica"/>
      </a:defRPr>
    </a:lvl1pPr>
    <a:lvl2pPr indent="228600" defTabSz="457200">
      <a:defRPr sz="1200">
        <a:latin typeface="Helvetica"/>
        <a:ea typeface="Helvetica"/>
        <a:cs typeface="Helvetica"/>
        <a:sym typeface="Helvetica"/>
      </a:defRPr>
    </a:lvl2pPr>
    <a:lvl3pPr indent="457200" defTabSz="457200">
      <a:defRPr sz="1200">
        <a:latin typeface="Helvetica"/>
        <a:ea typeface="Helvetica"/>
        <a:cs typeface="Helvetica"/>
        <a:sym typeface="Helvetica"/>
      </a:defRPr>
    </a:lvl3pPr>
    <a:lvl4pPr indent="685800" defTabSz="457200">
      <a:defRPr sz="1200">
        <a:latin typeface="Helvetica"/>
        <a:ea typeface="Helvetica"/>
        <a:cs typeface="Helvetica"/>
        <a:sym typeface="Helvetica"/>
      </a:defRPr>
    </a:lvl4pPr>
    <a:lvl5pPr indent="914400" defTabSz="457200">
      <a:defRPr sz="1200">
        <a:latin typeface="Helvetica"/>
        <a:ea typeface="Helvetica"/>
        <a:cs typeface="Helvetica"/>
        <a:sym typeface="Helvetica"/>
      </a:defRPr>
    </a:lvl5pPr>
    <a:lvl6pPr indent="1143000" defTabSz="457200">
      <a:defRPr sz="1200">
        <a:latin typeface="Helvetica"/>
        <a:ea typeface="Helvetica"/>
        <a:cs typeface="Helvetica"/>
        <a:sym typeface="Helvetica"/>
      </a:defRPr>
    </a:lvl6pPr>
    <a:lvl7pPr indent="1371600" defTabSz="457200">
      <a:defRPr sz="1200">
        <a:latin typeface="Helvetica"/>
        <a:ea typeface="Helvetica"/>
        <a:cs typeface="Helvetica"/>
        <a:sym typeface="Helvetica"/>
      </a:defRPr>
    </a:lvl7pPr>
    <a:lvl8pPr indent="1600200" defTabSz="457200">
      <a:defRPr sz="1200">
        <a:latin typeface="Helvetica"/>
        <a:ea typeface="Helvetica"/>
        <a:cs typeface="Helvetica"/>
        <a:sym typeface="Helvetica"/>
      </a:defRPr>
    </a:lvl8pPr>
    <a:lvl9pPr indent="1828800" defTabSz="457200">
      <a:defRPr sz="1200"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B0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BBFC77FB-9ED0-4EC9-95AA-A1379042E648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8575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firstCol>
    <a:lastRow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8575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lastRow>
    <a:firstRow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8575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firstRow>
  </a:tblStyle>
  <a:tblStyle styleId="{3DC5C2F9-1CAC-4260-A1DD-9FCDBB87749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6CBB8FF1-D9AA-43F3-AF6F-95CC898621D3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DEB5E6C3-BF9F-4135-901E-6690BF6085B0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6A2C6296-7B4D-4ADC-B8DC-736E744B7013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6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01824042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/>
          <a:lstStyle>
            <a:lvl1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R="0" algn="ctr" defTabSz="584200">
              <a:spcBef>
                <a:spcPts val="0"/>
              </a:spcBef>
              <a:buClrTx/>
              <a:buFontTx/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R="0" algn="ctr" defTabSz="584200">
              <a:spcBef>
                <a:spcPts val="0"/>
              </a:spcBef>
              <a:buClrTx/>
              <a:buFontTx/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/>
          <a:lstStyle>
            <a:lvl1pPr marL="0" marR="0" defTabSz="584200">
              <a:defRPr sz="70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/>
          <a:lstStyle>
            <a:lvl1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R="0" algn="ctr" defTabSz="584200">
              <a:spcBef>
                <a:spcPts val="0"/>
              </a:spcBef>
              <a:buClrTx/>
              <a:buFontTx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R="0" algn="ctr" defTabSz="584200">
              <a:spcBef>
                <a:spcPts val="0"/>
              </a:spcBef>
              <a:buClrTx/>
              <a:buFontTx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2566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01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1456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590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2566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01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1456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590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2566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01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1456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590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2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2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2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2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787400" y="1371600"/>
            <a:ext cx="11303000" cy="3505200"/>
          </a:xfrm>
          <a:prstGeom prst="rect">
            <a:avLst/>
          </a:prstGeom>
        </p:spPr>
        <p:txBody>
          <a:bodyPr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787400" y="4864100"/>
            <a:ext cx="11303000" cy="3009900"/>
          </a:xfrm>
          <a:prstGeom prst="rect">
            <a:avLst/>
          </a:prstGeom>
        </p:spPr>
        <p:txBody>
          <a:bodyPr/>
          <a:lstStyle>
            <a:lvl1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defTabSz="584200">
              <a:spcBef>
                <a:spcPts val="120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defTabSz="584200">
              <a:spcBef>
                <a:spcPts val="120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 numCol="2" spcCol="571500"/>
          <a:lstStyle>
            <a:lvl1pPr marL="406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4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24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24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2400"/>
              </a:spcBef>
              <a:buClrTx/>
              <a:buSzPct val="171000"/>
              <a:buFontTx/>
              <a:buChar char="•"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2400"/>
              </a:spcBef>
              <a:buClrTx/>
              <a:buSzPct val="171000"/>
              <a:buFontTx/>
              <a:buChar char="•"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400" marR="0" indent="-406400" defTabSz="584200">
              <a:spcBef>
                <a:spcPts val="36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36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36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36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36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/>
          <a:lstStyle>
            <a:lvl1pPr marL="0" marR="0" indent="0" defTabSz="584200"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defTabSz="584200"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0" defTabSz="584200"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defTabSz="584200">
              <a:spcBef>
                <a:spcPts val="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defTabSz="584200">
              <a:spcBef>
                <a:spcPts val="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787400" y="1384300"/>
            <a:ext cx="5143500" cy="3505200"/>
          </a:xfrm>
          <a:prstGeom prst="rect">
            <a:avLst/>
          </a:prstGeom>
        </p:spPr>
        <p:txBody>
          <a:bodyPr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787400" y="4876800"/>
            <a:ext cx="5143500" cy="3009900"/>
          </a:xfrm>
          <a:prstGeom prst="rect">
            <a:avLst/>
          </a:prstGeom>
        </p:spPr>
        <p:txBody>
          <a:bodyPr/>
          <a:lstStyle>
            <a:lvl1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defTabSz="584200">
              <a:spcBef>
                <a:spcPts val="120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defTabSz="584200">
              <a:spcBef>
                <a:spcPts val="120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51435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51435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7073900" y="2768600"/>
            <a:ext cx="51435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ireb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i="0" u="none">
                <a:solidFill>
                  <a:srgbClr val="000000"/>
                </a:solidFill>
                <a:uFillTx/>
              </a:defRPr>
            </a:pPr>
            <a:r>
              <a:rPr sz="6800" i="1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buChar char="–"/>
            </a:lvl2pPr>
            <a:lvl4pPr marL="2401243" indent="-334408">
              <a:spcBef>
                <a:spcPts val="1500"/>
              </a:spcBef>
              <a:defRPr sz="6000"/>
            </a:lvl4pPr>
            <a:lvl5pPr marL="3070062" indent="-334410">
              <a:spcBef>
                <a:spcPts val="1500"/>
              </a:spcBef>
              <a:defRPr sz="60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/>
          <a:lstStyle>
            <a:lvl1pPr marL="812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2566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01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1456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590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48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48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48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4800"/>
              </a:spcBef>
              <a:buClrTx/>
              <a:buSzPct val="171000"/>
              <a:buFontTx/>
              <a:buChar char="•"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4800"/>
              </a:spcBef>
              <a:buClrTx/>
              <a:buSzPct val="171000"/>
              <a:buFontTx/>
              <a:buChar char="•"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/>
          <a:lstStyle>
            <a:lvl1pPr marL="0" marR="0" defTabSz="584200">
              <a:defRPr sz="70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/>
          <a:lstStyle>
            <a:lvl1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R="0" algn="ctr" defTabSz="584200">
              <a:spcBef>
                <a:spcPts val="0"/>
              </a:spcBef>
              <a:buClrTx/>
              <a:buFontTx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R="0" algn="ctr" defTabSz="584200">
              <a:spcBef>
                <a:spcPts val="0"/>
              </a:spcBef>
              <a:buClrTx/>
              <a:buFontTx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295400" y="1079500"/>
            <a:ext cx="10617200" cy="76962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marL="59450" marR="59450" lvl="0" defTabSz="1333500"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46100" y="0"/>
            <a:ext cx="12026900" cy="184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 lvl="0">
              <a:defRPr sz="1800" i="0" u="none">
                <a:solidFill>
                  <a:srgbClr val="000000"/>
                </a:solidFill>
                <a:uFillTx/>
              </a:defRPr>
            </a:pPr>
            <a:r>
              <a:rPr sz="6800" i="1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46100" y="2057400"/>
            <a:ext cx="11925300" cy="769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2pPr>
              <a:buChar char="–"/>
            </a:lvl2pPr>
            <a:lvl4pPr marL="2401243" indent="-334408">
              <a:spcBef>
                <a:spcPts val="1500"/>
              </a:spcBef>
              <a:defRPr sz="6000"/>
            </a:lvl4pPr>
            <a:lvl5pPr marL="3070062" indent="-334410">
              <a:spcBef>
                <a:spcPts val="1500"/>
              </a:spcBef>
              <a:defRPr sz="60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192595" y="9139395"/>
            <a:ext cx="481584" cy="4844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ctr" defTabSz="660400">
              <a:def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80" r:id="rId29"/>
  </p:sldLayoutIdLst>
  <p:transition spd="med"/>
  <p:txStyles>
    <p:titleStyle>
      <a:lvl1pPr marL="60379" marR="60379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1pPr>
      <a:lvl2pPr marL="60379" marR="60379" indent="2286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2pPr>
      <a:lvl3pPr marL="60379" marR="60379" indent="4572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3pPr>
      <a:lvl4pPr marL="60379" marR="60379" indent="6858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4pPr>
      <a:lvl5pPr marL="60379" marR="60379" indent="9144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5pPr>
      <a:lvl6pPr marL="60379" marR="60379" indent="11430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6pPr>
      <a:lvl7pPr marL="60379" marR="60379" indent="13716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7pPr>
      <a:lvl8pPr marL="60379" marR="60379" indent="16002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8pPr>
      <a:lvl9pPr marL="60379" marR="60379" indent="18288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9pPr>
    </p:titleStyle>
    <p:bodyStyle>
      <a:lvl1pPr marL="384175" marR="60379" indent="-342900" defTabSz="1333500">
        <a:spcBef>
          <a:spcPts val="1300"/>
        </a:spcBef>
        <a:buClr>
          <a:srgbClr val="FFFFFF"/>
        </a:buClr>
        <a:buSzPct val="100000"/>
        <a:buFont typeface="Arial"/>
        <a:buChar char="•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1pPr>
      <a:lvl2pPr marL="784225" marR="60379" indent="-285750" defTabSz="1333500">
        <a:spcBef>
          <a:spcPts val="1300"/>
        </a:spcBef>
        <a:buClr>
          <a:srgbClr val="FFFFFF"/>
        </a:buClr>
        <a:buSzPct val="100000"/>
        <a:buFont typeface="Arial"/>
        <a:buChar char="•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2pPr>
      <a:lvl3pPr marL="1184275" marR="60379" indent="-228600" defTabSz="1333500">
        <a:spcBef>
          <a:spcPts val="1300"/>
        </a:spcBef>
        <a:buClr>
          <a:srgbClr val="FFFFFF"/>
        </a:buClr>
        <a:buSzPct val="100000"/>
        <a:buFont typeface="Arial"/>
        <a:buChar char="•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3pPr>
      <a:lvl4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4pPr>
      <a:lvl5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5pPr>
      <a:lvl6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6pPr>
      <a:lvl7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7pPr>
      <a:lvl8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8pPr>
      <a:lvl9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9pPr>
    </p:bodyStyle>
    <p:otherStyle>
      <a:lvl1pPr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1pPr>
      <a:lvl2pPr indent="2286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2pPr>
      <a:lvl3pPr indent="4572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3pPr>
      <a:lvl4pPr indent="6858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4pPr>
      <a:lvl5pPr indent="9144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5pPr>
      <a:lvl6pPr indent="11430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6pPr>
      <a:lvl7pPr indent="13716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7pPr>
      <a:lvl8pPr indent="16002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8pPr>
      <a:lvl9pPr indent="18288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Shape 1284"/>
          <p:cNvSpPr/>
          <p:nvPr/>
        </p:nvSpPr>
        <p:spPr>
          <a:xfrm>
            <a:off x="1346200" y="1195131"/>
            <a:ext cx="10312400" cy="7478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/>
          <a:p>
            <a:pPr marL="60379" marR="60379" lvl="0" defTabSz="1333500">
              <a:buClr>
                <a:srgbClr val="FFFFFF"/>
              </a:buClr>
              <a:buFont typeface="Arial"/>
              <a:defRPr sz="1800"/>
            </a:pPr>
            <a:r>
              <a:rPr lang="en-US" sz="5400" dirty="0">
                <a:solidFill>
                  <a:srgbClr val="FFFC41"/>
                </a:solidFill>
                <a:effectLst>
                  <a:outerShdw blurRad="127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C41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After this I looked and there before me was a great multitude that no one could count, from every nation, tribe, people and language, standing before the throne and in front of the Lamb. They were wearing white robes </a:t>
            </a:r>
            <a:r>
              <a:rPr lang="en-US" sz="5400" dirty="0" smtClean="0">
                <a:solidFill>
                  <a:srgbClr val="FFFC41"/>
                </a:solidFill>
                <a:effectLst>
                  <a:outerShdw blurRad="127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C41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....  </a:t>
            </a:r>
            <a:r>
              <a:rPr lang="en-US" sz="5400" dirty="0">
                <a:solidFill>
                  <a:srgbClr val="FFFC41"/>
                </a:solidFill>
                <a:effectLst>
                  <a:outerShdw blurRad="127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C41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(Revelation 7:9</a:t>
            </a:r>
            <a:r>
              <a:rPr lang="en-US" sz="5400" dirty="0" smtClean="0">
                <a:solidFill>
                  <a:srgbClr val="FFFC41"/>
                </a:solidFill>
                <a:effectLst>
                  <a:outerShdw blurRad="127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C41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)</a:t>
            </a:r>
            <a:endParaRPr sz="5400" b="1" dirty="0">
              <a:solidFill>
                <a:srgbClr val="FFFC41"/>
              </a:solidFill>
              <a:effectLst>
                <a:outerShdw blurRad="12700" dist="76200" dir="2700000" rotWithShape="0">
                  <a:srgbClr val="000000">
                    <a:alpha val="99551"/>
                  </a:srgbClr>
                </a:outerShdw>
              </a:effectLst>
              <a:uFill>
                <a:solidFill>
                  <a:srgbClr val="FFFC41"/>
                </a:solidFill>
              </a:u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0379" marR="60379" lvl="0" defTabSz="1333500">
              <a:buClr>
                <a:srgbClr val="FFFFFF"/>
              </a:buClr>
              <a:buFont typeface="Arial"/>
              <a:defRPr sz="1800"/>
            </a:pPr>
            <a:r>
              <a:rPr sz="5400" b="1" dirty="0">
                <a:solidFill>
                  <a:srgbClr val="FFFC41"/>
                </a:solidFill>
                <a:effectLst>
                  <a:outerShdw blurRad="127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C41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</a:t>
            </a:r>
            <a:r>
              <a:rPr lang="en-US" sz="4200" b="1" dirty="0" smtClean="0">
                <a:solidFill>
                  <a:srgbClr val="FFFFFF"/>
                </a:solidFill>
                <a:effectLst>
                  <a:outerShdw blurRad="127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Revelation </a:t>
            </a:r>
            <a:r>
              <a:rPr lang="en-US" sz="4200" b="1" dirty="0">
                <a:solidFill>
                  <a:srgbClr val="FFFFFF"/>
                </a:solidFill>
                <a:effectLst>
                  <a:outerShdw blurRad="127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7:9</a:t>
            </a:r>
            <a:endParaRPr sz="4200" b="1" dirty="0">
              <a:solidFill>
                <a:srgbClr val="FFFFFF"/>
              </a:solidFill>
              <a:effectLst>
                <a:outerShdw blurRad="12700" dist="76200" dir="2700000" rotWithShape="0">
                  <a:srgbClr val="000000">
                    <a:alpha val="99551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9090296"/>
      </p:ext>
    </p:extLst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" y="278463"/>
            <a:ext cx="12957475" cy="919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3645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000000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52</Words>
  <Application>Microsoft Office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Gill Sans</vt:lpstr>
      <vt:lpstr>Helvetica</vt:lpstr>
      <vt:lpstr>Helvetica Neue</vt:lpstr>
      <vt:lpstr>Helvetica Neue Light</vt:lpstr>
      <vt:lpstr>Helvetica Neue Medium</vt:lpstr>
      <vt:lpstr>Lucida Grande</vt:lpstr>
      <vt:lpstr>Times Roman</vt:lpstr>
      <vt:lpstr>Black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Deemr</dc:creator>
  <cp:lastModifiedBy>Richard Deem</cp:lastModifiedBy>
  <cp:revision>9</cp:revision>
  <dcterms:modified xsi:type="dcterms:W3CDTF">2014-12-29T03:30:34Z</dcterms:modified>
</cp:coreProperties>
</file>